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26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E5B58-4F6E-FF94-40B0-6CFB9B2BF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46CB84-5E4D-A25F-A327-C7F498403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A03FDF-6D8C-D65D-EA79-D7558743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EF3C9-EB7C-BAA5-6F6A-E5E467E4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C6A761-9453-B168-2A10-A615395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1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A18EC-AF29-3267-82C7-B153F173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272F43-F40C-48FE-BE2E-D01F0CB31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229473-FD36-65E7-44BC-E065FD92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891F4-C7EC-5E5F-E64B-650211D6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32B9C-33C0-6257-8896-6E6136BA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0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23A3BF-FF9B-0E9B-F1C3-D34A00792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9A35F7-C055-6D88-F0B7-E24D74A8B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663B63-9CA9-F8A9-2C7B-C6DFC1BA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0885A-0F90-C875-C97E-F1F422C7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069309-1A03-2BEF-BAB0-88B3B3F3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48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6A9B3-BC58-35AF-971F-4DC30D95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4EF99-BB23-BC8F-4623-9345501AA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BE1A38-93AD-4E84-CF56-7207E290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57A0B7-D469-7C7F-9DEF-7C49A48C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A971BB-A967-9691-D070-76611661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7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86FA4-08EF-2368-4613-EDBDC9C9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AD336B-9122-EB9D-B045-E572F1BFD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9879B-4CAF-5288-9FB0-CD086805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D79F88-A073-4093-5EFB-DAFB3DD0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BBCB14-BBDF-FA37-5432-547A7B0A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2675A-EF6D-9205-8AAC-8C8F1D6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D1EC6-2E94-FD64-5048-987BC4352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BA987A-F609-BDDD-1D2A-9F1603DFF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3E6C8-485F-091C-7629-B551F557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68394E-1194-9993-D141-6D95CB11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FB1747-76A6-927C-DB02-C4D430A7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79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47FCF-893D-7AF1-D27B-BC1CCB7B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5FB12F-8159-04A9-2219-917AD564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CCF3AC-75E1-05DA-5733-AB2CBB8F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19C180-D827-4DA4-B216-A58A1F97C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1E311F-0FD7-1191-E709-A5571033B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0102EC-6236-4751-065D-B9C5509B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164528-5FEA-6AE4-A1AA-98E11886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9FD3E1-5908-CADA-4F7B-06C4BBC5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88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13C1B-34BB-4C70-6EC0-CF32FDA2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A3205-9015-F9AF-96DA-3C8F1719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C199A7-7F2D-9F8F-7944-9F9F4C3F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BF45B5-C0DD-10AD-8E31-7707E046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1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F008EA-EEC8-D193-6A49-91FF6225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65CE6D-DB40-9236-0FD4-53486029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B84D02-DC46-4EA6-EFD1-CA37027B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3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2ECA0-BE8F-FB15-7748-A3286056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D58D1-4CF3-65EE-876C-7AF9858B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A25FE0-962C-C6B6-3FD2-6669D0F8F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5B65F1-7350-6EE1-9FF4-72883AC4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20D6B0-7539-9FD0-B6E8-B029BFD1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D58567-85BA-38EA-765D-495516C7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B6539-E622-A350-44B6-F104F9D2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2A221F-B6EB-2505-2E08-BE05F3520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DB833B-6082-6710-8D82-4D2CC181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D5E9C6-D3C8-5C5C-ACA8-A598BA5F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4F2DB2-BEE6-6DFC-5EA3-2717F1F2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B19283-8F8A-87C3-DF79-23D1B502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17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44E42-4861-872C-3C9C-BBB4B725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E57215-B6D7-D1BF-C008-FB6D40532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4229F1-5F8D-F2CB-F4B4-5F91F368F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28322E-8641-0F79-5BBC-470BD3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2D7E9F-7D1E-34F7-82F5-94C48CE4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2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05225-DFED-BC54-97C6-70B6C2D9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37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Форум Альтернативной истории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6577B-8131-D361-1343-48FE4447F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428" y="5355787"/>
            <a:ext cx="4699647" cy="17654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Бирюков Всеволод</a:t>
            </a:r>
          </a:p>
        </p:txBody>
      </p:sp>
    </p:spTree>
    <p:extLst>
      <p:ext uri="{BB962C8B-B14F-4D97-AF65-F5344CB8AC3E}">
        <p14:creationId xmlns:p14="http://schemas.microsoft.com/office/powerpoint/2010/main" val="189417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1496D-4725-9366-52D4-09446496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6888"/>
            <a:ext cx="9144000" cy="1030287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511B8C-F15C-F57C-2E12-79CC4AA3B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875" y="1774698"/>
            <a:ext cx="9144000" cy="396849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dirty="0"/>
              <a:t>Цель проекта</a:t>
            </a:r>
            <a:r>
              <a:rPr lang="ru-RU" dirty="0"/>
              <a:t>: создать удобный форум для обсуждения альтернативных историй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dirty="0"/>
              <a:t>Особенность</a:t>
            </a:r>
            <a:r>
              <a:rPr lang="ru-RU" dirty="0"/>
              <a:t>: возможность указывать в темах альтернативные точки развилки — события, где история могла пойти иначе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dirty="0"/>
              <a:t>Актуальность</a:t>
            </a:r>
            <a:r>
              <a:rPr lang="ru-RU" dirty="0"/>
              <a:t>: альтернативная история популярна и позволяет развивать критическое мышление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884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43FD3-59C3-71B9-0EF2-0B97A2A9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43550A-179F-E2CC-425B-82897814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/>
          <a:lstStyle/>
          <a:p>
            <a:r>
              <a:rPr lang="ru-RU" dirty="0"/>
              <a:t>Создание и редактирование профиля</a:t>
            </a:r>
            <a:endParaRPr lang="en-US" dirty="0"/>
          </a:p>
          <a:p>
            <a:r>
              <a:rPr lang="ru-RU" dirty="0"/>
              <a:t>Создание, редактирование и просмотр тем и комментариев</a:t>
            </a:r>
          </a:p>
          <a:p>
            <a:r>
              <a:rPr lang="ru-RU" dirty="0"/>
              <a:t>Управление пользователями админами и модераторами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BC08FE-097E-C74B-C3ED-2C74AFEC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0" y="3232723"/>
            <a:ext cx="4328289" cy="17064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A2EEF6-A65A-0EF3-27B1-A15D7E756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418" y="3301428"/>
            <a:ext cx="4096707" cy="15690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AA39B7-4555-3CF6-10C0-07FA15DE7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912" y="5109875"/>
            <a:ext cx="4096706" cy="17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3A34B-6319-DCA1-BB20-35FF99D0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проекта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2DC8BC-3368-69CB-9196-1815147F0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2208" y="1793305"/>
            <a:ext cx="77850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Использован стек: Python 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HTML/CSS</a:t>
            </a:r>
            <a:endParaRPr lang="ru-RU" altLang="ru-RU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Структура БД: таблицы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mment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DFC686-76B0-BDE0-B824-959A0243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34" y="2993634"/>
            <a:ext cx="6306947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754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88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Тема Office</vt:lpstr>
      <vt:lpstr>Форум Альтернативной истории</vt:lpstr>
      <vt:lpstr>Введение</vt:lpstr>
      <vt:lpstr>Функционал</vt:lpstr>
      <vt:lpstr>Архитектура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1</cp:revision>
  <dcterms:created xsi:type="dcterms:W3CDTF">2025-05-15T13:58:38Z</dcterms:created>
  <dcterms:modified xsi:type="dcterms:W3CDTF">2025-05-15T15:20:03Z</dcterms:modified>
</cp:coreProperties>
</file>