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slide" Target="slides/slide18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a980509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a980509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4cc5feb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4cc5feb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a9805096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a9805096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6dfff38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6dfff38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6dfff38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6dfff38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a9805096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a9805096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a9805096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a9805096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4cc5febb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4cc5febb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a98050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a98050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cc5febb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cc5febb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 бесплатный и имеет свои встроенные элементы интерфейса.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6dfff38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6dfff38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a980509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a980509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a980509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a980509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a980509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a980509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a9805096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a980509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Импортируем библиотеку streamlit и используем функции этой библиотеки для вывода ваших данных на интерфейс, основной файл проекта будет запускаться при осуществлении любого взаимодействия с формой страницы, поэтому предусматриваем необходимые проверки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4cc5fe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4cc5fe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a980509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a980509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streamlit.i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Easyboom24/detection/blob/main/detection.py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на сервисе Streamlit с обнаружением объектов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Подготовили: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Нестеров Григорий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Третьяк Александр</a:t>
            </a:r>
            <a:br>
              <a:rPr lang="ru" sz="1100">
                <a:solidFill>
                  <a:schemeClr val="dk1"/>
                </a:solidFill>
              </a:rPr>
            </a:br>
            <a:r>
              <a:rPr lang="ru" sz="1100">
                <a:solidFill>
                  <a:schemeClr val="dk1"/>
                </a:solidFill>
              </a:rPr>
              <a:t>Шенцов Ярослав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группа ИСиТ-19.01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2022 год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Развертывание проекта на streamlit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0" y="4663225"/>
            <a:ext cx="921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https://docs.streamlit.io/streamlit-cloud/get-started</a:t>
            </a:r>
            <a:endParaRPr sz="1000"/>
          </a:p>
        </p:txBody>
      </p:sp>
      <p:sp>
        <p:nvSpPr>
          <p:cNvPr id="132" name="Google Shape;132;p22"/>
          <p:cNvSpPr txBox="1"/>
          <p:nvPr/>
        </p:nvSpPr>
        <p:spPr>
          <a:xfrm>
            <a:off x="4393500" y="1014300"/>
            <a:ext cx="475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Выбираем репозиторий из подставленных (любой ваш репозиторий с github)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Указываем ветку репозитория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Указываем основной файл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Если нужно в расширенных настройках указываем данные для верификации: токены, данные для подключения к базам данных и так далее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00" y="1014300"/>
            <a:ext cx="4281649" cy="299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развертывания (исходное состояние)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0" y="4663225"/>
            <a:ext cx="921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https://detection.streamlit.app/</a:t>
            </a:r>
            <a:endParaRPr sz="10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00" y="766500"/>
            <a:ext cx="7253386" cy="3785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развертывания (при загрузке изображения)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0" y="4663225"/>
            <a:ext cx="921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https://detection.streamlit.app/</a:t>
            </a:r>
            <a:endParaRPr sz="10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638" y="572700"/>
            <a:ext cx="5965320" cy="40905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 библиотека по обнаружению объектов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2775"/>
            <a:ext cx="3912800" cy="23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442700" y="617125"/>
            <a:ext cx="40779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поиска объектов: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получение картинки по пути в im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выделение объектов в боксы, подпись боксов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получение обработанной картинки в output_image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вывод картинки в streamlit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442700" y="2682775"/>
            <a:ext cx="40779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Функция поиска лиц: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получение картинки по пути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получение координат лиц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выделение лиц в боксы с помощью цикла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50">
                <a:solidFill>
                  <a:schemeClr val="dk1"/>
                </a:solidFill>
              </a:rPr>
              <a:t>вывод картинки с помощью функции Streamlit</a:t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" y="691725"/>
            <a:ext cx="4068384" cy="180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5"/>
          <p:cNvCxnSpPr/>
          <p:nvPr/>
        </p:nvCxnSpPr>
        <p:spPr>
          <a:xfrm flipH="1" rot="10800000">
            <a:off x="-7400" y="2545850"/>
            <a:ext cx="91695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возможности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Перенос текущей версии проекта на streamlit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0" y="4663225"/>
            <a:ext cx="921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https://docs.streamlit.io/streamlit-cloud/get-started</a:t>
            </a:r>
            <a:endParaRPr sz="1000"/>
          </a:p>
        </p:txBody>
      </p:sp>
      <p:sp>
        <p:nvSpPr>
          <p:cNvPr id="173" name="Google Shape;173;p27"/>
          <p:cNvSpPr txBox="1"/>
          <p:nvPr/>
        </p:nvSpPr>
        <p:spPr>
          <a:xfrm>
            <a:off x="4351625" y="572700"/>
            <a:ext cx="479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Streamlit автоматически подгружает последнии комиты  с github ветки репозитория, которую вы указали при развертывании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 выполнении команды reboot на streamlit будет осуществлен деплой всего проекта с нуля с перезагрузкой всех библиотек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Для проверки статуса проекта можно воспользоваться встроенной консолью через Manage app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8458"/>
            <a:ext cx="4171292" cy="40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совместной разработки на streamlit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0" y="4663225"/>
            <a:ext cx="921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https://docs.streamlit.io/streamlit-cloud/get-started</a:t>
            </a:r>
            <a:endParaRPr sz="1000"/>
          </a:p>
        </p:txBody>
      </p:sp>
      <p:sp>
        <p:nvSpPr>
          <p:cNvPr id="182" name="Google Shape;182;p28"/>
          <p:cNvSpPr txBox="1"/>
          <p:nvPr/>
        </p:nvSpPr>
        <p:spPr>
          <a:xfrm>
            <a:off x="0" y="572700"/>
            <a:ext cx="92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Настройки доступа Contributors автоматически переносятся на streamlit, главное чтобы создатель репозитория зарегистрировал аккаунт streamlit с подключенным github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300"/>
            <a:ext cx="3502274" cy="3474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3769950" y="1188300"/>
            <a:ext cx="470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подключения contributors на github у вашего товарища по команде появится дополнительный workspace, через который он сможет получить доступ к настройке развернутых вами проектов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Документация «streamlit»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0" y="8635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 остальными возможностями можно познакомится в официальной документации streamlit: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https://docs.streamlit.io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311700" y="2834125"/>
            <a:ext cx="85206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Подготовили: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Нестеров Григорий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Третьяк Александр</a:t>
            </a:r>
            <a:br>
              <a:rPr lang="ru" sz="1100">
                <a:solidFill>
                  <a:schemeClr val="dk1"/>
                </a:solidFill>
              </a:rPr>
            </a:br>
            <a:r>
              <a:rPr lang="ru" sz="1100">
                <a:solidFill>
                  <a:schemeClr val="dk1"/>
                </a:solidFill>
              </a:rPr>
              <a:t>Шенцов Ярослав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группа ИСиТ-19.01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2022 год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79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Представим, что у нас есть проект на языке Python, и мы хотели бы развернуть его на каком либо хостинге. Но есть 2 проблемы: мы не хотим платить деньги и мы совсем не разбираемся во front-end разработке.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Streamlit - это сервис, который позволяет быстро развернуть свое маленькое web-приложение на python.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0" y="4804800"/>
            <a:ext cx="65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https://streamlit.io/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79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Создание репозитория проекта на GitHub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Подготовка проекта для развертывания на Streamlit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Авторизация на Streamlit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Развертывание проекта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Совместная разработка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репозитория с проектом на github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0" y="4804800"/>
            <a:ext cx="65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https://www.jetbrains.com/help/pycharm/set-up-a-git-repository.html</a:t>
            </a:r>
            <a:endParaRPr sz="1000"/>
          </a:p>
        </p:txBody>
      </p:sp>
      <p:sp>
        <p:nvSpPr>
          <p:cNvPr id="78" name="Google Shape;78;p16"/>
          <p:cNvSpPr txBox="1"/>
          <p:nvPr/>
        </p:nvSpPr>
        <p:spPr>
          <a:xfrm>
            <a:off x="0" y="572700"/>
            <a:ext cx="914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Чтобы развернуть проект на Streamlit, нужно, чтобы этот проект находился в репозитории GitHub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63" y="1353000"/>
            <a:ext cx="5116468" cy="345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проекта к развертыванию на streamlit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0" y="302232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Выделение основного файла проекта, который будет запускаться при загрузке страницы на streamlit, в нашем случае - «detection.py»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Настройка подгрузки используемых в проекте библиотек через pip, файл - «requirements.txt»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0" y="4663225"/>
            <a:ext cx="921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https://github.com/Easyboom24/detection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https://docs.streamlit.io/streamlit-cloud/get-started/deploy-an-app/app-dependencies</a:t>
            </a:r>
            <a:endParaRPr sz="1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0" cy="183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проекта к развертыванию на streamlit - pip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0" y="4663225"/>
            <a:ext cx="921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https://github.com/Easyboom24/detection/blob/main/requirements.txt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https://docs.streamlit.io/streamlit-cloud/get-started/deploy-an-app/app-dependencies</a:t>
            </a:r>
            <a:endParaRPr sz="1000"/>
          </a:p>
        </p:txBody>
      </p:sp>
      <p:sp>
        <p:nvSpPr>
          <p:cNvPr id="96" name="Google Shape;96;p18"/>
          <p:cNvSpPr txBox="1"/>
          <p:nvPr/>
        </p:nvSpPr>
        <p:spPr>
          <a:xfrm>
            <a:off x="0" y="528300"/>
            <a:ext cx="92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Прописываем названия используемых библиотек, которые были подгружены для выполнения проекта с помощью команды - pip install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300"/>
            <a:ext cx="8839202" cy="23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проекта к развертыванию на streamlit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4663225"/>
            <a:ext cx="921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chemeClr val="hlink"/>
                </a:solidFill>
                <a:hlinkClick r:id="rId3"/>
              </a:rPr>
              <a:t>https://github.com/Easyboom24/detection/blob/main/detection.py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https://docs.streamlit.io/library/get-started/create-an-app</a:t>
            </a:r>
            <a:endParaRPr sz="1000"/>
          </a:p>
        </p:txBody>
      </p:sp>
      <p:sp>
        <p:nvSpPr>
          <p:cNvPr id="105" name="Google Shape;105;p19"/>
          <p:cNvSpPr txBox="1"/>
          <p:nvPr/>
        </p:nvSpPr>
        <p:spPr>
          <a:xfrm>
            <a:off x="5392100" y="572700"/>
            <a:ext cx="36885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Импортируем библиотеку streamlit и используем функции этой библиотеки для вывода ваших данных на интерфейс, основной файл проекта будет запускаться при осуществлении любого взаимодействия с формой страницы, поэтому предусматриваем необходимые проверки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" y="572700"/>
            <a:ext cx="5054289" cy="40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 на Streamlit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0" y="665550"/>
            <a:ext cx="91440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После создания репозитория проекта и его подготовки п</a:t>
            </a:r>
            <a:r>
              <a:rPr lang="ru">
                <a:solidFill>
                  <a:schemeClr val="dk1"/>
                </a:solidFill>
              </a:rPr>
              <a:t>ривязываем аккаунт GitHub к Streamlit (кнопка “Continue with github”).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1700" l="0" r="0" t="0"/>
          <a:stretch/>
        </p:blipFill>
        <p:spPr>
          <a:xfrm>
            <a:off x="662288" y="1716975"/>
            <a:ext cx="3836877" cy="33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165" y="1716975"/>
            <a:ext cx="3359147" cy="337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Развертывание проекта на streamlit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0" y="4663225"/>
            <a:ext cx="921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https://docs.streamlit.io/streamlit-cloud/get-started</a:t>
            </a:r>
            <a:endParaRPr sz="10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825" y="1055125"/>
            <a:ext cx="4735238" cy="3785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p21"/>
          <p:cNvSpPr txBox="1"/>
          <p:nvPr/>
        </p:nvSpPr>
        <p:spPr>
          <a:xfrm>
            <a:off x="0" y="5727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регистрации на Streamlit открывается это окно.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Нажимаем «New app»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CE7DCD266E9D542AB90771F615B79E6" ma:contentTypeVersion="9" ma:contentTypeDescription="Создание документа." ma:contentTypeScope="" ma:versionID="b4ede1a0a08e3b6ea593b84797ae33ec">
  <xsd:schema xmlns:xsd="http://www.w3.org/2001/XMLSchema" xmlns:xs="http://www.w3.org/2001/XMLSchema" xmlns:p="http://schemas.microsoft.com/office/2006/metadata/properties" xmlns:ns2="8b1d8bf2-6103-4df0-8b82-06911699f3a4" xmlns:ns3="41428c23-9376-4666-8e9a-f9402d0b4ea2" targetNamespace="http://schemas.microsoft.com/office/2006/metadata/properties" ma:root="true" ma:fieldsID="2c08a1145f56a6192501b2b504a7af68" ns2:_="" ns3:_="">
    <xsd:import namespace="8b1d8bf2-6103-4df0-8b82-06911699f3a4"/>
    <xsd:import namespace="41428c23-9376-4666-8e9a-f9402d0b4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d8bf2-6103-4df0-8b82-06911699f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52b87b14-481c-4bd0-8dec-e023dcfb95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28c23-9376-4666-8e9a-f9402d0b4ea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49ff0b9-b23b-422f-b093-0c82dffe009a}" ma:internalName="TaxCatchAll" ma:showField="CatchAllData" ma:web="41428c23-9376-4666-8e9a-f9402d0b4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428c23-9376-4666-8e9a-f9402d0b4ea2" xsi:nil="true"/>
    <lcf76f155ced4ddcb4097134ff3c332f xmlns="8b1d8bf2-6103-4df0-8b82-06911699f3a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26974B-0B34-4300-BB48-77402A8675D1}"/>
</file>

<file path=customXml/itemProps2.xml><?xml version="1.0" encoding="utf-8"?>
<ds:datastoreItem xmlns:ds="http://schemas.openxmlformats.org/officeDocument/2006/customXml" ds:itemID="{03AAD56F-122B-454D-B4EF-6C581CEB94D3}"/>
</file>

<file path=customXml/itemProps3.xml><?xml version="1.0" encoding="utf-8"?>
<ds:datastoreItem xmlns:ds="http://schemas.openxmlformats.org/officeDocument/2006/customXml" ds:itemID="{6CC43968-5A9D-4FEA-AD4C-C9997C5EBB6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0x010100BCE7DCD266E9D542AB90771F615B79E6</vt:lpwstr>
  </property>
</Properties>
</file>