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153" r:id="rId2"/>
    <p:sldId id="2154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963D8A-566A-4872-B1BD-E8E3A8D0EC3F}">
          <p14:sldIdLst>
            <p14:sldId id="2153"/>
            <p14:sldId id="21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F5"/>
    <a:srgbClr val="CEE1F2"/>
    <a:srgbClr val="FDF703"/>
    <a:srgbClr val="641BB5"/>
    <a:srgbClr val="CC00CC"/>
    <a:srgbClr val="D89430"/>
    <a:srgbClr val="000000"/>
    <a:srgbClr val="A9CBE9"/>
    <a:srgbClr val="C0EAC8"/>
    <a:srgbClr val="92D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1" autoAdjust="0"/>
    <p:restoredTop sz="68889" autoAdjust="0"/>
  </p:normalViewPr>
  <p:slideViewPr>
    <p:cSldViewPr snapToGrid="0">
      <p:cViewPr varScale="1">
        <p:scale>
          <a:sx n="79" d="100"/>
          <a:sy n="79" d="100"/>
        </p:scale>
        <p:origin x="18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8B0-26AB-489C-8BB7-9157C5C24A5A}" type="datetimeFigureOut">
              <a:rPr lang="ru-RU" smtClean="0"/>
              <a:pPr/>
              <a:t>05.02.2025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BF300-2A3D-4E30-B33B-44A3BF8682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28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2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2132-B08B-44AE-8DFF-5985EB7F18E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2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9273-727B-4022-A021-EE981985EA8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1825-99E7-4B52-966F-E5636A59844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E0-19CB-41C4-AA4E-BE0B71BCB3F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6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EFC3-3EC2-4B02-91F7-45C8EC66BCC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790B-BFEE-4FF1-A939-FDDB460E609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E0E-E853-4440-8064-A6A5DAAB729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0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55DF-3083-42AA-908C-466CAD5C115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3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DA53-E4E5-4030-9DD8-CD119D574BE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6B74-2F90-4550-A3A4-E14D7B66FB5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2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DF38-955B-40BD-9BE1-603D20985C6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1862-FEAC-4B0D-9A88-033D24ED338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05.02.2025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Исследование возможностей </a:t>
            </a:r>
            <a:r>
              <a:rPr lang="en-US" dirty="0"/>
              <a:t>LLM</a:t>
            </a:r>
            <a:r>
              <a:rPr lang="ru-RU" dirty="0"/>
              <a:t> для </a:t>
            </a:r>
            <a:r>
              <a:rPr lang="ru-RU" dirty="0" smtClean="0"/>
              <a:t>инженерии</a:t>
            </a:r>
            <a:r>
              <a:rPr lang="en-US" dirty="0" smtClean="0"/>
              <a:t> </a:t>
            </a:r>
            <a:r>
              <a:rPr lang="ru-RU" dirty="0" smtClean="0"/>
              <a:t>ИС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72440" y="1536192"/>
            <a:ext cx="8891016" cy="48201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Подобрать кейс про разработку ПО (ИС)</a:t>
            </a:r>
          </a:p>
          <a:p>
            <a:pPr marL="0" indent="0">
              <a:buNone/>
            </a:pPr>
            <a:r>
              <a:rPr lang="ru-RU" dirty="0" smtClean="0"/>
              <a:t>С помощью </a:t>
            </a:r>
            <a:r>
              <a:rPr lang="ru-RU" dirty="0" err="1" smtClean="0"/>
              <a:t>промптинжинири</a:t>
            </a:r>
            <a:r>
              <a:rPr lang="ru-RU" dirty="0" err="1"/>
              <a:t>н</a:t>
            </a:r>
            <a:r>
              <a:rPr lang="ru-RU" dirty="0" err="1" smtClean="0"/>
              <a:t>га</a:t>
            </a:r>
            <a:r>
              <a:rPr lang="ru-RU" dirty="0" smtClean="0"/>
              <a:t> с </a:t>
            </a:r>
            <a:r>
              <a:rPr lang="en-US" dirty="0" smtClean="0"/>
              <a:t>LLM: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выделить основных </a:t>
            </a:r>
            <a:r>
              <a:rPr lang="ru-RU" dirty="0" err="1" smtClean="0"/>
              <a:t>интерессантов</a:t>
            </a:r>
            <a:r>
              <a:rPr lang="ru-RU" dirty="0" smtClean="0"/>
              <a:t>, описать их интересы и </a:t>
            </a:r>
            <a:r>
              <a:rPr lang="ru-RU" dirty="0" err="1" smtClean="0"/>
              <a:t>потре</a:t>
            </a:r>
            <a:r>
              <a:rPr lang="en-US" dirty="0" smtClean="0"/>
              <a:t>,</a:t>
            </a:r>
            <a:r>
              <a:rPr lang="ru-RU" dirty="0" err="1" smtClean="0"/>
              <a:t>ности</a:t>
            </a:r>
            <a:r>
              <a:rPr lang="ru-RU" dirty="0" smtClean="0"/>
              <a:t>, сгенерировать коды для описания потребностей/требований,  диаграмм прецедентов, по кодам построить диаграммы, вставить их в презентацию или </a:t>
            </a:r>
            <a:r>
              <a:rPr lang="ru-RU" dirty="0" err="1" smtClean="0"/>
              <a:t>ворд</a:t>
            </a:r>
            <a:r>
              <a:rPr lang="ru-RU" dirty="0" smtClean="0"/>
              <a:t> документ </a:t>
            </a:r>
          </a:p>
          <a:p>
            <a:pPr>
              <a:buFontTx/>
              <a:buChar char="-"/>
            </a:pPr>
            <a:r>
              <a:rPr lang="ru-RU" dirty="0" smtClean="0"/>
              <a:t>разработать архитектуру ИС , которая будет учитывать о</a:t>
            </a:r>
            <a:r>
              <a:rPr lang="ru-RU" dirty="0"/>
              <a:t>п</a:t>
            </a:r>
            <a:r>
              <a:rPr lang="ru-RU" dirty="0" smtClean="0"/>
              <a:t>ределенные ранее требования, сгенерировать код для отображения архитектуры в выбранной совместно с </a:t>
            </a:r>
            <a:r>
              <a:rPr lang="en-US" dirty="0" smtClean="0"/>
              <a:t>LLM </a:t>
            </a:r>
            <a:r>
              <a:rPr lang="ru-RU" dirty="0" smtClean="0"/>
              <a:t>нотации</a:t>
            </a:r>
          </a:p>
          <a:p>
            <a:pPr>
              <a:buFontTx/>
              <a:buChar char="-"/>
            </a:pPr>
            <a:r>
              <a:rPr lang="ru-RU" dirty="0" smtClean="0"/>
              <a:t>С помощью </a:t>
            </a:r>
            <a:r>
              <a:rPr lang="en-US" dirty="0" smtClean="0"/>
              <a:t>LLM </a:t>
            </a:r>
            <a:r>
              <a:rPr lang="ru-RU" dirty="0" smtClean="0"/>
              <a:t>сформировать пример описания данных (онтологию сущностей и связей для данной ИС), сгенерировать код для описания этих данных на языке </a:t>
            </a:r>
            <a:r>
              <a:rPr lang="en-US" dirty="0" smtClean="0"/>
              <a:t>Tosca</a:t>
            </a:r>
            <a:r>
              <a:rPr lang="ru-RU" dirty="0" smtClean="0"/>
              <a:t>, визуализировать с помощью инструментов, предложенных </a:t>
            </a:r>
            <a:r>
              <a:rPr lang="en-US" dirty="0" smtClean="0"/>
              <a:t>LLM.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2200" y="1402080"/>
            <a:ext cx="1737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Доступ к </a:t>
            </a:r>
            <a:r>
              <a:rPr lang="en-US" dirty="0" smtClean="0"/>
              <a:t>LLM</a:t>
            </a:r>
            <a:endParaRPr lang="ru-RU" dirty="0" smtClean="0"/>
          </a:p>
          <a:p>
            <a:r>
              <a:rPr lang="en-US" dirty="0" smtClean="0"/>
              <a:t>You.com</a:t>
            </a:r>
          </a:p>
          <a:p>
            <a:r>
              <a:rPr lang="en-US" dirty="0" smtClean="0"/>
              <a:t>DeepSeek.ai</a:t>
            </a:r>
          </a:p>
          <a:p>
            <a:r>
              <a:rPr lang="en-US" dirty="0" smtClean="0"/>
              <a:t>qwenim.ai</a:t>
            </a:r>
            <a:endParaRPr lang="ru-RU" dirty="0" smtClean="0"/>
          </a:p>
          <a:p>
            <a:r>
              <a:rPr lang="en-US" dirty="0" err="1" smtClean="0"/>
              <a:t>GigaChat</a:t>
            </a:r>
            <a:endParaRPr lang="en-US" dirty="0" smtClean="0"/>
          </a:p>
          <a:p>
            <a:r>
              <a:rPr lang="ru-RU" dirty="0"/>
              <a:t> </a:t>
            </a:r>
            <a:r>
              <a:rPr lang="ru-RU" dirty="0" smtClean="0"/>
              <a:t>и др.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01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Примерная последовательность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326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Спросить у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LLM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рекомендации как решать поставленную задачу</a:t>
            </a:r>
          </a:p>
          <a:p>
            <a:r>
              <a:rPr lang="ru-RU" dirty="0" smtClean="0"/>
              <a:t>Создать </a:t>
            </a:r>
            <a:r>
              <a:rPr lang="ru-RU" dirty="0" err="1" smtClean="0"/>
              <a:t>промпт</a:t>
            </a:r>
            <a:r>
              <a:rPr lang="ru-RU" dirty="0" smtClean="0"/>
              <a:t> – Т.З. (с учетом системного и </a:t>
            </a:r>
            <a:r>
              <a:rPr lang="ru-RU" dirty="0" err="1" smtClean="0"/>
              <a:t>пользователького</a:t>
            </a:r>
            <a:r>
              <a:rPr lang="ru-RU" dirty="0" smtClean="0"/>
              <a:t> промптов)</a:t>
            </a:r>
          </a:p>
          <a:p>
            <a:r>
              <a:rPr lang="ru-RU" dirty="0" smtClean="0"/>
              <a:t>Получить результат в текстовой форме (в форме структурированного текста, кода кода)</a:t>
            </a:r>
          </a:p>
          <a:p>
            <a:r>
              <a:rPr lang="ru-RU" dirty="0" smtClean="0"/>
              <a:t>Оценить. При необходимости в диалоге доработать. </a:t>
            </a:r>
          </a:p>
          <a:p>
            <a:r>
              <a:rPr lang="ru-RU" dirty="0" smtClean="0"/>
              <a:t>Полученные коды использовать для визуализации с помощью рекомендованного сервиса</a:t>
            </a:r>
          </a:p>
          <a:p>
            <a:r>
              <a:rPr lang="ru-RU" dirty="0" smtClean="0"/>
              <a:t>По итогам сохранить полученные, эффективные </a:t>
            </a:r>
            <a:r>
              <a:rPr lang="ru-RU" dirty="0" err="1" smtClean="0"/>
              <a:t>промпты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Подготовить краткую презентацию – </a:t>
            </a:r>
            <a:r>
              <a:rPr lang="ru-RU" dirty="0" err="1" smtClean="0"/>
              <a:t>промпты</a:t>
            </a:r>
            <a:r>
              <a:rPr lang="ru-RU" dirty="0" smtClean="0"/>
              <a:t>, результаты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84759"/>
      </p:ext>
    </p:extLst>
  </p:cSld>
  <p:clrMapOvr>
    <a:masterClrMapping/>
  </p:clrMapOvr>
</p:sld>
</file>

<file path=ppt/theme/theme1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29410</TotalTime>
  <Words>193</Words>
  <Application>Microsoft Office PowerPoint</Application>
  <PresentationFormat>Широкоэкранный</PresentationFormat>
  <Paragraphs>23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2_Тема Office</vt:lpstr>
      <vt:lpstr>Исследование возможностей LLM для инженерии ИС </vt:lpstr>
      <vt:lpstr>Примерная последовательность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kristkrin@gmail.com</dc:creator>
  <cp:lastModifiedBy>Глухих Игорь Николаевич</cp:lastModifiedBy>
  <cp:revision>1642</cp:revision>
  <dcterms:created xsi:type="dcterms:W3CDTF">2020-03-20T11:43:59Z</dcterms:created>
  <dcterms:modified xsi:type="dcterms:W3CDTF">2025-02-05T10:45:45Z</dcterms:modified>
</cp:coreProperties>
</file>