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6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F0D3"/>
          </a:solidFill>
        </a:fill>
      </a:tcStyle>
    </a:wholeTbl>
    <a:band2H>
      <a:tcTxStyle b="def" i="def"/>
      <a:tcStyle>
        <a:tcBdr/>
        <a:fill>
          <a:solidFill>
            <a:srgbClr val="F0F8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0CF"/>
          </a:solidFill>
        </a:fill>
      </a:tcStyle>
    </a:wholeTbl>
    <a:band2H>
      <a:tcTxStyle b="def" i="def"/>
      <a:tcStyle>
        <a:tcBdr/>
        <a:fill>
          <a:solidFill>
            <a:srgbClr val="E9F0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1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1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0;p2" descr="Google Shape;10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149" y="1759799"/>
            <a:ext cx="4371927" cy="321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685800" y="696424"/>
            <a:ext cx="5391001" cy="29304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457200" y="4406308"/>
            <a:ext cx="8229600" cy="51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813954" indent="-267854">
              <a:spcBef>
                <a:spcPts val="300"/>
              </a:spcBef>
              <a:buClrTx/>
              <a:buSzPts val="1600"/>
              <a:buFontTx/>
              <a:defRPr sz="1600"/>
            </a:lvl2pPr>
            <a:lvl3pPr marL="1271154" indent="-267854">
              <a:spcBef>
                <a:spcPts val="300"/>
              </a:spcBef>
              <a:buClrTx/>
              <a:buSzPts val="1600"/>
              <a:buFontTx/>
              <a:defRPr sz="1600"/>
            </a:lvl3pPr>
            <a:lvl4pPr marL="1728354" indent="-267854">
              <a:spcBef>
                <a:spcPts val="300"/>
              </a:spcBef>
              <a:buClrTx/>
              <a:buSzPts val="1600"/>
              <a:buFontTx/>
              <a:defRPr sz="1600"/>
            </a:lvl4pPr>
            <a:lvl5pPr marL="2185554" indent="-267854">
              <a:spcBef>
                <a:spcPts val="300"/>
              </a:spcBef>
              <a:buClrTx/>
              <a:buSzPts val="1600"/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4" name="Google Shape;55;p11" descr="Google Shape;55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0274" y="2032124"/>
            <a:ext cx="3761326" cy="2958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3;p3" descr="Google Shape;13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0275" y="2175624"/>
            <a:ext cx="3879001" cy="2870462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/>
          <p:nvPr>
            <p:ph type="title"/>
          </p:nvPr>
        </p:nvSpPr>
        <p:spPr>
          <a:xfrm>
            <a:off x="685800" y="1811950"/>
            <a:ext cx="4973100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85800" y="3144850"/>
            <a:ext cx="2493600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68300" indent="-279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lvl1pPr>
            <a:lvl2pPr marL="368300" indent="1778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lvl2pPr>
            <a:lvl3pPr marL="368300" indent="6350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lvl3pPr>
            <a:lvl4pPr marL="368300" indent="10922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lvl4pPr>
            <a:lvl5pPr marL="368300" indent="1549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7;p4" descr="Google Shape;17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4072" y="2340785"/>
            <a:ext cx="3879001" cy="262908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962850" y="919975"/>
            <a:ext cx="4469101" cy="334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31800">
              <a:buClr>
                <a:schemeClr val="accent5"/>
              </a:buClr>
              <a:buSzPts val="3200"/>
              <a:defRPr sz="3200">
                <a:solidFill>
                  <a:schemeClr val="accent5"/>
                </a:solidFill>
              </a:defRPr>
            </a:lvl1pPr>
            <a:lvl2pPr indent="-431800">
              <a:buClr>
                <a:schemeClr val="accent5"/>
              </a:buClr>
              <a:buSzPts val="3200"/>
              <a:defRPr sz="3200">
                <a:solidFill>
                  <a:schemeClr val="accent5"/>
                </a:solidFill>
              </a:defRPr>
            </a:lvl2pPr>
            <a:lvl3pPr indent="-431800">
              <a:buClr>
                <a:schemeClr val="accent5"/>
              </a:buClr>
              <a:buSzPts val="3200"/>
              <a:defRPr sz="3200">
                <a:solidFill>
                  <a:schemeClr val="accent5"/>
                </a:solidFill>
              </a:defRPr>
            </a:lvl3pPr>
            <a:lvl4pPr indent="-431800">
              <a:buClr>
                <a:schemeClr val="accent5"/>
              </a:buClr>
              <a:buSzPts val="3200"/>
              <a:defRPr sz="3200">
                <a:solidFill>
                  <a:schemeClr val="accent5"/>
                </a:solidFill>
              </a:defRPr>
            </a:lvl4pPr>
            <a:lvl5pPr indent="-431800">
              <a:buClr>
                <a:schemeClr val="accent5"/>
              </a:buClr>
              <a:buSzPts val="3200"/>
              <a:defRPr sz="32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19;p4"/>
          <p:cNvSpPr txBox="1"/>
          <p:nvPr/>
        </p:nvSpPr>
        <p:spPr>
          <a:xfrm>
            <a:off x="390570" y="571074"/>
            <a:ext cx="648002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9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22;p5" descr="Google Shape;22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348" y="2301324"/>
            <a:ext cx="3702250" cy="268612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xfrm>
            <a:off x="457200" y="1044175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457200" y="2038350"/>
            <a:ext cx="4929300" cy="186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27;p6"/>
          <p:cNvGrpSpPr/>
          <p:nvPr/>
        </p:nvGrpSpPr>
        <p:grpSpPr>
          <a:xfrm>
            <a:off x="-144" y="4104"/>
            <a:ext cx="9144001" cy="5143488"/>
            <a:chOff x="0" y="0"/>
            <a:chExt cx="9144000" cy="5143487"/>
          </a:xfrm>
        </p:grpSpPr>
        <p:sp>
          <p:nvSpPr>
            <p:cNvPr id="51" name="Google Shape;28;p6"/>
            <p:cNvSpPr/>
            <p:nvPr/>
          </p:nvSpPr>
          <p:spPr>
            <a:xfrm>
              <a:off x="0" y="0"/>
              <a:ext cx="9144000" cy="514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26" y="2055"/>
                  </a:moveTo>
                  <a:lnTo>
                    <a:pt x="15652" y="2063"/>
                  </a:lnTo>
                  <a:lnTo>
                    <a:pt x="15698" y="2085"/>
                  </a:lnTo>
                  <a:lnTo>
                    <a:pt x="15740" y="2130"/>
                  </a:lnTo>
                  <a:lnTo>
                    <a:pt x="15778" y="2183"/>
                  </a:lnTo>
                  <a:lnTo>
                    <a:pt x="15808" y="2250"/>
                  </a:lnTo>
                  <a:lnTo>
                    <a:pt x="15833" y="2325"/>
                  </a:lnTo>
                  <a:lnTo>
                    <a:pt x="15846" y="2407"/>
                  </a:lnTo>
                  <a:lnTo>
                    <a:pt x="15854" y="2498"/>
                  </a:lnTo>
                  <a:lnTo>
                    <a:pt x="15846" y="2588"/>
                  </a:lnTo>
                  <a:lnTo>
                    <a:pt x="15833" y="2670"/>
                  </a:lnTo>
                  <a:lnTo>
                    <a:pt x="15808" y="2745"/>
                  </a:lnTo>
                  <a:lnTo>
                    <a:pt x="15778" y="2813"/>
                  </a:lnTo>
                  <a:lnTo>
                    <a:pt x="15740" y="2865"/>
                  </a:lnTo>
                  <a:lnTo>
                    <a:pt x="15698" y="2910"/>
                  </a:lnTo>
                  <a:lnTo>
                    <a:pt x="15652" y="2933"/>
                  </a:lnTo>
                  <a:lnTo>
                    <a:pt x="15626" y="2940"/>
                  </a:lnTo>
                  <a:lnTo>
                    <a:pt x="15576" y="2940"/>
                  </a:lnTo>
                  <a:lnTo>
                    <a:pt x="15550" y="2933"/>
                  </a:lnTo>
                  <a:lnTo>
                    <a:pt x="15504" y="2910"/>
                  </a:lnTo>
                  <a:lnTo>
                    <a:pt x="15462" y="2865"/>
                  </a:lnTo>
                  <a:lnTo>
                    <a:pt x="15424" y="2813"/>
                  </a:lnTo>
                  <a:lnTo>
                    <a:pt x="15394" y="2745"/>
                  </a:lnTo>
                  <a:lnTo>
                    <a:pt x="15373" y="2670"/>
                  </a:lnTo>
                  <a:lnTo>
                    <a:pt x="15356" y="2588"/>
                  </a:lnTo>
                  <a:lnTo>
                    <a:pt x="15352" y="2543"/>
                  </a:lnTo>
                  <a:lnTo>
                    <a:pt x="15352" y="2452"/>
                  </a:lnTo>
                  <a:lnTo>
                    <a:pt x="15356" y="2407"/>
                  </a:lnTo>
                  <a:lnTo>
                    <a:pt x="15373" y="2325"/>
                  </a:lnTo>
                  <a:lnTo>
                    <a:pt x="15394" y="2250"/>
                  </a:lnTo>
                  <a:lnTo>
                    <a:pt x="15424" y="2183"/>
                  </a:lnTo>
                  <a:lnTo>
                    <a:pt x="15462" y="2130"/>
                  </a:lnTo>
                  <a:lnTo>
                    <a:pt x="15504" y="2085"/>
                  </a:lnTo>
                  <a:lnTo>
                    <a:pt x="15550" y="2063"/>
                  </a:lnTo>
                  <a:lnTo>
                    <a:pt x="15576" y="2055"/>
                  </a:lnTo>
                  <a:close/>
                  <a:moveTo>
                    <a:pt x="19347" y="4050"/>
                  </a:moveTo>
                  <a:lnTo>
                    <a:pt x="19372" y="4057"/>
                  </a:lnTo>
                  <a:lnTo>
                    <a:pt x="19419" y="4088"/>
                  </a:lnTo>
                  <a:lnTo>
                    <a:pt x="19461" y="4125"/>
                  </a:lnTo>
                  <a:lnTo>
                    <a:pt x="19499" y="4177"/>
                  </a:lnTo>
                  <a:lnTo>
                    <a:pt x="19529" y="4245"/>
                  </a:lnTo>
                  <a:lnTo>
                    <a:pt x="19554" y="4320"/>
                  </a:lnTo>
                  <a:lnTo>
                    <a:pt x="19567" y="4403"/>
                  </a:lnTo>
                  <a:lnTo>
                    <a:pt x="19571" y="4448"/>
                  </a:lnTo>
                  <a:lnTo>
                    <a:pt x="19571" y="4537"/>
                  </a:lnTo>
                  <a:lnTo>
                    <a:pt x="19567" y="4582"/>
                  </a:lnTo>
                  <a:lnTo>
                    <a:pt x="19554" y="4665"/>
                  </a:lnTo>
                  <a:lnTo>
                    <a:pt x="19529" y="4748"/>
                  </a:lnTo>
                  <a:lnTo>
                    <a:pt x="19499" y="4807"/>
                  </a:lnTo>
                  <a:lnTo>
                    <a:pt x="19461" y="4868"/>
                  </a:lnTo>
                  <a:lnTo>
                    <a:pt x="19419" y="4905"/>
                  </a:lnTo>
                  <a:lnTo>
                    <a:pt x="19372" y="4935"/>
                  </a:lnTo>
                  <a:lnTo>
                    <a:pt x="19347" y="4935"/>
                  </a:lnTo>
                  <a:lnTo>
                    <a:pt x="19322" y="4942"/>
                  </a:lnTo>
                  <a:lnTo>
                    <a:pt x="19297" y="4935"/>
                  </a:lnTo>
                  <a:lnTo>
                    <a:pt x="19271" y="4935"/>
                  </a:lnTo>
                  <a:lnTo>
                    <a:pt x="19225" y="4905"/>
                  </a:lnTo>
                  <a:lnTo>
                    <a:pt x="19183" y="4868"/>
                  </a:lnTo>
                  <a:lnTo>
                    <a:pt x="19145" y="4807"/>
                  </a:lnTo>
                  <a:lnTo>
                    <a:pt x="19115" y="4748"/>
                  </a:lnTo>
                  <a:lnTo>
                    <a:pt x="19090" y="4665"/>
                  </a:lnTo>
                  <a:lnTo>
                    <a:pt x="19077" y="4582"/>
                  </a:lnTo>
                  <a:lnTo>
                    <a:pt x="19073" y="4537"/>
                  </a:lnTo>
                  <a:lnTo>
                    <a:pt x="19069" y="4492"/>
                  </a:lnTo>
                  <a:lnTo>
                    <a:pt x="19073" y="4448"/>
                  </a:lnTo>
                  <a:lnTo>
                    <a:pt x="19077" y="4403"/>
                  </a:lnTo>
                  <a:lnTo>
                    <a:pt x="19090" y="4320"/>
                  </a:lnTo>
                  <a:lnTo>
                    <a:pt x="19115" y="4245"/>
                  </a:lnTo>
                  <a:lnTo>
                    <a:pt x="19145" y="4177"/>
                  </a:lnTo>
                  <a:lnTo>
                    <a:pt x="19183" y="4125"/>
                  </a:lnTo>
                  <a:lnTo>
                    <a:pt x="19225" y="4088"/>
                  </a:lnTo>
                  <a:lnTo>
                    <a:pt x="19271" y="4057"/>
                  </a:lnTo>
                  <a:lnTo>
                    <a:pt x="19297" y="4050"/>
                  </a:lnTo>
                  <a:close/>
                  <a:moveTo>
                    <a:pt x="8577" y="4380"/>
                  </a:moveTo>
                  <a:lnTo>
                    <a:pt x="8602" y="4387"/>
                  </a:lnTo>
                  <a:lnTo>
                    <a:pt x="8648" y="4410"/>
                  </a:lnTo>
                  <a:lnTo>
                    <a:pt x="8695" y="4455"/>
                  </a:lnTo>
                  <a:lnTo>
                    <a:pt x="8729" y="4507"/>
                  </a:lnTo>
                  <a:lnTo>
                    <a:pt x="8762" y="4575"/>
                  </a:lnTo>
                  <a:lnTo>
                    <a:pt x="8783" y="4650"/>
                  </a:lnTo>
                  <a:lnTo>
                    <a:pt x="8796" y="4732"/>
                  </a:lnTo>
                  <a:lnTo>
                    <a:pt x="8805" y="4822"/>
                  </a:lnTo>
                  <a:lnTo>
                    <a:pt x="8796" y="4913"/>
                  </a:lnTo>
                  <a:lnTo>
                    <a:pt x="8783" y="4995"/>
                  </a:lnTo>
                  <a:lnTo>
                    <a:pt x="8762" y="5070"/>
                  </a:lnTo>
                  <a:lnTo>
                    <a:pt x="8729" y="5137"/>
                  </a:lnTo>
                  <a:lnTo>
                    <a:pt x="8695" y="5190"/>
                  </a:lnTo>
                  <a:lnTo>
                    <a:pt x="8648" y="5235"/>
                  </a:lnTo>
                  <a:lnTo>
                    <a:pt x="8602" y="5257"/>
                  </a:lnTo>
                  <a:lnTo>
                    <a:pt x="8577" y="5265"/>
                  </a:lnTo>
                  <a:lnTo>
                    <a:pt x="8526" y="5265"/>
                  </a:lnTo>
                  <a:lnTo>
                    <a:pt x="8501" y="5257"/>
                  </a:lnTo>
                  <a:lnTo>
                    <a:pt x="8454" y="5235"/>
                  </a:lnTo>
                  <a:lnTo>
                    <a:pt x="8412" y="5190"/>
                  </a:lnTo>
                  <a:lnTo>
                    <a:pt x="8374" y="5137"/>
                  </a:lnTo>
                  <a:lnTo>
                    <a:pt x="8345" y="5070"/>
                  </a:lnTo>
                  <a:lnTo>
                    <a:pt x="8324" y="4995"/>
                  </a:lnTo>
                  <a:lnTo>
                    <a:pt x="8307" y="4913"/>
                  </a:lnTo>
                  <a:lnTo>
                    <a:pt x="8302" y="4868"/>
                  </a:lnTo>
                  <a:lnTo>
                    <a:pt x="8302" y="4777"/>
                  </a:lnTo>
                  <a:lnTo>
                    <a:pt x="8307" y="4732"/>
                  </a:lnTo>
                  <a:lnTo>
                    <a:pt x="8324" y="4650"/>
                  </a:lnTo>
                  <a:lnTo>
                    <a:pt x="8345" y="4575"/>
                  </a:lnTo>
                  <a:lnTo>
                    <a:pt x="8374" y="4507"/>
                  </a:lnTo>
                  <a:lnTo>
                    <a:pt x="8412" y="4455"/>
                  </a:lnTo>
                  <a:lnTo>
                    <a:pt x="8454" y="4410"/>
                  </a:lnTo>
                  <a:lnTo>
                    <a:pt x="8501" y="4387"/>
                  </a:lnTo>
                  <a:lnTo>
                    <a:pt x="8526" y="4380"/>
                  </a:lnTo>
                  <a:close/>
                  <a:moveTo>
                    <a:pt x="9096" y="6533"/>
                  </a:moveTo>
                  <a:lnTo>
                    <a:pt x="9138" y="6547"/>
                  </a:lnTo>
                  <a:lnTo>
                    <a:pt x="9180" y="6562"/>
                  </a:lnTo>
                  <a:lnTo>
                    <a:pt x="9218" y="6592"/>
                  </a:lnTo>
                  <a:lnTo>
                    <a:pt x="9252" y="6623"/>
                  </a:lnTo>
                  <a:lnTo>
                    <a:pt x="9290" y="6660"/>
                  </a:lnTo>
                  <a:lnTo>
                    <a:pt x="9319" y="6705"/>
                  </a:lnTo>
                  <a:lnTo>
                    <a:pt x="9349" y="6750"/>
                  </a:lnTo>
                  <a:lnTo>
                    <a:pt x="9378" y="6802"/>
                  </a:lnTo>
                  <a:lnTo>
                    <a:pt x="9399" y="6863"/>
                  </a:lnTo>
                  <a:lnTo>
                    <a:pt x="9420" y="6922"/>
                  </a:lnTo>
                  <a:lnTo>
                    <a:pt x="9442" y="6990"/>
                  </a:lnTo>
                  <a:lnTo>
                    <a:pt x="9454" y="7058"/>
                  </a:lnTo>
                  <a:lnTo>
                    <a:pt x="9463" y="7125"/>
                  </a:lnTo>
                  <a:lnTo>
                    <a:pt x="9471" y="7200"/>
                  </a:lnTo>
                  <a:lnTo>
                    <a:pt x="9471" y="7357"/>
                  </a:lnTo>
                  <a:lnTo>
                    <a:pt x="9463" y="7425"/>
                  </a:lnTo>
                  <a:lnTo>
                    <a:pt x="9454" y="7500"/>
                  </a:lnTo>
                  <a:lnTo>
                    <a:pt x="9442" y="7568"/>
                  </a:lnTo>
                  <a:lnTo>
                    <a:pt x="9420" y="7635"/>
                  </a:lnTo>
                  <a:lnTo>
                    <a:pt x="9399" y="7695"/>
                  </a:lnTo>
                  <a:lnTo>
                    <a:pt x="9378" y="7755"/>
                  </a:lnTo>
                  <a:lnTo>
                    <a:pt x="9349" y="7808"/>
                  </a:lnTo>
                  <a:lnTo>
                    <a:pt x="9319" y="7853"/>
                  </a:lnTo>
                  <a:lnTo>
                    <a:pt x="9290" y="7897"/>
                  </a:lnTo>
                  <a:lnTo>
                    <a:pt x="9252" y="7935"/>
                  </a:lnTo>
                  <a:lnTo>
                    <a:pt x="9218" y="7965"/>
                  </a:lnTo>
                  <a:lnTo>
                    <a:pt x="9180" y="7987"/>
                  </a:lnTo>
                  <a:lnTo>
                    <a:pt x="9138" y="8010"/>
                  </a:lnTo>
                  <a:lnTo>
                    <a:pt x="9096" y="8017"/>
                  </a:lnTo>
                  <a:lnTo>
                    <a:pt x="9053" y="8025"/>
                  </a:lnTo>
                  <a:lnTo>
                    <a:pt x="9011" y="8017"/>
                  </a:lnTo>
                  <a:lnTo>
                    <a:pt x="8969" y="8010"/>
                  </a:lnTo>
                  <a:lnTo>
                    <a:pt x="8927" y="7987"/>
                  </a:lnTo>
                  <a:lnTo>
                    <a:pt x="8889" y="7965"/>
                  </a:lnTo>
                  <a:lnTo>
                    <a:pt x="8855" y="7935"/>
                  </a:lnTo>
                  <a:lnTo>
                    <a:pt x="8817" y="7897"/>
                  </a:lnTo>
                  <a:lnTo>
                    <a:pt x="8788" y="7853"/>
                  </a:lnTo>
                  <a:lnTo>
                    <a:pt x="8758" y="7808"/>
                  </a:lnTo>
                  <a:lnTo>
                    <a:pt x="8729" y="7755"/>
                  </a:lnTo>
                  <a:lnTo>
                    <a:pt x="8708" y="7695"/>
                  </a:lnTo>
                  <a:lnTo>
                    <a:pt x="8686" y="7635"/>
                  </a:lnTo>
                  <a:lnTo>
                    <a:pt x="8665" y="7568"/>
                  </a:lnTo>
                  <a:lnTo>
                    <a:pt x="8653" y="7500"/>
                  </a:lnTo>
                  <a:lnTo>
                    <a:pt x="8644" y="7425"/>
                  </a:lnTo>
                  <a:lnTo>
                    <a:pt x="8636" y="7357"/>
                  </a:lnTo>
                  <a:lnTo>
                    <a:pt x="8636" y="7200"/>
                  </a:lnTo>
                  <a:lnTo>
                    <a:pt x="8644" y="7125"/>
                  </a:lnTo>
                  <a:lnTo>
                    <a:pt x="8653" y="7058"/>
                  </a:lnTo>
                  <a:lnTo>
                    <a:pt x="8665" y="6990"/>
                  </a:lnTo>
                  <a:lnTo>
                    <a:pt x="8686" y="6922"/>
                  </a:lnTo>
                  <a:lnTo>
                    <a:pt x="8708" y="6863"/>
                  </a:lnTo>
                  <a:lnTo>
                    <a:pt x="8729" y="6802"/>
                  </a:lnTo>
                  <a:lnTo>
                    <a:pt x="8758" y="6750"/>
                  </a:lnTo>
                  <a:lnTo>
                    <a:pt x="8788" y="6705"/>
                  </a:lnTo>
                  <a:lnTo>
                    <a:pt x="8817" y="6660"/>
                  </a:lnTo>
                  <a:lnTo>
                    <a:pt x="8855" y="6623"/>
                  </a:lnTo>
                  <a:lnTo>
                    <a:pt x="8889" y="6592"/>
                  </a:lnTo>
                  <a:lnTo>
                    <a:pt x="8927" y="6562"/>
                  </a:lnTo>
                  <a:lnTo>
                    <a:pt x="8969" y="6547"/>
                  </a:lnTo>
                  <a:lnTo>
                    <a:pt x="9011" y="6533"/>
                  </a:lnTo>
                  <a:close/>
                  <a:moveTo>
                    <a:pt x="20191" y="18112"/>
                  </a:moveTo>
                  <a:lnTo>
                    <a:pt x="20233" y="18120"/>
                  </a:lnTo>
                  <a:lnTo>
                    <a:pt x="20275" y="18128"/>
                  </a:lnTo>
                  <a:lnTo>
                    <a:pt x="20313" y="18150"/>
                  </a:lnTo>
                  <a:lnTo>
                    <a:pt x="20355" y="18173"/>
                  </a:lnTo>
                  <a:lnTo>
                    <a:pt x="20389" y="18203"/>
                  </a:lnTo>
                  <a:lnTo>
                    <a:pt x="20427" y="18240"/>
                  </a:lnTo>
                  <a:lnTo>
                    <a:pt x="20457" y="18285"/>
                  </a:lnTo>
                  <a:lnTo>
                    <a:pt x="20486" y="18330"/>
                  </a:lnTo>
                  <a:lnTo>
                    <a:pt x="20516" y="18382"/>
                  </a:lnTo>
                  <a:lnTo>
                    <a:pt x="20537" y="18443"/>
                  </a:lnTo>
                  <a:lnTo>
                    <a:pt x="20558" y="18502"/>
                  </a:lnTo>
                  <a:lnTo>
                    <a:pt x="20579" y="18570"/>
                  </a:lnTo>
                  <a:lnTo>
                    <a:pt x="20592" y="18638"/>
                  </a:lnTo>
                  <a:lnTo>
                    <a:pt x="20600" y="18705"/>
                  </a:lnTo>
                  <a:lnTo>
                    <a:pt x="20609" y="18780"/>
                  </a:lnTo>
                  <a:lnTo>
                    <a:pt x="20609" y="18937"/>
                  </a:lnTo>
                  <a:lnTo>
                    <a:pt x="20600" y="19012"/>
                  </a:lnTo>
                  <a:lnTo>
                    <a:pt x="20592" y="19080"/>
                  </a:lnTo>
                  <a:lnTo>
                    <a:pt x="20579" y="19148"/>
                  </a:lnTo>
                  <a:lnTo>
                    <a:pt x="20558" y="19215"/>
                  </a:lnTo>
                  <a:lnTo>
                    <a:pt x="20537" y="19275"/>
                  </a:lnTo>
                  <a:lnTo>
                    <a:pt x="20516" y="19335"/>
                  </a:lnTo>
                  <a:lnTo>
                    <a:pt x="20486" y="19388"/>
                  </a:lnTo>
                  <a:lnTo>
                    <a:pt x="20457" y="19433"/>
                  </a:lnTo>
                  <a:lnTo>
                    <a:pt x="20427" y="19478"/>
                  </a:lnTo>
                  <a:lnTo>
                    <a:pt x="20389" y="19515"/>
                  </a:lnTo>
                  <a:lnTo>
                    <a:pt x="20355" y="19545"/>
                  </a:lnTo>
                  <a:lnTo>
                    <a:pt x="20313" y="19575"/>
                  </a:lnTo>
                  <a:lnTo>
                    <a:pt x="20275" y="19590"/>
                  </a:lnTo>
                  <a:lnTo>
                    <a:pt x="20233" y="19598"/>
                  </a:lnTo>
                  <a:lnTo>
                    <a:pt x="20191" y="19605"/>
                  </a:lnTo>
                  <a:lnTo>
                    <a:pt x="20149" y="19598"/>
                  </a:lnTo>
                  <a:lnTo>
                    <a:pt x="20107" y="19590"/>
                  </a:lnTo>
                  <a:lnTo>
                    <a:pt x="20064" y="19575"/>
                  </a:lnTo>
                  <a:lnTo>
                    <a:pt x="20026" y="19545"/>
                  </a:lnTo>
                  <a:lnTo>
                    <a:pt x="19988" y="19515"/>
                  </a:lnTo>
                  <a:lnTo>
                    <a:pt x="19955" y="19478"/>
                  </a:lnTo>
                  <a:lnTo>
                    <a:pt x="19925" y="19433"/>
                  </a:lnTo>
                  <a:lnTo>
                    <a:pt x="19896" y="19388"/>
                  </a:lnTo>
                  <a:lnTo>
                    <a:pt x="19866" y="19335"/>
                  </a:lnTo>
                  <a:lnTo>
                    <a:pt x="19841" y="19275"/>
                  </a:lnTo>
                  <a:lnTo>
                    <a:pt x="19820" y="19215"/>
                  </a:lnTo>
                  <a:lnTo>
                    <a:pt x="19803" y="19148"/>
                  </a:lnTo>
                  <a:lnTo>
                    <a:pt x="19790" y="19080"/>
                  </a:lnTo>
                  <a:lnTo>
                    <a:pt x="19778" y="19012"/>
                  </a:lnTo>
                  <a:lnTo>
                    <a:pt x="19769" y="18862"/>
                  </a:lnTo>
                  <a:lnTo>
                    <a:pt x="19773" y="18780"/>
                  </a:lnTo>
                  <a:lnTo>
                    <a:pt x="19778" y="18705"/>
                  </a:lnTo>
                  <a:lnTo>
                    <a:pt x="19790" y="18638"/>
                  </a:lnTo>
                  <a:lnTo>
                    <a:pt x="19803" y="18570"/>
                  </a:lnTo>
                  <a:lnTo>
                    <a:pt x="19820" y="18502"/>
                  </a:lnTo>
                  <a:lnTo>
                    <a:pt x="19841" y="18443"/>
                  </a:lnTo>
                  <a:lnTo>
                    <a:pt x="19866" y="18382"/>
                  </a:lnTo>
                  <a:lnTo>
                    <a:pt x="19896" y="18330"/>
                  </a:lnTo>
                  <a:lnTo>
                    <a:pt x="19925" y="18285"/>
                  </a:lnTo>
                  <a:lnTo>
                    <a:pt x="19955" y="18240"/>
                  </a:lnTo>
                  <a:lnTo>
                    <a:pt x="19988" y="18203"/>
                  </a:lnTo>
                  <a:lnTo>
                    <a:pt x="20026" y="18173"/>
                  </a:lnTo>
                  <a:lnTo>
                    <a:pt x="20064" y="18150"/>
                  </a:lnTo>
                  <a:lnTo>
                    <a:pt x="20107" y="18128"/>
                  </a:lnTo>
                  <a:lnTo>
                    <a:pt x="20191" y="18112"/>
                  </a:lnTo>
                  <a:close/>
                  <a:moveTo>
                    <a:pt x="12487" y="1530"/>
                  </a:moveTo>
                  <a:lnTo>
                    <a:pt x="12593" y="1537"/>
                  </a:lnTo>
                  <a:lnTo>
                    <a:pt x="12694" y="1545"/>
                  </a:lnTo>
                  <a:lnTo>
                    <a:pt x="12795" y="1567"/>
                  </a:lnTo>
                  <a:lnTo>
                    <a:pt x="12897" y="1598"/>
                  </a:lnTo>
                  <a:lnTo>
                    <a:pt x="12998" y="1635"/>
                  </a:lnTo>
                  <a:lnTo>
                    <a:pt x="13099" y="1673"/>
                  </a:lnTo>
                  <a:lnTo>
                    <a:pt x="13200" y="1718"/>
                  </a:lnTo>
                  <a:lnTo>
                    <a:pt x="13302" y="1770"/>
                  </a:lnTo>
                  <a:lnTo>
                    <a:pt x="13399" y="1830"/>
                  </a:lnTo>
                  <a:lnTo>
                    <a:pt x="13597" y="1958"/>
                  </a:lnTo>
                  <a:lnTo>
                    <a:pt x="13791" y="2100"/>
                  </a:lnTo>
                  <a:lnTo>
                    <a:pt x="13985" y="2250"/>
                  </a:lnTo>
                  <a:lnTo>
                    <a:pt x="14107" y="2348"/>
                  </a:lnTo>
                  <a:lnTo>
                    <a:pt x="14230" y="2460"/>
                  </a:lnTo>
                  <a:lnTo>
                    <a:pt x="14352" y="2573"/>
                  </a:lnTo>
                  <a:lnTo>
                    <a:pt x="14707" y="2933"/>
                  </a:lnTo>
                  <a:lnTo>
                    <a:pt x="14934" y="3187"/>
                  </a:lnTo>
                  <a:lnTo>
                    <a:pt x="15394" y="3705"/>
                  </a:lnTo>
                  <a:lnTo>
                    <a:pt x="15626" y="3960"/>
                  </a:lnTo>
                  <a:lnTo>
                    <a:pt x="15863" y="4200"/>
                  </a:lnTo>
                  <a:lnTo>
                    <a:pt x="15989" y="4320"/>
                  </a:lnTo>
                  <a:lnTo>
                    <a:pt x="16120" y="4417"/>
                  </a:lnTo>
                  <a:lnTo>
                    <a:pt x="16255" y="4515"/>
                  </a:lnTo>
                  <a:lnTo>
                    <a:pt x="16390" y="4590"/>
                  </a:lnTo>
                  <a:lnTo>
                    <a:pt x="16529" y="4657"/>
                  </a:lnTo>
                  <a:lnTo>
                    <a:pt x="16672" y="4718"/>
                  </a:lnTo>
                  <a:lnTo>
                    <a:pt x="16812" y="4777"/>
                  </a:lnTo>
                  <a:lnTo>
                    <a:pt x="16955" y="4822"/>
                  </a:lnTo>
                  <a:lnTo>
                    <a:pt x="17242" y="4905"/>
                  </a:lnTo>
                  <a:lnTo>
                    <a:pt x="17533" y="4972"/>
                  </a:lnTo>
                  <a:lnTo>
                    <a:pt x="17816" y="5047"/>
                  </a:lnTo>
                  <a:lnTo>
                    <a:pt x="17955" y="5092"/>
                  </a:lnTo>
                  <a:lnTo>
                    <a:pt x="18090" y="5137"/>
                  </a:lnTo>
                  <a:lnTo>
                    <a:pt x="18238" y="5190"/>
                  </a:lnTo>
                  <a:lnTo>
                    <a:pt x="18390" y="5250"/>
                  </a:lnTo>
                  <a:lnTo>
                    <a:pt x="18537" y="5318"/>
                  </a:lnTo>
                  <a:lnTo>
                    <a:pt x="18685" y="5385"/>
                  </a:lnTo>
                  <a:lnTo>
                    <a:pt x="18832" y="5468"/>
                  </a:lnTo>
                  <a:lnTo>
                    <a:pt x="18980" y="5550"/>
                  </a:lnTo>
                  <a:lnTo>
                    <a:pt x="19124" y="5640"/>
                  </a:lnTo>
                  <a:lnTo>
                    <a:pt x="19267" y="5745"/>
                  </a:lnTo>
                  <a:lnTo>
                    <a:pt x="19406" y="5858"/>
                  </a:lnTo>
                  <a:lnTo>
                    <a:pt x="19545" y="5978"/>
                  </a:lnTo>
                  <a:lnTo>
                    <a:pt x="19680" y="6105"/>
                  </a:lnTo>
                  <a:lnTo>
                    <a:pt x="19811" y="6247"/>
                  </a:lnTo>
                  <a:lnTo>
                    <a:pt x="19938" y="6397"/>
                  </a:lnTo>
                  <a:lnTo>
                    <a:pt x="20064" y="6570"/>
                  </a:lnTo>
                  <a:lnTo>
                    <a:pt x="20183" y="6743"/>
                  </a:lnTo>
                  <a:lnTo>
                    <a:pt x="20301" y="6938"/>
                  </a:lnTo>
                  <a:lnTo>
                    <a:pt x="20368" y="7058"/>
                  </a:lnTo>
                  <a:lnTo>
                    <a:pt x="20431" y="7185"/>
                  </a:lnTo>
                  <a:lnTo>
                    <a:pt x="20495" y="7320"/>
                  </a:lnTo>
                  <a:lnTo>
                    <a:pt x="20554" y="7455"/>
                  </a:lnTo>
                  <a:lnTo>
                    <a:pt x="20613" y="7598"/>
                  </a:lnTo>
                  <a:lnTo>
                    <a:pt x="20668" y="7740"/>
                  </a:lnTo>
                  <a:lnTo>
                    <a:pt x="20718" y="7883"/>
                  </a:lnTo>
                  <a:lnTo>
                    <a:pt x="20769" y="8040"/>
                  </a:lnTo>
                  <a:lnTo>
                    <a:pt x="20815" y="8190"/>
                  </a:lnTo>
                  <a:lnTo>
                    <a:pt x="20862" y="8348"/>
                  </a:lnTo>
                  <a:lnTo>
                    <a:pt x="20904" y="8513"/>
                  </a:lnTo>
                  <a:lnTo>
                    <a:pt x="20942" y="8670"/>
                  </a:lnTo>
                  <a:lnTo>
                    <a:pt x="20980" y="8842"/>
                  </a:lnTo>
                  <a:lnTo>
                    <a:pt x="21014" y="9007"/>
                  </a:lnTo>
                  <a:lnTo>
                    <a:pt x="21073" y="9353"/>
                  </a:lnTo>
                  <a:lnTo>
                    <a:pt x="21098" y="9525"/>
                  </a:lnTo>
                  <a:lnTo>
                    <a:pt x="21119" y="9698"/>
                  </a:lnTo>
                  <a:lnTo>
                    <a:pt x="21140" y="9877"/>
                  </a:lnTo>
                  <a:lnTo>
                    <a:pt x="21157" y="10050"/>
                  </a:lnTo>
                  <a:lnTo>
                    <a:pt x="21170" y="10230"/>
                  </a:lnTo>
                  <a:lnTo>
                    <a:pt x="21182" y="10410"/>
                  </a:lnTo>
                  <a:lnTo>
                    <a:pt x="21187" y="10590"/>
                  </a:lnTo>
                  <a:lnTo>
                    <a:pt x="21195" y="10770"/>
                  </a:lnTo>
                  <a:lnTo>
                    <a:pt x="21195" y="11137"/>
                  </a:lnTo>
                  <a:lnTo>
                    <a:pt x="21191" y="11318"/>
                  </a:lnTo>
                  <a:lnTo>
                    <a:pt x="21182" y="11497"/>
                  </a:lnTo>
                  <a:lnTo>
                    <a:pt x="21170" y="11678"/>
                  </a:lnTo>
                  <a:lnTo>
                    <a:pt x="21157" y="11850"/>
                  </a:lnTo>
                  <a:lnTo>
                    <a:pt x="21140" y="12030"/>
                  </a:lnTo>
                  <a:lnTo>
                    <a:pt x="21119" y="12210"/>
                  </a:lnTo>
                  <a:lnTo>
                    <a:pt x="21094" y="12390"/>
                  </a:lnTo>
                  <a:lnTo>
                    <a:pt x="21064" y="12570"/>
                  </a:lnTo>
                  <a:lnTo>
                    <a:pt x="21035" y="12750"/>
                  </a:lnTo>
                  <a:lnTo>
                    <a:pt x="21001" y="12930"/>
                  </a:lnTo>
                  <a:lnTo>
                    <a:pt x="20963" y="13103"/>
                  </a:lnTo>
                  <a:lnTo>
                    <a:pt x="20925" y="13275"/>
                  </a:lnTo>
                  <a:lnTo>
                    <a:pt x="20841" y="13613"/>
                  </a:lnTo>
                  <a:lnTo>
                    <a:pt x="20752" y="13950"/>
                  </a:lnTo>
                  <a:lnTo>
                    <a:pt x="20655" y="14280"/>
                  </a:lnTo>
                  <a:lnTo>
                    <a:pt x="20554" y="14603"/>
                  </a:lnTo>
                  <a:lnTo>
                    <a:pt x="20448" y="14918"/>
                  </a:lnTo>
                  <a:lnTo>
                    <a:pt x="20288" y="15382"/>
                  </a:lnTo>
                  <a:lnTo>
                    <a:pt x="20123" y="15840"/>
                  </a:lnTo>
                  <a:lnTo>
                    <a:pt x="19955" y="16290"/>
                  </a:lnTo>
                  <a:lnTo>
                    <a:pt x="19782" y="16740"/>
                  </a:lnTo>
                  <a:lnTo>
                    <a:pt x="19605" y="17175"/>
                  </a:lnTo>
                  <a:lnTo>
                    <a:pt x="19423" y="17610"/>
                  </a:lnTo>
                  <a:lnTo>
                    <a:pt x="19237" y="18030"/>
                  </a:lnTo>
                  <a:lnTo>
                    <a:pt x="19043" y="18443"/>
                  </a:lnTo>
                  <a:lnTo>
                    <a:pt x="18925" y="18697"/>
                  </a:lnTo>
                  <a:lnTo>
                    <a:pt x="18803" y="18937"/>
                  </a:lnTo>
                  <a:lnTo>
                    <a:pt x="18676" y="19177"/>
                  </a:lnTo>
                  <a:lnTo>
                    <a:pt x="18609" y="19290"/>
                  </a:lnTo>
                  <a:lnTo>
                    <a:pt x="18541" y="19395"/>
                  </a:lnTo>
                  <a:lnTo>
                    <a:pt x="18474" y="19500"/>
                  </a:lnTo>
                  <a:lnTo>
                    <a:pt x="18402" y="19598"/>
                  </a:lnTo>
                  <a:lnTo>
                    <a:pt x="18330" y="19695"/>
                  </a:lnTo>
                  <a:lnTo>
                    <a:pt x="18259" y="19777"/>
                  </a:lnTo>
                  <a:lnTo>
                    <a:pt x="18183" y="19860"/>
                  </a:lnTo>
                  <a:lnTo>
                    <a:pt x="18107" y="19927"/>
                  </a:lnTo>
                  <a:lnTo>
                    <a:pt x="18027" y="19995"/>
                  </a:lnTo>
                  <a:lnTo>
                    <a:pt x="17947" y="20047"/>
                  </a:lnTo>
                  <a:lnTo>
                    <a:pt x="17858" y="20100"/>
                  </a:lnTo>
                  <a:lnTo>
                    <a:pt x="17769" y="20138"/>
                  </a:lnTo>
                  <a:lnTo>
                    <a:pt x="17677" y="20160"/>
                  </a:lnTo>
                  <a:lnTo>
                    <a:pt x="17588" y="20183"/>
                  </a:lnTo>
                  <a:lnTo>
                    <a:pt x="17495" y="20190"/>
                  </a:lnTo>
                  <a:lnTo>
                    <a:pt x="17407" y="20190"/>
                  </a:lnTo>
                  <a:lnTo>
                    <a:pt x="17314" y="20183"/>
                  </a:lnTo>
                  <a:lnTo>
                    <a:pt x="17221" y="20160"/>
                  </a:lnTo>
                  <a:lnTo>
                    <a:pt x="17132" y="20138"/>
                  </a:lnTo>
                  <a:lnTo>
                    <a:pt x="17040" y="20108"/>
                  </a:lnTo>
                  <a:lnTo>
                    <a:pt x="16951" y="20070"/>
                  </a:lnTo>
                  <a:lnTo>
                    <a:pt x="16858" y="20025"/>
                  </a:lnTo>
                  <a:lnTo>
                    <a:pt x="16681" y="19920"/>
                  </a:lnTo>
                  <a:lnTo>
                    <a:pt x="16592" y="19860"/>
                  </a:lnTo>
                  <a:lnTo>
                    <a:pt x="16508" y="19800"/>
                  </a:lnTo>
                  <a:lnTo>
                    <a:pt x="16339" y="19657"/>
                  </a:lnTo>
                  <a:lnTo>
                    <a:pt x="16170" y="19515"/>
                  </a:lnTo>
                  <a:lnTo>
                    <a:pt x="16002" y="19358"/>
                  </a:lnTo>
                  <a:lnTo>
                    <a:pt x="15837" y="19200"/>
                  </a:lnTo>
                  <a:lnTo>
                    <a:pt x="15668" y="19043"/>
                  </a:lnTo>
                  <a:lnTo>
                    <a:pt x="15504" y="18892"/>
                  </a:lnTo>
                  <a:lnTo>
                    <a:pt x="15335" y="18750"/>
                  </a:lnTo>
                  <a:lnTo>
                    <a:pt x="15166" y="18615"/>
                  </a:lnTo>
                  <a:lnTo>
                    <a:pt x="15010" y="18502"/>
                  </a:lnTo>
                  <a:lnTo>
                    <a:pt x="14858" y="18413"/>
                  </a:lnTo>
                  <a:lnTo>
                    <a:pt x="14702" y="18323"/>
                  </a:lnTo>
                  <a:lnTo>
                    <a:pt x="14546" y="18255"/>
                  </a:lnTo>
                  <a:lnTo>
                    <a:pt x="14386" y="18195"/>
                  </a:lnTo>
                  <a:lnTo>
                    <a:pt x="14230" y="18142"/>
                  </a:lnTo>
                  <a:lnTo>
                    <a:pt x="14070" y="18105"/>
                  </a:lnTo>
                  <a:lnTo>
                    <a:pt x="13909" y="18083"/>
                  </a:lnTo>
                  <a:lnTo>
                    <a:pt x="13783" y="18067"/>
                  </a:lnTo>
                  <a:lnTo>
                    <a:pt x="13660" y="18067"/>
                  </a:lnTo>
                  <a:lnTo>
                    <a:pt x="13534" y="18083"/>
                  </a:lnTo>
                  <a:lnTo>
                    <a:pt x="13411" y="18105"/>
                  </a:lnTo>
                  <a:lnTo>
                    <a:pt x="13293" y="18142"/>
                  </a:lnTo>
                  <a:lnTo>
                    <a:pt x="13230" y="18173"/>
                  </a:lnTo>
                  <a:lnTo>
                    <a:pt x="13171" y="18203"/>
                  </a:lnTo>
                  <a:lnTo>
                    <a:pt x="13116" y="18240"/>
                  </a:lnTo>
                  <a:lnTo>
                    <a:pt x="13057" y="18285"/>
                  </a:lnTo>
                  <a:lnTo>
                    <a:pt x="13002" y="18330"/>
                  </a:lnTo>
                  <a:lnTo>
                    <a:pt x="12943" y="18382"/>
                  </a:lnTo>
                  <a:lnTo>
                    <a:pt x="12888" y="18443"/>
                  </a:lnTo>
                  <a:lnTo>
                    <a:pt x="12829" y="18518"/>
                  </a:lnTo>
                  <a:lnTo>
                    <a:pt x="12774" y="18592"/>
                  </a:lnTo>
                  <a:lnTo>
                    <a:pt x="12724" y="18667"/>
                  </a:lnTo>
                  <a:lnTo>
                    <a:pt x="12618" y="18833"/>
                  </a:lnTo>
                  <a:lnTo>
                    <a:pt x="12517" y="19005"/>
                  </a:lnTo>
                  <a:lnTo>
                    <a:pt x="12412" y="19170"/>
                  </a:lnTo>
                  <a:lnTo>
                    <a:pt x="12310" y="19335"/>
                  </a:lnTo>
                  <a:lnTo>
                    <a:pt x="12255" y="19417"/>
                  </a:lnTo>
                  <a:lnTo>
                    <a:pt x="12201" y="19492"/>
                  </a:lnTo>
                  <a:lnTo>
                    <a:pt x="12146" y="19560"/>
                  </a:lnTo>
                  <a:lnTo>
                    <a:pt x="12087" y="19628"/>
                  </a:lnTo>
                  <a:lnTo>
                    <a:pt x="12032" y="19680"/>
                  </a:lnTo>
                  <a:lnTo>
                    <a:pt x="11973" y="19725"/>
                  </a:lnTo>
                  <a:lnTo>
                    <a:pt x="11914" y="19770"/>
                  </a:lnTo>
                  <a:lnTo>
                    <a:pt x="11855" y="19807"/>
                  </a:lnTo>
                  <a:lnTo>
                    <a:pt x="11796" y="19845"/>
                  </a:lnTo>
                  <a:lnTo>
                    <a:pt x="11732" y="19868"/>
                  </a:lnTo>
                  <a:lnTo>
                    <a:pt x="11673" y="19890"/>
                  </a:lnTo>
                  <a:lnTo>
                    <a:pt x="11610" y="19913"/>
                  </a:lnTo>
                  <a:lnTo>
                    <a:pt x="11483" y="19935"/>
                  </a:lnTo>
                  <a:lnTo>
                    <a:pt x="11357" y="19950"/>
                  </a:lnTo>
                  <a:lnTo>
                    <a:pt x="11230" y="19943"/>
                  </a:lnTo>
                  <a:lnTo>
                    <a:pt x="11104" y="19927"/>
                  </a:lnTo>
                  <a:lnTo>
                    <a:pt x="10986" y="19905"/>
                  </a:lnTo>
                  <a:lnTo>
                    <a:pt x="10872" y="19875"/>
                  </a:lnTo>
                  <a:lnTo>
                    <a:pt x="10754" y="19838"/>
                  </a:lnTo>
                  <a:lnTo>
                    <a:pt x="10635" y="19793"/>
                  </a:lnTo>
                  <a:lnTo>
                    <a:pt x="10522" y="19740"/>
                  </a:lnTo>
                  <a:lnTo>
                    <a:pt x="10408" y="19673"/>
                  </a:lnTo>
                  <a:lnTo>
                    <a:pt x="10294" y="19605"/>
                  </a:lnTo>
                  <a:lnTo>
                    <a:pt x="10184" y="19523"/>
                  </a:lnTo>
                  <a:lnTo>
                    <a:pt x="10074" y="19433"/>
                  </a:lnTo>
                  <a:lnTo>
                    <a:pt x="9965" y="19335"/>
                  </a:lnTo>
                  <a:lnTo>
                    <a:pt x="9863" y="19230"/>
                  </a:lnTo>
                  <a:lnTo>
                    <a:pt x="9758" y="19118"/>
                  </a:lnTo>
                  <a:lnTo>
                    <a:pt x="9661" y="18990"/>
                  </a:lnTo>
                  <a:lnTo>
                    <a:pt x="9564" y="18855"/>
                  </a:lnTo>
                  <a:lnTo>
                    <a:pt x="9471" y="18713"/>
                  </a:lnTo>
                  <a:lnTo>
                    <a:pt x="9378" y="18563"/>
                  </a:lnTo>
                  <a:lnTo>
                    <a:pt x="9294" y="18405"/>
                  </a:lnTo>
                  <a:lnTo>
                    <a:pt x="9209" y="18232"/>
                  </a:lnTo>
                  <a:lnTo>
                    <a:pt x="9134" y="18053"/>
                  </a:lnTo>
                  <a:lnTo>
                    <a:pt x="9062" y="17872"/>
                  </a:lnTo>
                  <a:lnTo>
                    <a:pt x="8994" y="17677"/>
                  </a:lnTo>
                  <a:lnTo>
                    <a:pt x="8931" y="17475"/>
                  </a:lnTo>
                  <a:lnTo>
                    <a:pt x="8872" y="17265"/>
                  </a:lnTo>
                  <a:lnTo>
                    <a:pt x="8821" y="17055"/>
                  </a:lnTo>
                  <a:lnTo>
                    <a:pt x="8775" y="16837"/>
                  </a:lnTo>
                  <a:lnTo>
                    <a:pt x="8737" y="16620"/>
                  </a:lnTo>
                  <a:lnTo>
                    <a:pt x="8703" y="16395"/>
                  </a:lnTo>
                  <a:lnTo>
                    <a:pt x="8678" y="16170"/>
                  </a:lnTo>
                  <a:lnTo>
                    <a:pt x="8661" y="15937"/>
                  </a:lnTo>
                  <a:lnTo>
                    <a:pt x="8648" y="15705"/>
                  </a:lnTo>
                  <a:lnTo>
                    <a:pt x="8644" y="15473"/>
                  </a:lnTo>
                  <a:lnTo>
                    <a:pt x="8648" y="15233"/>
                  </a:lnTo>
                  <a:lnTo>
                    <a:pt x="8657" y="15067"/>
                  </a:lnTo>
                  <a:lnTo>
                    <a:pt x="8670" y="14902"/>
                  </a:lnTo>
                  <a:lnTo>
                    <a:pt x="8682" y="14737"/>
                  </a:lnTo>
                  <a:lnTo>
                    <a:pt x="8703" y="14573"/>
                  </a:lnTo>
                  <a:lnTo>
                    <a:pt x="8724" y="14408"/>
                  </a:lnTo>
                  <a:lnTo>
                    <a:pt x="8745" y="14250"/>
                  </a:lnTo>
                  <a:lnTo>
                    <a:pt x="8800" y="13928"/>
                  </a:lnTo>
                  <a:lnTo>
                    <a:pt x="8859" y="13605"/>
                  </a:lnTo>
                  <a:lnTo>
                    <a:pt x="8927" y="13298"/>
                  </a:lnTo>
                  <a:lnTo>
                    <a:pt x="9066" y="12675"/>
                  </a:lnTo>
                  <a:lnTo>
                    <a:pt x="9197" y="12097"/>
                  </a:lnTo>
                  <a:lnTo>
                    <a:pt x="9323" y="11520"/>
                  </a:lnTo>
                  <a:lnTo>
                    <a:pt x="9446" y="10935"/>
                  </a:lnTo>
                  <a:lnTo>
                    <a:pt x="9560" y="10350"/>
                  </a:lnTo>
                  <a:lnTo>
                    <a:pt x="9665" y="9757"/>
                  </a:lnTo>
                  <a:lnTo>
                    <a:pt x="9716" y="9458"/>
                  </a:lnTo>
                  <a:lnTo>
                    <a:pt x="9762" y="9158"/>
                  </a:lnTo>
                  <a:lnTo>
                    <a:pt x="9804" y="8850"/>
                  </a:lnTo>
                  <a:lnTo>
                    <a:pt x="9847" y="8550"/>
                  </a:lnTo>
                  <a:lnTo>
                    <a:pt x="9885" y="8243"/>
                  </a:lnTo>
                  <a:lnTo>
                    <a:pt x="9918" y="7935"/>
                  </a:lnTo>
                  <a:lnTo>
                    <a:pt x="9965" y="7432"/>
                  </a:lnTo>
                  <a:lnTo>
                    <a:pt x="10011" y="6922"/>
                  </a:lnTo>
                  <a:lnTo>
                    <a:pt x="10053" y="6413"/>
                  </a:lnTo>
                  <a:lnTo>
                    <a:pt x="10100" y="5910"/>
                  </a:lnTo>
                  <a:lnTo>
                    <a:pt x="10125" y="5663"/>
                  </a:lnTo>
                  <a:lnTo>
                    <a:pt x="10155" y="5415"/>
                  </a:lnTo>
                  <a:lnTo>
                    <a:pt x="10188" y="5167"/>
                  </a:lnTo>
                  <a:lnTo>
                    <a:pt x="10226" y="4920"/>
                  </a:lnTo>
                  <a:lnTo>
                    <a:pt x="10264" y="4680"/>
                  </a:lnTo>
                  <a:lnTo>
                    <a:pt x="10311" y="4448"/>
                  </a:lnTo>
                  <a:lnTo>
                    <a:pt x="10361" y="4215"/>
                  </a:lnTo>
                  <a:lnTo>
                    <a:pt x="10420" y="3982"/>
                  </a:lnTo>
                  <a:lnTo>
                    <a:pt x="10454" y="3855"/>
                  </a:lnTo>
                  <a:lnTo>
                    <a:pt x="10581" y="3472"/>
                  </a:lnTo>
                  <a:lnTo>
                    <a:pt x="10627" y="3352"/>
                  </a:lnTo>
                  <a:lnTo>
                    <a:pt x="10673" y="3240"/>
                  </a:lnTo>
                  <a:lnTo>
                    <a:pt x="10724" y="3120"/>
                  </a:lnTo>
                  <a:lnTo>
                    <a:pt x="10775" y="3015"/>
                  </a:lnTo>
                  <a:lnTo>
                    <a:pt x="10825" y="2903"/>
                  </a:lnTo>
                  <a:lnTo>
                    <a:pt x="10880" y="2797"/>
                  </a:lnTo>
                  <a:lnTo>
                    <a:pt x="10939" y="2700"/>
                  </a:lnTo>
                  <a:lnTo>
                    <a:pt x="10994" y="2602"/>
                  </a:lnTo>
                  <a:lnTo>
                    <a:pt x="11053" y="2505"/>
                  </a:lnTo>
                  <a:lnTo>
                    <a:pt x="11116" y="2415"/>
                  </a:lnTo>
                  <a:lnTo>
                    <a:pt x="11243" y="2250"/>
                  </a:lnTo>
                  <a:lnTo>
                    <a:pt x="11306" y="2175"/>
                  </a:lnTo>
                  <a:lnTo>
                    <a:pt x="11441" y="2025"/>
                  </a:lnTo>
                  <a:lnTo>
                    <a:pt x="11509" y="1965"/>
                  </a:lnTo>
                  <a:lnTo>
                    <a:pt x="11576" y="1897"/>
                  </a:lnTo>
                  <a:lnTo>
                    <a:pt x="11648" y="1845"/>
                  </a:lnTo>
                  <a:lnTo>
                    <a:pt x="11720" y="1793"/>
                  </a:lnTo>
                  <a:lnTo>
                    <a:pt x="11791" y="1740"/>
                  </a:lnTo>
                  <a:lnTo>
                    <a:pt x="11935" y="1665"/>
                  </a:lnTo>
                  <a:lnTo>
                    <a:pt x="12011" y="1628"/>
                  </a:lnTo>
                  <a:lnTo>
                    <a:pt x="12082" y="1598"/>
                  </a:lnTo>
                  <a:lnTo>
                    <a:pt x="12158" y="1575"/>
                  </a:lnTo>
                  <a:lnTo>
                    <a:pt x="12234" y="1553"/>
                  </a:lnTo>
                  <a:lnTo>
                    <a:pt x="12310" y="1545"/>
                  </a:lnTo>
                  <a:lnTo>
                    <a:pt x="12386" y="1530"/>
                  </a:lnTo>
                  <a:close/>
                  <a:moveTo>
                    <a:pt x="13960" y="19140"/>
                  </a:moveTo>
                  <a:lnTo>
                    <a:pt x="14044" y="19155"/>
                  </a:lnTo>
                  <a:lnTo>
                    <a:pt x="14082" y="19177"/>
                  </a:lnTo>
                  <a:lnTo>
                    <a:pt x="14124" y="19200"/>
                  </a:lnTo>
                  <a:lnTo>
                    <a:pt x="14158" y="19230"/>
                  </a:lnTo>
                  <a:lnTo>
                    <a:pt x="14192" y="19268"/>
                  </a:lnTo>
                  <a:lnTo>
                    <a:pt x="14226" y="19313"/>
                  </a:lnTo>
                  <a:lnTo>
                    <a:pt x="14255" y="19365"/>
                  </a:lnTo>
                  <a:lnTo>
                    <a:pt x="14285" y="19417"/>
                  </a:lnTo>
                  <a:lnTo>
                    <a:pt x="14306" y="19470"/>
                  </a:lnTo>
                  <a:lnTo>
                    <a:pt x="14327" y="19530"/>
                  </a:lnTo>
                  <a:lnTo>
                    <a:pt x="14348" y="19598"/>
                  </a:lnTo>
                  <a:lnTo>
                    <a:pt x="14361" y="19665"/>
                  </a:lnTo>
                  <a:lnTo>
                    <a:pt x="14369" y="19740"/>
                  </a:lnTo>
                  <a:lnTo>
                    <a:pt x="14377" y="19815"/>
                  </a:lnTo>
                  <a:lnTo>
                    <a:pt x="14377" y="19965"/>
                  </a:lnTo>
                  <a:lnTo>
                    <a:pt x="14369" y="20040"/>
                  </a:lnTo>
                  <a:lnTo>
                    <a:pt x="14361" y="20108"/>
                  </a:lnTo>
                  <a:lnTo>
                    <a:pt x="14348" y="20183"/>
                  </a:lnTo>
                  <a:lnTo>
                    <a:pt x="14327" y="20242"/>
                  </a:lnTo>
                  <a:lnTo>
                    <a:pt x="14306" y="20303"/>
                  </a:lnTo>
                  <a:lnTo>
                    <a:pt x="14285" y="20362"/>
                  </a:lnTo>
                  <a:lnTo>
                    <a:pt x="14226" y="20468"/>
                  </a:lnTo>
                  <a:lnTo>
                    <a:pt x="14192" y="20505"/>
                  </a:lnTo>
                  <a:lnTo>
                    <a:pt x="14158" y="20543"/>
                  </a:lnTo>
                  <a:lnTo>
                    <a:pt x="14124" y="20580"/>
                  </a:lnTo>
                  <a:lnTo>
                    <a:pt x="14082" y="20602"/>
                  </a:lnTo>
                  <a:lnTo>
                    <a:pt x="14044" y="20618"/>
                  </a:lnTo>
                  <a:lnTo>
                    <a:pt x="14002" y="20632"/>
                  </a:lnTo>
                  <a:lnTo>
                    <a:pt x="13918" y="20632"/>
                  </a:lnTo>
                  <a:lnTo>
                    <a:pt x="13875" y="20618"/>
                  </a:lnTo>
                  <a:lnTo>
                    <a:pt x="13833" y="20602"/>
                  </a:lnTo>
                  <a:lnTo>
                    <a:pt x="13795" y="20580"/>
                  </a:lnTo>
                  <a:lnTo>
                    <a:pt x="13757" y="20543"/>
                  </a:lnTo>
                  <a:lnTo>
                    <a:pt x="13724" y="20505"/>
                  </a:lnTo>
                  <a:lnTo>
                    <a:pt x="13694" y="20468"/>
                  </a:lnTo>
                  <a:lnTo>
                    <a:pt x="13665" y="20415"/>
                  </a:lnTo>
                  <a:lnTo>
                    <a:pt x="13635" y="20362"/>
                  </a:lnTo>
                  <a:lnTo>
                    <a:pt x="13610" y="20303"/>
                  </a:lnTo>
                  <a:lnTo>
                    <a:pt x="13589" y="20242"/>
                  </a:lnTo>
                  <a:lnTo>
                    <a:pt x="13572" y="20183"/>
                  </a:lnTo>
                  <a:lnTo>
                    <a:pt x="13559" y="20108"/>
                  </a:lnTo>
                  <a:lnTo>
                    <a:pt x="13546" y="20040"/>
                  </a:lnTo>
                  <a:lnTo>
                    <a:pt x="13538" y="19890"/>
                  </a:lnTo>
                  <a:lnTo>
                    <a:pt x="13546" y="19740"/>
                  </a:lnTo>
                  <a:lnTo>
                    <a:pt x="13559" y="19665"/>
                  </a:lnTo>
                  <a:lnTo>
                    <a:pt x="13572" y="19598"/>
                  </a:lnTo>
                  <a:lnTo>
                    <a:pt x="13589" y="19530"/>
                  </a:lnTo>
                  <a:lnTo>
                    <a:pt x="13610" y="19470"/>
                  </a:lnTo>
                  <a:lnTo>
                    <a:pt x="13635" y="19417"/>
                  </a:lnTo>
                  <a:lnTo>
                    <a:pt x="13694" y="19313"/>
                  </a:lnTo>
                  <a:lnTo>
                    <a:pt x="13724" y="19268"/>
                  </a:lnTo>
                  <a:lnTo>
                    <a:pt x="13757" y="19230"/>
                  </a:lnTo>
                  <a:lnTo>
                    <a:pt x="13795" y="19200"/>
                  </a:lnTo>
                  <a:lnTo>
                    <a:pt x="13833" y="19177"/>
                  </a:lnTo>
                  <a:lnTo>
                    <a:pt x="13875" y="19155"/>
                  </a:lnTo>
                  <a:lnTo>
                    <a:pt x="13960" y="1914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29;p6"/>
            <p:cNvSpPr/>
            <p:nvPr/>
          </p:nvSpPr>
          <p:spPr>
            <a:xfrm>
              <a:off x="0" y="0"/>
              <a:ext cx="9144000" cy="514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26" y="2055"/>
                  </a:moveTo>
                  <a:lnTo>
                    <a:pt x="15652" y="2063"/>
                  </a:lnTo>
                  <a:lnTo>
                    <a:pt x="15698" y="2085"/>
                  </a:lnTo>
                  <a:lnTo>
                    <a:pt x="15740" y="2130"/>
                  </a:lnTo>
                  <a:lnTo>
                    <a:pt x="15778" y="2183"/>
                  </a:lnTo>
                  <a:lnTo>
                    <a:pt x="15808" y="2250"/>
                  </a:lnTo>
                  <a:lnTo>
                    <a:pt x="15833" y="2325"/>
                  </a:lnTo>
                  <a:lnTo>
                    <a:pt x="15846" y="2407"/>
                  </a:lnTo>
                  <a:lnTo>
                    <a:pt x="15854" y="2498"/>
                  </a:lnTo>
                  <a:lnTo>
                    <a:pt x="15846" y="2588"/>
                  </a:lnTo>
                  <a:lnTo>
                    <a:pt x="15833" y="2670"/>
                  </a:lnTo>
                  <a:lnTo>
                    <a:pt x="15808" y="2745"/>
                  </a:lnTo>
                  <a:lnTo>
                    <a:pt x="15778" y="2813"/>
                  </a:lnTo>
                  <a:lnTo>
                    <a:pt x="15740" y="2865"/>
                  </a:lnTo>
                  <a:lnTo>
                    <a:pt x="15698" y="2910"/>
                  </a:lnTo>
                  <a:lnTo>
                    <a:pt x="15652" y="2933"/>
                  </a:lnTo>
                  <a:lnTo>
                    <a:pt x="15626" y="2940"/>
                  </a:lnTo>
                  <a:lnTo>
                    <a:pt x="15576" y="2940"/>
                  </a:lnTo>
                  <a:lnTo>
                    <a:pt x="15550" y="2933"/>
                  </a:lnTo>
                  <a:lnTo>
                    <a:pt x="15504" y="2910"/>
                  </a:lnTo>
                  <a:lnTo>
                    <a:pt x="15462" y="2865"/>
                  </a:lnTo>
                  <a:lnTo>
                    <a:pt x="15424" y="2813"/>
                  </a:lnTo>
                  <a:lnTo>
                    <a:pt x="15394" y="2745"/>
                  </a:lnTo>
                  <a:lnTo>
                    <a:pt x="15373" y="2670"/>
                  </a:lnTo>
                  <a:lnTo>
                    <a:pt x="15356" y="2588"/>
                  </a:lnTo>
                  <a:lnTo>
                    <a:pt x="15352" y="2543"/>
                  </a:lnTo>
                  <a:lnTo>
                    <a:pt x="15352" y="2452"/>
                  </a:lnTo>
                  <a:lnTo>
                    <a:pt x="15356" y="2407"/>
                  </a:lnTo>
                  <a:lnTo>
                    <a:pt x="15373" y="2325"/>
                  </a:lnTo>
                  <a:lnTo>
                    <a:pt x="15394" y="2250"/>
                  </a:lnTo>
                  <a:lnTo>
                    <a:pt x="15424" y="2183"/>
                  </a:lnTo>
                  <a:lnTo>
                    <a:pt x="15462" y="2130"/>
                  </a:lnTo>
                  <a:lnTo>
                    <a:pt x="15504" y="2085"/>
                  </a:lnTo>
                  <a:lnTo>
                    <a:pt x="15550" y="2063"/>
                  </a:lnTo>
                  <a:lnTo>
                    <a:pt x="15576" y="2055"/>
                  </a:lnTo>
                  <a:close/>
                  <a:moveTo>
                    <a:pt x="19347" y="4050"/>
                  </a:moveTo>
                  <a:lnTo>
                    <a:pt x="19372" y="4057"/>
                  </a:lnTo>
                  <a:lnTo>
                    <a:pt x="19419" y="4088"/>
                  </a:lnTo>
                  <a:lnTo>
                    <a:pt x="19461" y="4125"/>
                  </a:lnTo>
                  <a:lnTo>
                    <a:pt x="19499" y="4177"/>
                  </a:lnTo>
                  <a:lnTo>
                    <a:pt x="19529" y="4245"/>
                  </a:lnTo>
                  <a:lnTo>
                    <a:pt x="19554" y="4320"/>
                  </a:lnTo>
                  <a:lnTo>
                    <a:pt x="19567" y="4403"/>
                  </a:lnTo>
                  <a:lnTo>
                    <a:pt x="19571" y="4448"/>
                  </a:lnTo>
                  <a:lnTo>
                    <a:pt x="19571" y="4537"/>
                  </a:lnTo>
                  <a:lnTo>
                    <a:pt x="19567" y="4582"/>
                  </a:lnTo>
                  <a:lnTo>
                    <a:pt x="19554" y="4665"/>
                  </a:lnTo>
                  <a:lnTo>
                    <a:pt x="19529" y="4748"/>
                  </a:lnTo>
                  <a:lnTo>
                    <a:pt x="19499" y="4807"/>
                  </a:lnTo>
                  <a:lnTo>
                    <a:pt x="19461" y="4868"/>
                  </a:lnTo>
                  <a:lnTo>
                    <a:pt x="19419" y="4905"/>
                  </a:lnTo>
                  <a:lnTo>
                    <a:pt x="19372" y="4935"/>
                  </a:lnTo>
                  <a:lnTo>
                    <a:pt x="19347" y="4935"/>
                  </a:lnTo>
                  <a:lnTo>
                    <a:pt x="19322" y="4942"/>
                  </a:lnTo>
                  <a:lnTo>
                    <a:pt x="19297" y="4935"/>
                  </a:lnTo>
                  <a:lnTo>
                    <a:pt x="19271" y="4935"/>
                  </a:lnTo>
                  <a:lnTo>
                    <a:pt x="19225" y="4905"/>
                  </a:lnTo>
                  <a:lnTo>
                    <a:pt x="19183" y="4868"/>
                  </a:lnTo>
                  <a:lnTo>
                    <a:pt x="19145" y="4807"/>
                  </a:lnTo>
                  <a:lnTo>
                    <a:pt x="19115" y="4748"/>
                  </a:lnTo>
                  <a:lnTo>
                    <a:pt x="19090" y="4665"/>
                  </a:lnTo>
                  <a:lnTo>
                    <a:pt x="19077" y="4582"/>
                  </a:lnTo>
                  <a:lnTo>
                    <a:pt x="19073" y="4537"/>
                  </a:lnTo>
                  <a:lnTo>
                    <a:pt x="19069" y="4492"/>
                  </a:lnTo>
                  <a:lnTo>
                    <a:pt x="19073" y="4448"/>
                  </a:lnTo>
                  <a:lnTo>
                    <a:pt x="19077" y="4403"/>
                  </a:lnTo>
                  <a:lnTo>
                    <a:pt x="19090" y="4320"/>
                  </a:lnTo>
                  <a:lnTo>
                    <a:pt x="19115" y="4245"/>
                  </a:lnTo>
                  <a:lnTo>
                    <a:pt x="19145" y="4177"/>
                  </a:lnTo>
                  <a:lnTo>
                    <a:pt x="19183" y="4125"/>
                  </a:lnTo>
                  <a:lnTo>
                    <a:pt x="19225" y="4088"/>
                  </a:lnTo>
                  <a:lnTo>
                    <a:pt x="19271" y="4057"/>
                  </a:lnTo>
                  <a:lnTo>
                    <a:pt x="19297" y="4050"/>
                  </a:lnTo>
                  <a:close/>
                  <a:moveTo>
                    <a:pt x="8577" y="4380"/>
                  </a:moveTo>
                  <a:lnTo>
                    <a:pt x="8602" y="4387"/>
                  </a:lnTo>
                  <a:lnTo>
                    <a:pt x="8648" y="4410"/>
                  </a:lnTo>
                  <a:lnTo>
                    <a:pt x="8695" y="4455"/>
                  </a:lnTo>
                  <a:lnTo>
                    <a:pt x="8729" y="4507"/>
                  </a:lnTo>
                  <a:lnTo>
                    <a:pt x="8762" y="4575"/>
                  </a:lnTo>
                  <a:lnTo>
                    <a:pt x="8783" y="4650"/>
                  </a:lnTo>
                  <a:lnTo>
                    <a:pt x="8796" y="4732"/>
                  </a:lnTo>
                  <a:lnTo>
                    <a:pt x="8805" y="4822"/>
                  </a:lnTo>
                  <a:lnTo>
                    <a:pt x="8796" y="4913"/>
                  </a:lnTo>
                  <a:lnTo>
                    <a:pt x="8783" y="4995"/>
                  </a:lnTo>
                  <a:lnTo>
                    <a:pt x="8762" y="5070"/>
                  </a:lnTo>
                  <a:lnTo>
                    <a:pt x="8729" y="5137"/>
                  </a:lnTo>
                  <a:lnTo>
                    <a:pt x="8695" y="5190"/>
                  </a:lnTo>
                  <a:lnTo>
                    <a:pt x="8648" y="5235"/>
                  </a:lnTo>
                  <a:lnTo>
                    <a:pt x="8602" y="5257"/>
                  </a:lnTo>
                  <a:lnTo>
                    <a:pt x="8577" y="5265"/>
                  </a:lnTo>
                  <a:lnTo>
                    <a:pt x="8526" y="5265"/>
                  </a:lnTo>
                  <a:lnTo>
                    <a:pt x="8501" y="5257"/>
                  </a:lnTo>
                  <a:lnTo>
                    <a:pt x="8454" y="5235"/>
                  </a:lnTo>
                  <a:lnTo>
                    <a:pt x="8412" y="5190"/>
                  </a:lnTo>
                  <a:lnTo>
                    <a:pt x="8374" y="5137"/>
                  </a:lnTo>
                  <a:lnTo>
                    <a:pt x="8345" y="5070"/>
                  </a:lnTo>
                  <a:lnTo>
                    <a:pt x="8324" y="4995"/>
                  </a:lnTo>
                  <a:lnTo>
                    <a:pt x="8307" y="4913"/>
                  </a:lnTo>
                  <a:lnTo>
                    <a:pt x="8302" y="4868"/>
                  </a:lnTo>
                  <a:lnTo>
                    <a:pt x="8302" y="4777"/>
                  </a:lnTo>
                  <a:lnTo>
                    <a:pt x="8307" y="4732"/>
                  </a:lnTo>
                  <a:lnTo>
                    <a:pt x="8324" y="4650"/>
                  </a:lnTo>
                  <a:lnTo>
                    <a:pt x="8345" y="4575"/>
                  </a:lnTo>
                  <a:lnTo>
                    <a:pt x="8374" y="4507"/>
                  </a:lnTo>
                  <a:lnTo>
                    <a:pt x="8412" y="4455"/>
                  </a:lnTo>
                  <a:lnTo>
                    <a:pt x="8454" y="4410"/>
                  </a:lnTo>
                  <a:lnTo>
                    <a:pt x="8501" y="4387"/>
                  </a:lnTo>
                  <a:lnTo>
                    <a:pt x="8526" y="4380"/>
                  </a:lnTo>
                  <a:close/>
                  <a:moveTo>
                    <a:pt x="9096" y="6533"/>
                  </a:moveTo>
                  <a:lnTo>
                    <a:pt x="9138" y="6547"/>
                  </a:lnTo>
                  <a:lnTo>
                    <a:pt x="9180" y="6562"/>
                  </a:lnTo>
                  <a:lnTo>
                    <a:pt x="9218" y="6592"/>
                  </a:lnTo>
                  <a:lnTo>
                    <a:pt x="9252" y="6623"/>
                  </a:lnTo>
                  <a:lnTo>
                    <a:pt x="9290" y="6660"/>
                  </a:lnTo>
                  <a:lnTo>
                    <a:pt x="9319" y="6705"/>
                  </a:lnTo>
                  <a:lnTo>
                    <a:pt x="9349" y="6750"/>
                  </a:lnTo>
                  <a:lnTo>
                    <a:pt x="9378" y="6802"/>
                  </a:lnTo>
                  <a:lnTo>
                    <a:pt x="9399" y="6863"/>
                  </a:lnTo>
                  <a:lnTo>
                    <a:pt x="9420" y="6922"/>
                  </a:lnTo>
                  <a:lnTo>
                    <a:pt x="9442" y="6990"/>
                  </a:lnTo>
                  <a:lnTo>
                    <a:pt x="9454" y="7058"/>
                  </a:lnTo>
                  <a:lnTo>
                    <a:pt x="9463" y="7125"/>
                  </a:lnTo>
                  <a:lnTo>
                    <a:pt x="9471" y="7200"/>
                  </a:lnTo>
                  <a:lnTo>
                    <a:pt x="9471" y="7357"/>
                  </a:lnTo>
                  <a:lnTo>
                    <a:pt x="9463" y="7425"/>
                  </a:lnTo>
                  <a:lnTo>
                    <a:pt x="9454" y="7500"/>
                  </a:lnTo>
                  <a:lnTo>
                    <a:pt x="9442" y="7568"/>
                  </a:lnTo>
                  <a:lnTo>
                    <a:pt x="9420" y="7635"/>
                  </a:lnTo>
                  <a:lnTo>
                    <a:pt x="9399" y="7695"/>
                  </a:lnTo>
                  <a:lnTo>
                    <a:pt x="9378" y="7755"/>
                  </a:lnTo>
                  <a:lnTo>
                    <a:pt x="9349" y="7808"/>
                  </a:lnTo>
                  <a:lnTo>
                    <a:pt x="9319" y="7853"/>
                  </a:lnTo>
                  <a:lnTo>
                    <a:pt x="9290" y="7897"/>
                  </a:lnTo>
                  <a:lnTo>
                    <a:pt x="9252" y="7935"/>
                  </a:lnTo>
                  <a:lnTo>
                    <a:pt x="9218" y="7965"/>
                  </a:lnTo>
                  <a:lnTo>
                    <a:pt x="9180" y="7987"/>
                  </a:lnTo>
                  <a:lnTo>
                    <a:pt x="9138" y="8010"/>
                  </a:lnTo>
                  <a:lnTo>
                    <a:pt x="9096" y="8017"/>
                  </a:lnTo>
                  <a:lnTo>
                    <a:pt x="9053" y="8025"/>
                  </a:lnTo>
                  <a:lnTo>
                    <a:pt x="9011" y="8017"/>
                  </a:lnTo>
                  <a:lnTo>
                    <a:pt x="8969" y="8010"/>
                  </a:lnTo>
                  <a:lnTo>
                    <a:pt x="8927" y="7987"/>
                  </a:lnTo>
                  <a:lnTo>
                    <a:pt x="8889" y="7965"/>
                  </a:lnTo>
                  <a:lnTo>
                    <a:pt x="8855" y="7935"/>
                  </a:lnTo>
                  <a:lnTo>
                    <a:pt x="8817" y="7897"/>
                  </a:lnTo>
                  <a:lnTo>
                    <a:pt x="8788" y="7853"/>
                  </a:lnTo>
                  <a:lnTo>
                    <a:pt x="8758" y="7808"/>
                  </a:lnTo>
                  <a:lnTo>
                    <a:pt x="8729" y="7755"/>
                  </a:lnTo>
                  <a:lnTo>
                    <a:pt x="8708" y="7695"/>
                  </a:lnTo>
                  <a:lnTo>
                    <a:pt x="8686" y="7635"/>
                  </a:lnTo>
                  <a:lnTo>
                    <a:pt x="8665" y="7568"/>
                  </a:lnTo>
                  <a:lnTo>
                    <a:pt x="8653" y="7500"/>
                  </a:lnTo>
                  <a:lnTo>
                    <a:pt x="8644" y="7425"/>
                  </a:lnTo>
                  <a:lnTo>
                    <a:pt x="8636" y="7357"/>
                  </a:lnTo>
                  <a:lnTo>
                    <a:pt x="8636" y="7200"/>
                  </a:lnTo>
                  <a:lnTo>
                    <a:pt x="8644" y="7125"/>
                  </a:lnTo>
                  <a:lnTo>
                    <a:pt x="8653" y="7058"/>
                  </a:lnTo>
                  <a:lnTo>
                    <a:pt x="8665" y="6990"/>
                  </a:lnTo>
                  <a:lnTo>
                    <a:pt x="8686" y="6922"/>
                  </a:lnTo>
                  <a:lnTo>
                    <a:pt x="8708" y="6863"/>
                  </a:lnTo>
                  <a:lnTo>
                    <a:pt x="8729" y="6802"/>
                  </a:lnTo>
                  <a:lnTo>
                    <a:pt x="8758" y="6750"/>
                  </a:lnTo>
                  <a:lnTo>
                    <a:pt x="8788" y="6705"/>
                  </a:lnTo>
                  <a:lnTo>
                    <a:pt x="8817" y="6660"/>
                  </a:lnTo>
                  <a:lnTo>
                    <a:pt x="8855" y="6623"/>
                  </a:lnTo>
                  <a:lnTo>
                    <a:pt x="8889" y="6592"/>
                  </a:lnTo>
                  <a:lnTo>
                    <a:pt x="8927" y="6562"/>
                  </a:lnTo>
                  <a:lnTo>
                    <a:pt x="8969" y="6547"/>
                  </a:lnTo>
                  <a:lnTo>
                    <a:pt x="9011" y="6533"/>
                  </a:lnTo>
                  <a:close/>
                  <a:moveTo>
                    <a:pt x="20191" y="18112"/>
                  </a:moveTo>
                  <a:lnTo>
                    <a:pt x="20233" y="18120"/>
                  </a:lnTo>
                  <a:lnTo>
                    <a:pt x="20275" y="18128"/>
                  </a:lnTo>
                  <a:lnTo>
                    <a:pt x="20313" y="18150"/>
                  </a:lnTo>
                  <a:lnTo>
                    <a:pt x="20355" y="18173"/>
                  </a:lnTo>
                  <a:lnTo>
                    <a:pt x="20389" y="18203"/>
                  </a:lnTo>
                  <a:lnTo>
                    <a:pt x="20427" y="18240"/>
                  </a:lnTo>
                  <a:lnTo>
                    <a:pt x="20457" y="18285"/>
                  </a:lnTo>
                  <a:lnTo>
                    <a:pt x="20486" y="18330"/>
                  </a:lnTo>
                  <a:lnTo>
                    <a:pt x="20516" y="18382"/>
                  </a:lnTo>
                  <a:lnTo>
                    <a:pt x="20537" y="18443"/>
                  </a:lnTo>
                  <a:lnTo>
                    <a:pt x="20558" y="18502"/>
                  </a:lnTo>
                  <a:lnTo>
                    <a:pt x="20579" y="18570"/>
                  </a:lnTo>
                  <a:lnTo>
                    <a:pt x="20592" y="18638"/>
                  </a:lnTo>
                  <a:lnTo>
                    <a:pt x="20600" y="18705"/>
                  </a:lnTo>
                  <a:lnTo>
                    <a:pt x="20609" y="18780"/>
                  </a:lnTo>
                  <a:lnTo>
                    <a:pt x="20609" y="18937"/>
                  </a:lnTo>
                  <a:lnTo>
                    <a:pt x="20600" y="19012"/>
                  </a:lnTo>
                  <a:lnTo>
                    <a:pt x="20592" y="19080"/>
                  </a:lnTo>
                  <a:lnTo>
                    <a:pt x="20579" y="19148"/>
                  </a:lnTo>
                  <a:lnTo>
                    <a:pt x="20558" y="19215"/>
                  </a:lnTo>
                  <a:lnTo>
                    <a:pt x="20537" y="19275"/>
                  </a:lnTo>
                  <a:lnTo>
                    <a:pt x="20516" y="19335"/>
                  </a:lnTo>
                  <a:lnTo>
                    <a:pt x="20486" y="19388"/>
                  </a:lnTo>
                  <a:lnTo>
                    <a:pt x="20457" y="19433"/>
                  </a:lnTo>
                  <a:lnTo>
                    <a:pt x="20427" y="19478"/>
                  </a:lnTo>
                  <a:lnTo>
                    <a:pt x="20389" y="19515"/>
                  </a:lnTo>
                  <a:lnTo>
                    <a:pt x="20355" y="19545"/>
                  </a:lnTo>
                  <a:lnTo>
                    <a:pt x="20313" y="19575"/>
                  </a:lnTo>
                  <a:lnTo>
                    <a:pt x="20275" y="19590"/>
                  </a:lnTo>
                  <a:lnTo>
                    <a:pt x="20233" y="19598"/>
                  </a:lnTo>
                  <a:lnTo>
                    <a:pt x="20191" y="19605"/>
                  </a:lnTo>
                  <a:lnTo>
                    <a:pt x="20149" y="19598"/>
                  </a:lnTo>
                  <a:lnTo>
                    <a:pt x="20107" y="19590"/>
                  </a:lnTo>
                  <a:lnTo>
                    <a:pt x="20064" y="19575"/>
                  </a:lnTo>
                  <a:lnTo>
                    <a:pt x="20026" y="19545"/>
                  </a:lnTo>
                  <a:lnTo>
                    <a:pt x="19988" y="19515"/>
                  </a:lnTo>
                  <a:lnTo>
                    <a:pt x="19955" y="19478"/>
                  </a:lnTo>
                  <a:lnTo>
                    <a:pt x="19925" y="19433"/>
                  </a:lnTo>
                  <a:lnTo>
                    <a:pt x="19896" y="19388"/>
                  </a:lnTo>
                  <a:lnTo>
                    <a:pt x="19866" y="19335"/>
                  </a:lnTo>
                  <a:lnTo>
                    <a:pt x="19841" y="19275"/>
                  </a:lnTo>
                  <a:lnTo>
                    <a:pt x="19820" y="19215"/>
                  </a:lnTo>
                  <a:lnTo>
                    <a:pt x="19803" y="19148"/>
                  </a:lnTo>
                  <a:lnTo>
                    <a:pt x="19790" y="19080"/>
                  </a:lnTo>
                  <a:lnTo>
                    <a:pt x="19778" y="19012"/>
                  </a:lnTo>
                  <a:lnTo>
                    <a:pt x="19769" y="18862"/>
                  </a:lnTo>
                  <a:lnTo>
                    <a:pt x="19773" y="18780"/>
                  </a:lnTo>
                  <a:lnTo>
                    <a:pt x="19778" y="18705"/>
                  </a:lnTo>
                  <a:lnTo>
                    <a:pt x="19790" y="18638"/>
                  </a:lnTo>
                  <a:lnTo>
                    <a:pt x="19803" y="18570"/>
                  </a:lnTo>
                  <a:lnTo>
                    <a:pt x="19820" y="18502"/>
                  </a:lnTo>
                  <a:lnTo>
                    <a:pt x="19841" y="18443"/>
                  </a:lnTo>
                  <a:lnTo>
                    <a:pt x="19866" y="18382"/>
                  </a:lnTo>
                  <a:lnTo>
                    <a:pt x="19896" y="18330"/>
                  </a:lnTo>
                  <a:lnTo>
                    <a:pt x="19925" y="18285"/>
                  </a:lnTo>
                  <a:lnTo>
                    <a:pt x="19955" y="18240"/>
                  </a:lnTo>
                  <a:lnTo>
                    <a:pt x="19988" y="18203"/>
                  </a:lnTo>
                  <a:lnTo>
                    <a:pt x="20026" y="18173"/>
                  </a:lnTo>
                  <a:lnTo>
                    <a:pt x="20064" y="18150"/>
                  </a:lnTo>
                  <a:lnTo>
                    <a:pt x="20107" y="18128"/>
                  </a:lnTo>
                  <a:lnTo>
                    <a:pt x="20191" y="18112"/>
                  </a:lnTo>
                  <a:close/>
                  <a:moveTo>
                    <a:pt x="12487" y="1530"/>
                  </a:moveTo>
                  <a:lnTo>
                    <a:pt x="12593" y="1537"/>
                  </a:lnTo>
                  <a:lnTo>
                    <a:pt x="12694" y="1545"/>
                  </a:lnTo>
                  <a:lnTo>
                    <a:pt x="12795" y="1567"/>
                  </a:lnTo>
                  <a:lnTo>
                    <a:pt x="12897" y="1598"/>
                  </a:lnTo>
                  <a:lnTo>
                    <a:pt x="12998" y="1635"/>
                  </a:lnTo>
                  <a:lnTo>
                    <a:pt x="13099" y="1673"/>
                  </a:lnTo>
                  <a:lnTo>
                    <a:pt x="13200" y="1718"/>
                  </a:lnTo>
                  <a:lnTo>
                    <a:pt x="13302" y="1770"/>
                  </a:lnTo>
                  <a:lnTo>
                    <a:pt x="13399" y="1830"/>
                  </a:lnTo>
                  <a:lnTo>
                    <a:pt x="13597" y="1958"/>
                  </a:lnTo>
                  <a:lnTo>
                    <a:pt x="13791" y="2100"/>
                  </a:lnTo>
                  <a:lnTo>
                    <a:pt x="13985" y="2250"/>
                  </a:lnTo>
                  <a:lnTo>
                    <a:pt x="14107" y="2348"/>
                  </a:lnTo>
                  <a:lnTo>
                    <a:pt x="14230" y="2460"/>
                  </a:lnTo>
                  <a:lnTo>
                    <a:pt x="14352" y="2573"/>
                  </a:lnTo>
                  <a:lnTo>
                    <a:pt x="14707" y="2933"/>
                  </a:lnTo>
                  <a:lnTo>
                    <a:pt x="14934" y="3187"/>
                  </a:lnTo>
                  <a:lnTo>
                    <a:pt x="15394" y="3705"/>
                  </a:lnTo>
                  <a:lnTo>
                    <a:pt x="15626" y="3960"/>
                  </a:lnTo>
                  <a:lnTo>
                    <a:pt x="15863" y="4200"/>
                  </a:lnTo>
                  <a:lnTo>
                    <a:pt x="15989" y="4320"/>
                  </a:lnTo>
                  <a:lnTo>
                    <a:pt x="16120" y="4417"/>
                  </a:lnTo>
                  <a:lnTo>
                    <a:pt x="16255" y="4515"/>
                  </a:lnTo>
                  <a:lnTo>
                    <a:pt x="16390" y="4590"/>
                  </a:lnTo>
                  <a:lnTo>
                    <a:pt x="16529" y="4657"/>
                  </a:lnTo>
                  <a:lnTo>
                    <a:pt x="16672" y="4718"/>
                  </a:lnTo>
                  <a:lnTo>
                    <a:pt x="16812" y="4777"/>
                  </a:lnTo>
                  <a:lnTo>
                    <a:pt x="16955" y="4822"/>
                  </a:lnTo>
                  <a:lnTo>
                    <a:pt x="17242" y="4905"/>
                  </a:lnTo>
                  <a:lnTo>
                    <a:pt x="17533" y="4972"/>
                  </a:lnTo>
                  <a:lnTo>
                    <a:pt x="17816" y="5047"/>
                  </a:lnTo>
                  <a:lnTo>
                    <a:pt x="17955" y="5092"/>
                  </a:lnTo>
                  <a:lnTo>
                    <a:pt x="18090" y="5137"/>
                  </a:lnTo>
                  <a:lnTo>
                    <a:pt x="18238" y="5190"/>
                  </a:lnTo>
                  <a:lnTo>
                    <a:pt x="18390" y="5250"/>
                  </a:lnTo>
                  <a:lnTo>
                    <a:pt x="18537" y="5318"/>
                  </a:lnTo>
                  <a:lnTo>
                    <a:pt x="18685" y="5385"/>
                  </a:lnTo>
                  <a:lnTo>
                    <a:pt x="18832" y="5468"/>
                  </a:lnTo>
                  <a:lnTo>
                    <a:pt x="18980" y="5550"/>
                  </a:lnTo>
                  <a:lnTo>
                    <a:pt x="19124" y="5640"/>
                  </a:lnTo>
                  <a:lnTo>
                    <a:pt x="19267" y="5745"/>
                  </a:lnTo>
                  <a:lnTo>
                    <a:pt x="19406" y="5858"/>
                  </a:lnTo>
                  <a:lnTo>
                    <a:pt x="19545" y="5978"/>
                  </a:lnTo>
                  <a:lnTo>
                    <a:pt x="19680" y="6105"/>
                  </a:lnTo>
                  <a:lnTo>
                    <a:pt x="19811" y="6247"/>
                  </a:lnTo>
                  <a:lnTo>
                    <a:pt x="19938" y="6397"/>
                  </a:lnTo>
                  <a:lnTo>
                    <a:pt x="20064" y="6570"/>
                  </a:lnTo>
                  <a:lnTo>
                    <a:pt x="20183" y="6743"/>
                  </a:lnTo>
                  <a:lnTo>
                    <a:pt x="20301" y="6938"/>
                  </a:lnTo>
                  <a:lnTo>
                    <a:pt x="20368" y="7058"/>
                  </a:lnTo>
                  <a:lnTo>
                    <a:pt x="20431" y="7185"/>
                  </a:lnTo>
                  <a:lnTo>
                    <a:pt x="20495" y="7320"/>
                  </a:lnTo>
                  <a:lnTo>
                    <a:pt x="20554" y="7455"/>
                  </a:lnTo>
                  <a:lnTo>
                    <a:pt x="20613" y="7598"/>
                  </a:lnTo>
                  <a:lnTo>
                    <a:pt x="20668" y="7740"/>
                  </a:lnTo>
                  <a:lnTo>
                    <a:pt x="20718" y="7883"/>
                  </a:lnTo>
                  <a:lnTo>
                    <a:pt x="20769" y="8040"/>
                  </a:lnTo>
                  <a:lnTo>
                    <a:pt x="20815" y="8190"/>
                  </a:lnTo>
                  <a:lnTo>
                    <a:pt x="20862" y="8348"/>
                  </a:lnTo>
                  <a:lnTo>
                    <a:pt x="20904" y="8513"/>
                  </a:lnTo>
                  <a:lnTo>
                    <a:pt x="20942" y="8670"/>
                  </a:lnTo>
                  <a:lnTo>
                    <a:pt x="20980" y="8842"/>
                  </a:lnTo>
                  <a:lnTo>
                    <a:pt x="21014" y="9007"/>
                  </a:lnTo>
                  <a:lnTo>
                    <a:pt x="21073" y="9353"/>
                  </a:lnTo>
                  <a:lnTo>
                    <a:pt x="21098" y="9525"/>
                  </a:lnTo>
                  <a:lnTo>
                    <a:pt x="21119" y="9698"/>
                  </a:lnTo>
                  <a:lnTo>
                    <a:pt x="21140" y="9877"/>
                  </a:lnTo>
                  <a:lnTo>
                    <a:pt x="21157" y="10050"/>
                  </a:lnTo>
                  <a:lnTo>
                    <a:pt x="21170" y="10230"/>
                  </a:lnTo>
                  <a:lnTo>
                    <a:pt x="21182" y="10410"/>
                  </a:lnTo>
                  <a:lnTo>
                    <a:pt x="21187" y="10590"/>
                  </a:lnTo>
                  <a:lnTo>
                    <a:pt x="21195" y="10770"/>
                  </a:lnTo>
                  <a:lnTo>
                    <a:pt x="21195" y="11137"/>
                  </a:lnTo>
                  <a:lnTo>
                    <a:pt x="21191" y="11318"/>
                  </a:lnTo>
                  <a:lnTo>
                    <a:pt x="21182" y="11497"/>
                  </a:lnTo>
                  <a:lnTo>
                    <a:pt x="21170" y="11678"/>
                  </a:lnTo>
                  <a:lnTo>
                    <a:pt x="21157" y="11850"/>
                  </a:lnTo>
                  <a:lnTo>
                    <a:pt x="21140" y="12030"/>
                  </a:lnTo>
                  <a:lnTo>
                    <a:pt x="21119" y="12210"/>
                  </a:lnTo>
                  <a:lnTo>
                    <a:pt x="21094" y="12390"/>
                  </a:lnTo>
                  <a:lnTo>
                    <a:pt x="21064" y="12570"/>
                  </a:lnTo>
                  <a:lnTo>
                    <a:pt x="21035" y="12750"/>
                  </a:lnTo>
                  <a:lnTo>
                    <a:pt x="21001" y="12930"/>
                  </a:lnTo>
                  <a:lnTo>
                    <a:pt x="20963" y="13103"/>
                  </a:lnTo>
                  <a:lnTo>
                    <a:pt x="20925" y="13275"/>
                  </a:lnTo>
                  <a:lnTo>
                    <a:pt x="20841" y="13613"/>
                  </a:lnTo>
                  <a:lnTo>
                    <a:pt x="20752" y="13950"/>
                  </a:lnTo>
                  <a:lnTo>
                    <a:pt x="20655" y="14280"/>
                  </a:lnTo>
                  <a:lnTo>
                    <a:pt x="20554" y="14603"/>
                  </a:lnTo>
                  <a:lnTo>
                    <a:pt x="20448" y="14918"/>
                  </a:lnTo>
                  <a:lnTo>
                    <a:pt x="20288" y="15382"/>
                  </a:lnTo>
                  <a:lnTo>
                    <a:pt x="20123" y="15840"/>
                  </a:lnTo>
                  <a:lnTo>
                    <a:pt x="19955" y="16290"/>
                  </a:lnTo>
                  <a:lnTo>
                    <a:pt x="19782" y="16740"/>
                  </a:lnTo>
                  <a:lnTo>
                    <a:pt x="19605" y="17175"/>
                  </a:lnTo>
                  <a:lnTo>
                    <a:pt x="19423" y="17610"/>
                  </a:lnTo>
                  <a:lnTo>
                    <a:pt x="19237" y="18030"/>
                  </a:lnTo>
                  <a:lnTo>
                    <a:pt x="19043" y="18443"/>
                  </a:lnTo>
                  <a:lnTo>
                    <a:pt x="18925" y="18697"/>
                  </a:lnTo>
                  <a:lnTo>
                    <a:pt x="18803" y="18937"/>
                  </a:lnTo>
                  <a:lnTo>
                    <a:pt x="18676" y="19177"/>
                  </a:lnTo>
                  <a:lnTo>
                    <a:pt x="18609" y="19290"/>
                  </a:lnTo>
                  <a:lnTo>
                    <a:pt x="18541" y="19395"/>
                  </a:lnTo>
                  <a:lnTo>
                    <a:pt x="18474" y="19500"/>
                  </a:lnTo>
                  <a:lnTo>
                    <a:pt x="18402" y="19598"/>
                  </a:lnTo>
                  <a:lnTo>
                    <a:pt x="18330" y="19695"/>
                  </a:lnTo>
                  <a:lnTo>
                    <a:pt x="18259" y="19777"/>
                  </a:lnTo>
                  <a:lnTo>
                    <a:pt x="18183" y="19860"/>
                  </a:lnTo>
                  <a:lnTo>
                    <a:pt x="18107" y="19927"/>
                  </a:lnTo>
                  <a:lnTo>
                    <a:pt x="18027" y="19995"/>
                  </a:lnTo>
                  <a:lnTo>
                    <a:pt x="17947" y="20047"/>
                  </a:lnTo>
                  <a:lnTo>
                    <a:pt x="17858" y="20100"/>
                  </a:lnTo>
                  <a:lnTo>
                    <a:pt x="17769" y="20138"/>
                  </a:lnTo>
                  <a:lnTo>
                    <a:pt x="17677" y="20160"/>
                  </a:lnTo>
                  <a:lnTo>
                    <a:pt x="17588" y="20183"/>
                  </a:lnTo>
                  <a:lnTo>
                    <a:pt x="17495" y="20190"/>
                  </a:lnTo>
                  <a:lnTo>
                    <a:pt x="17407" y="20190"/>
                  </a:lnTo>
                  <a:lnTo>
                    <a:pt x="17314" y="20183"/>
                  </a:lnTo>
                  <a:lnTo>
                    <a:pt x="17221" y="20160"/>
                  </a:lnTo>
                  <a:lnTo>
                    <a:pt x="17132" y="20138"/>
                  </a:lnTo>
                  <a:lnTo>
                    <a:pt x="17040" y="20108"/>
                  </a:lnTo>
                  <a:lnTo>
                    <a:pt x="16951" y="20070"/>
                  </a:lnTo>
                  <a:lnTo>
                    <a:pt x="16858" y="20025"/>
                  </a:lnTo>
                  <a:lnTo>
                    <a:pt x="16681" y="19920"/>
                  </a:lnTo>
                  <a:lnTo>
                    <a:pt x="16592" y="19860"/>
                  </a:lnTo>
                  <a:lnTo>
                    <a:pt x="16508" y="19800"/>
                  </a:lnTo>
                  <a:lnTo>
                    <a:pt x="16339" y="19657"/>
                  </a:lnTo>
                  <a:lnTo>
                    <a:pt x="16170" y="19515"/>
                  </a:lnTo>
                  <a:lnTo>
                    <a:pt x="16002" y="19358"/>
                  </a:lnTo>
                  <a:lnTo>
                    <a:pt x="15837" y="19200"/>
                  </a:lnTo>
                  <a:lnTo>
                    <a:pt x="15668" y="19043"/>
                  </a:lnTo>
                  <a:lnTo>
                    <a:pt x="15504" y="18892"/>
                  </a:lnTo>
                  <a:lnTo>
                    <a:pt x="15335" y="18750"/>
                  </a:lnTo>
                  <a:lnTo>
                    <a:pt x="15166" y="18615"/>
                  </a:lnTo>
                  <a:lnTo>
                    <a:pt x="15010" y="18502"/>
                  </a:lnTo>
                  <a:lnTo>
                    <a:pt x="14858" y="18413"/>
                  </a:lnTo>
                  <a:lnTo>
                    <a:pt x="14702" y="18323"/>
                  </a:lnTo>
                  <a:lnTo>
                    <a:pt x="14546" y="18255"/>
                  </a:lnTo>
                  <a:lnTo>
                    <a:pt x="14386" y="18195"/>
                  </a:lnTo>
                  <a:lnTo>
                    <a:pt x="14230" y="18142"/>
                  </a:lnTo>
                  <a:lnTo>
                    <a:pt x="14070" y="18105"/>
                  </a:lnTo>
                  <a:lnTo>
                    <a:pt x="13909" y="18083"/>
                  </a:lnTo>
                  <a:lnTo>
                    <a:pt x="13783" y="18067"/>
                  </a:lnTo>
                  <a:lnTo>
                    <a:pt x="13660" y="18067"/>
                  </a:lnTo>
                  <a:lnTo>
                    <a:pt x="13534" y="18083"/>
                  </a:lnTo>
                  <a:lnTo>
                    <a:pt x="13411" y="18105"/>
                  </a:lnTo>
                  <a:lnTo>
                    <a:pt x="13293" y="18142"/>
                  </a:lnTo>
                  <a:lnTo>
                    <a:pt x="13230" y="18173"/>
                  </a:lnTo>
                  <a:lnTo>
                    <a:pt x="13171" y="18203"/>
                  </a:lnTo>
                  <a:lnTo>
                    <a:pt x="13116" y="18240"/>
                  </a:lnTo>
                  <a:lnTo>
                    <a:pt x="13057" y="18285"/>
                  </a:lnTo>
                  <a:lnTo>
                    <a:pt x="13002" y="18330"/>
                  </a:lnTo>
                  <a:lnTo>
                    <a:pt x="12943" y="18382"/>
                  </a:lnTo>
                  <a:lnTo>
                    <a:pt x="12888" y="18443"/>
                  </a:lnTo>
                  <a:lnTo>
                    <a:pt x="12829" y="18518"/>
                  </a:lnTo>
                  <a:lnTo>
                    <a:pt x="12774" y="18592"/>
                  </a:lnTo>
                  <a:lnTo>
                    <a:pt x="12724" y="18667"/>
                  </a:lnTo>
                  <a:lnTo>
                    <a:pt x="12618" y="18833"/>
                  </a:lnTo>
                  <a:lnTo>
                    <a:pt x="12517" y="19005"/>
                  </a:lnTo>
                  <a:lnTo>
                    <a:pt x="12412" y="19170"/>
                  </a:lnTo>
                  <a:lnTo>
                    <a:pt x="12310" y="19335"/>
                  </a:lnTo>
                  <a:lnTo>
                    <a:pt x="12255" y="19417"/>
                  </a:lnTo>
                  <a:lnTo>
                    <a:pt x="12201" y="19492"/>
                  </a:lnTo>
                  <a:lnTo>
                    <a:pt x="12146" y="19560"/>
                  </a:lnTo>
                  <a:lnTo>
                    <a:pt x="12087" y="19628"/>
                  </a:lnTo>
                  <a:lnTo>
                    <a:pt x="12032" y="19680"/>
                  </a:lnTo>
                  <a:lnTo>
                    <a:pt x="11973" y="19725"/>
                  </a:lnTo>
                  <a:lnTo>
                    <a:pt x="11914" y="19770"/>
                  </a:lnTo>
                  <a:lnTo>
                    <a:pt x="11855" y="19807"/>
                  </a:lnTo>
                  <a:lnTo>
                    <a:pt x="11796" y="19845"/>
                  </a:lnTo>
                  <a:lnTo>
                    <a:pt x="11732" y="19868"/>
                  </a:lnTo>
                  <a:lnTo>
                    <a:pt x="11673" y="19890"/>
                  </a:lnTo>
                  <a:lnTo>
                    <a:pt x="11610" y="19913"/>
                  </a:lnTo>
                  <a:lnTo>
                    <a:pt x="11483" y="19935"/>
                  </a:lnTo>
                  <a:lnTo>
                    <a:pt x="11357" y="19950"/>
                  </a:lnTo>
                  <a:lnTo>
                    <a:pt x="11230" y="19943"/>
                  </a:lnTo>
                  <a:lnTo>
                    <a:pt x="11104" y="19927"/>
                  </a:lnTo>
                  <a:lnTo>
                    <a:pt x="10986" y="19905"/>
                  </a:lnTo>
                  <a:lnTo>
                    <a:pt x="10872" y="19875"/>
                  </a:lnTo>
                  <a:lnTo>
                    <a:pt x="10754" y="19838"/>
                  </a:lnTo>
                  <a:lnTo>
                    <a:pt x="10635" y="19793"/>
                  </a:lnTo>
                  <a:lnTo>
                    <a:pt x="10522" y="19740"/>
                  </a:lnTo>
                  <a:lnTo>
                    <a:pt x="10408" y="19673"/>
                  </a:lnTo>
                  <a:lnTo>
                    <a:pt x="10294" y="19605"/>
                  </a:lnTo>
                  <a:lnTo>
                    <a:pt x="10184" y="19523"/>
                  </a:lnTo>
                  <a:lnTo>
                    <a:pt x="10074" y="19433"/>
                  </a:lnTo>
                  <a:lnTo>
                    <a:pt x="9965" y="19335"/>
                  </a:lnTo>
                  <a:lnTo>
                    <a:pt x="9863" y="19230"/>
                  </a:lnTo>
                  <a:lnTo>
                    <a:pt x="9758" y="19118"/>
                  </a:lnTo>
                  <a:lnTo>
                    <a:pt x="9661" y="18990"/>
                  </a:lnTo>
                  <a:lnTo>
                    <a:pt x="9564" y="18855"/>
                  </a:lnTo>
                  <a:lnTo>
                    <a:pt x="9471" y="18713"/>
                  </a:lnTo>
                  <a:lnTo>
                    <a:pt x="9378" y="18563"/>
                  </a:lnTo>
                  <a:lnTo>
                    <a:pt x="9294" y="18405"/>
                  </a:lnTo>
                  <a:lnTo>
                    <a:pt x="9209" y="18232"/>
                  </a:lnTo>
                  <a:lnTo>
                    <a:pt x="9134" y="18053"/>
                  </a:lnTo>
                  <a:lnTo>
                    <a:pt x="9062" y="17872"/>
                  </a:lnTo>
                  <a:lnTo>
                    <a:pt x="8994" y="17677"/>
                  </a:lnTo>
                  <a:lnTo>
                    <a:pt x="8931" y="17475"/>
                  </a:lnTo>
                  <a:lnTo>
                    <a:pt x="8872" y="17265"/>
                  </a:lnTo>
                  <a:lnTo>
                    <a:pt x="8821" y="17055"/>
                  </a:lnTo>
                  <a:lnTo>
                    <a:pt x="8775" y="16837"/>
                  </a:lnTo>
                  <a:lnTo>
                    <a:pt x="8737" y="16620"/>
                  </a:lnTo>
                  <a:lnTo>
                    <a:pt x="8703" y="16395"/>
                  </a:lnTo>
                  <a:lnTo>
                    <a:pt x="8678" y="16170"/>
                  </a:lnTo>
                  <a:lnTo>
                    <a:pt x="8661" y="15937"/>
                  </a:lnTo>
                  <a:lnTo>
                    <a:pt x="8648" y="15705"/>
                  </a:lnTo>
                  <a:lnTo>
                    <a:pt x="8644" y="15473"/>
                  </a:lnTo>
                  <a:lnTo>
                    <a:pt x="8648" y="15233"/>
                  </a:lnTo>
                  <a:lnTo>
                    <a:pt x="8657" y="15067"/>
                  </a:lnTo>
                  <a:lnTo>
                    <a:pt x="8670" y="14902"/>
                  </a:lnTo>
                  <a:lnTo>
                    <a:pt x="8682" y="14737"/>
                  </a:lnTo>
                  <a:lnTo>
                    <a:pt x="8703" y="14573"/>
                  </a:lnTo>
                  <a:lnTo>
                    <a:pt x="8724" y="14408"/>
                  </a:lnTo>
                  <a:lnTo>
                    <a:pt x="8745" y="14250"/>
                  </a:lnTo>
                  <a:lnTo>
                    <a:pt x="8800" y="13928"/>
                  </a:lnTo>
                  <a:lnTo>
                    <a:pt x="8859" y="13605"/>
                  </a:lnTo>
                  <a:lnTo>
                    <a:pt x="8927" y="13298"/>
                  </a:lnTo>
                  <a:lnTo>
                    <a:pt x="9066" y="12675"/>
                  </a:lnTo>
                  <a:lnTo>
                    <a:pt x="9197" y="12097"/>
                  </a:lnTo>
                  <a:lnTo>
                    <a:pt x="9323" y="11520"/>
                  </a:lnTo>
                  <a:lnTo>
                    <a:pt x="9446" y="10935"/>
                  </a:lnTo>
                  <a:lnTo>
                    <a:pt x="9560" y="10350"/>
                  </a:lnTo>
                  <a:lnTo>
                    <a:pt x="9665" y="9757"/>
                  </a:lnTo>
                  <a:lnTo>
                    <a:pt x="9716" y="9458"/>
                  </a:lnTo>
                  <a:lnTo>
                    <a:pt x="9762" y="9158"/>
                  </a:lnTo>
                  <a:lnTo>
                    <a:pt x="9804" y="8850"/>
                  </a:lnTo>
                  <a:lnTo>
                    <a:pt x="9847" y="8550"/>
                  </a:lnTo>
                  <a:lnTo>
                    <a:pt x="9885" y="8243"/>
                  </a:lnTo>
                  <a:lnTo>
                    <a:pt x="9918" y="7935"/>
                  </a:lnTo>
                  <a:lnTo>
                    <a:pt x="9965" y="7432"/>
                  </a:lnTo>
                  <a:lnTo>
                    <a:pt x="10011" y="6922"/>
                  </a:lnTo>
                  <a:lnTo>
                    <a:pt x="10053" y="6413"/>
                  </a:lnTo>
                  <a:lnTo>
                    <a:pt x="10100" y="5910"/>
                  </a:lnTo>
                  <a:lnTo>
                    <a:pt x="10125" y="5663"/>
                  </a:lnTo>
                  <a:lnTo>
                    <a:pt x="10155" y="5415"/>
                  </a:lnTo>
                  <a:lnTo>
                    <a:pt x="10188" y="5167"/>
                  </a:lnTo>
                  <a:lnTo>
                    <a:pt x="10226" y="4920"/>
                  </a:lnTo>
                  <a:lnTo>
                    <a:pt x="10264" y="4680"/>
                  </a:lnTo>
                  <a:lnTo>
                    <a:pt x="10311" y="4448"/>
                  </a:lnTo>
                  <a:lnTo>
                    <a:pt x="10361" y="4215"/>
                  </a:lnTo>
                  <a:lnTo>
                    <a:pt x="10420" y="3982"/>
                  </a:lnTo>
                  <a:lnTo>
                    <a:pt x="10454" y="3855"/>
                  </a:lnTo>
                  <a:lnTo>
                    <a:pt x="10581" y="3472"/>
                  </a:lnTo>
                  <a:lnTo>
                    <a:pt x="10627" y="3352"/>
                  </a:lnTo>
                  <a:lnTo>
                    <a:pt x="10673" y="3240"/>
                  </a:lnTo>
                  <a:lnTo>
                    <a:pt x="10724" y="3120"/>
                  </a:lnTo>
                  <a:lnTo>
                    <a:pt x="10775" y="3015"/>
                  </a:lnTo>
                  <a:lnTo>
                    <a:pt x="10825" y="2903"/>
                  </a:lnTo>
                  <a:lnTo>
                    <a:pt x="10880" y="2797"/>
                  </a:lnTo>
                  <a:lnTo>
                    <a:pt x="10939" y="2700"/>
                  </a:lnTo>
                  <a:lnTo>
                    <a:pt x="10994" y="2602"/>
                  </a:lnTo>
                  <a:lnTo>
                    <a:pt x="11053" y="2505"/>
                  </a:lnTo>
                  <a:lnTo>
                    <a:pt x="11116" y="2415"/>
                  </a:lnTo>
                  <a:lnTo>
                    <a:pt x="11243" y="2250"/>
                  </a:lnTo>
                  <a:lnTo>
                    <a:pt x="11306" y="2175"/>
                  </a:lnTo>
                  <a:lnTo>
                    <a:pt x="11441" y="2025"/>
                  </a:lnTo>
                  <a:lnTo>
                    <a:pt x="11509" y="1965"/>
                  </a:lnTo>
                  <a:lnTo>
                    <a:pt x="11576" y="1897"/>
                  </a:lnTo>
                  <a:lnTo>
                    <a:pt x="11648" y="1845"/>
                  </a:lnTo>
                  <a:lnTo>
                    <a:pt x="11720" y="1793"/>
                  </a:lnTo>
                  <a:lnTo>
                    <a:pt x="11791" y="1740"/>
                  </a:lnTo>
                  <a:lnTo>
                    <a:pt x="11935" y="1665"/>
                  </a:lnTo>
                  <a:lnTo>
                    <a:pt x="12011" y="1628"/>
                  </a:lnTo>
                  <a:lnTo>
                    <a:pt x="12082" y="1598"/>
                  </a:lnTo>
                  <a:lnTo>
                    <a:pt x="12158" y="1575"/>
                  </a:lnTo>
                  <a:lnTo>
                    <a:pt x="12234" y="1553"/>
                  </a:lnTo>
                  <a:lnTo>
                    <a:pt x="12310" y="1545"/>
                  </a:lnTo>
                  <a:lnTo>
                    <a:pt x="12386" y="1530"/>
                  </a:lnTo>
                  <a:close/>
                  <a:moveTo>
                    <a:pt x="13960" y="19140"/>
                  </a:moveTo>
                  <a:lnTo>
                    <a:pt x="14044" y="19155"/>
                  </a:lnTo>
                  <a:lnTo>
                    <a:pt x="14082" y="19177"/>
                  </a:lnTo>
                  <a:lnTo>
                    <a:pt x="14124" y="19200"/>
                  </a:lnTo>
                  <a:lnTo>
                    <a:pt x="14158" y="19230"/>
                  </a:lnTo>
                  <a:lnTo>
                    <a:pt x="14192" y="19268"/>
                  </a:lnTo>
                  <a:lnTo>
                    <a:pt x="14226" y="19313"/>
                  </a:lnTo>
                  <a:lnTo>
                    <a:pt x="14255" y="19365"/>
                  </a:lnTo>
                  <a:lnTo>
                    <a:pt x="14285" y="19417"/>
                  </a:lnTo>
                  <a:lnTo>
                    <a:pt x="14306" y="19470"/>
                  </a:lnTo>
                  <a:lnTo>
                    <a:pt x="14327" y="19530"/>
                  </a:lnTo>
                  <a:lnTo>
                    <a:pt x="14348" y="19598"/>
                  </a:lnTo>
                  <a:lnTo>
                    <a:pt x="14361" y="19665"/>
                  </a:lnTo>
                  <a:lnTo>
                    <a:pt x="14369" y="19740"/>
                  </a:lnTo>
                  <a:lnTo>
                    <a:pt x="14377" y="19815"/>
                  </a:lnTo>
                  <a:lnTo>
                    <a:pt x="14377" y="19965"/>
                  </a:lnTo>
                  <a:lnTo>
                    <a:pt x="14369" y="20040"/>
                  </a:lnTo>
                  <a:lnTo>
                    <a:pt x="14361" y="20108"/>
                  </a:lnTo>
                  <a:lnTo>
                    <a:pt x="14348" y="20183"/>
                  </a:lnTo>
                  <a:lnTo>
                    <a:pt x="14327" y="20242"/>
                  </a:lnTo>
                  <a:lnTo>
                    <a:pt x="14306" y="20303"/>
                  </a:lnTo>
                  <a:lnTo>
                    <a:pt x="14285" y="20362"/>
                  </a:lnTo>
                  <a:lnTo>
                    <a:pt x="14226" y="20468"/>
                  </a:lnTo>
                  <a:lnTo>
                    <a:pt x="14192" y="20505"/>
                  </a:lnTo>
                  <a:lnTo>
                    <a:pt x="14158" y="20543"/>
                  </a:lnTo>
                  <a:lnTo>
                    <a:pt x="14124" y="20580"/>
                  </a:lnTo>
                  <a:lnTo>
                    <a:pt x="14082" y="20602"/>
                  </a:lnTo>
                  <a:lnTo>
                    <a:pt x="14044" y="20618"/>
                  </a:lnTo>
                  <a:lnTo>
                    <a:pt x="14002" y="20632"/>
                  </a:lnTo>
                  <a:lnTo>
                    <a:pt x="13918" y="20632"/>
                  </a:lnTo>
                  <a:lnTo>
                    <a:pt x="13875" y="20618"/>
                  </a:lnTo>
                  <a:lnTo>
                    <a:pt x="13833" y="20602"/>
                  </a:lnTo>
                  <a:lnTo>
                    <a:pt x="13795" y="20580"/>
                  </a:lnTo>
                  <a:lnTo>
                    <a:pt x="13757" y="20543"/>
                  </a:lnTo>
                  <a:lnTo>
                    <a:pt x="13724" y="20505"/>
                  </a:lnTo>
                  <a:lnTo>
                    <a:pt x="13694" y="20468"/>
                  </a:lnTo>
                  <a:lnTo>
                    <a:pt x="13665" y="20415"/>
                  </a:lnTo>
                  <a:lnTo>
                    <a:pt x="13635" y="20362"/>
                  </a:lnTo>
                  <a:lnTo>
                    <a:pt x="13610" y="20303"/>
                  </a:lnTo>
                  <a:lnTo>
                    <a:pt x="13589" y="20242"/>
                  </a:lnTo>
                  <a:lnTo>
                    <a:pt x="13572" y="20183"/>
                  </a:lnTo>
                  <a:lnTo>
                    <a:pt x="13559" y="20108"/>
                  </a:lnTo>
                  <a:lnTo>
                    <a:pt x="13546" y="20040"/>
                  </a:lnTo>
                  <a:lnTo>
                    <a:pt x="13538" y="19890"/>
                  </a:lnTo>
                  <a:lnTo>
                    <a:pt x="13546" y="19740"/>
                  </a:lnTo>
                  <a:lnTo>
                    <a:pt x="13559" y="19665"/>
                  </a:lnTo>
                  <a:lnTo>
                    <a:pt x="13572" y="19598"/>
                  </a:lnTo>
                  <a:lnTo>
                    <a:pt x="13589" y="19530"/>
                  </a:lnTo>
                  <a:lnTo>
                    <a:pt x="13610" y="19470"/>
                  </a:lnTo>
                  <a:lnTo>
                    <a:pt x="13635" y="19417"/>
                  </a:lnTo>
                  <a:lnTo>
                    <a:pt x="13694" y="19313"/>
                  </a:lnTo>
                  <a:lnTo>
                    <a:pt x="13724" y="19268"/>
                  </a:lnTo>
                  <a:lnTo>
                    <a:pt x="13757" y="19230"/>
                  </a:lnTo>
                  <a:lnTo>
                    <a:pt x="13795" y="19200"/>
                  </a:lnTo>
                  <a:lnTo>
                    <a:pt x="13833" y="19177"/>
                  </a:lnTo>
                  <a:lnTo>
                    <a:pt x="13875" y="19155"/>
                  </a:lnTo>
                  <a:lnTo>
                    <a:pt x="13960" y="1914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4" name="Title Text"/>
          <p:cNvSpPr txBox="1"/>
          <p:nvPr>
            <p:ph type="title"/>
          </p:nvPr>
        </p:nvSpPr>
        <p:spPr>
          <a:xfrm>
            <a:off x="457200" y="1425175"/>
            <a:ext cx="3101401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457200" y="2419350"/>
            <a:ext cx="3101401" cy="186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55600">
              <a:buSzPts val="2000"/>
              <a:defRPr sz="2000"/>
            </a:lvl1pPr>
            <a:lvl2pPr indent="-355600">
              <a:buSzPts val="2000"/>
              <a:defRPr sz="2000"/>
            </a:lvl2pPr>
            <a:lvl3pPr indent="-355600">
              <a:buSzPts val="2000"/>
              <a:defRPr sz="2000"/>
            </a:lvl3pPr>
            <a:lvl4pPr indent="-355600">
              <a:buSzPts val="2000"/>
              <a:defRPr sz="2000"/>
            </a:lvl4pPr>
            <a:lvl5pPr indent="-355600">
              <a:buSzPts val="2000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34;p7" descr="Google Shape;34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204" y="2372421"/>
            <a:ext cx="3533400" cy="261862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457200" y="1044175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2082325"/>
            <a:ext cx="2392501" cy="2767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30200">
              <a:buSzPts val="1600"/>
              <a:defRPr sz="1600"/>
            </a:lvl1pPr>
            <a:lvl2pPr indent="-330200">
              <a:buSzPts val="1600"/>
              <a:defRPr sz="1600"/>
            </a:lvl2pPr>
            <a:lvl3pPr indent="-330200">
              <a:buSzPts val="1600"/>
              <a:defRPr sz="1600"/>
            </a:lvl3pPr>
            <a:lvl4pPr indent="-330200">
              <a:buSzPts val="1600"/>
              <a:defRPr sz="1600"/>
            </a:lvl4pPr>
            <a:lvl5pPr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Google Shape;37;p7"/>
          <p:cNvSpPr txBox="1"/>
          <p:nvPr>
            <p:ph type="body" sz="quarter" idx="13"/>
          </p:nvPr>
        </p:nvSpPr>
        <p:spPr>
          <a:xfrm>
            <a:off x="2993927" y="2082325"/>
            <a:ext cx="2392502" cy="2767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30200">
              <a:buSzPts val="1600"/>
              <a:defRPr sz="16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57200" y="1044175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57200" y="2082325"/>
            <a:ext cx="2359800" cy="284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30200">
              <a:buSzPts val="1600"/>
              <a:defRPr sz="1600"/>
            </a:lvl1pPr>
            <a:lvl2pPr indent="-330200">
              <a:buSzPts val="1600"/>
              <a:defRPr sz="1600"/>
            </a:lvl2pPr>
            <a:lvl3pPr indent="-330200">
              <a:buSzPts val="1600"/>
              <a:defRPr sz="1600"/>
            </a:lvl3pPr>
            <a:lvl4pPr indent="-330200">
              <a:buSzPts val="1600"/>
              <a:defRPr sz="1600"/>
            </a:lvl4pPr>
            <a:lvl5pPr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2;p8"/>
          <p:cNvSpPr txBox="1"/>
          <p:nvPr>
            <p:ph type="body" sz="quarter" idx="13"/>
          </p:nvPr>
        </p:nvSpPr>
        <p:spPr>
          <a:xfrm>
            <a:off x="3392099" y="2082325"/>
            <a:ext cx="2359801" cy="2843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30200">
              <a:buSzPts val="1600"/>
              <a:defRPr sz="1600"/>
            </a:pPr>
          </a:p>
        </p:txBody>
      </p:sp>
      <p:sp>
        <p:nvSpPr>
          <p:cNvPr id="77" name="Google Shape;43;p8"/>
          <p:cNvSpPr txBox="1"/>
          <p:nvPr>
            <p:ph type="body" sz="quarter" idx="14"/>
          </p:nvPr>
        </p:nvSpPr>
        <p:spPr>
          <a:xfrm>
            <a:off x="6326997" y="2082325"/>
            <a:ext cx="2359801" cy="2843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30200">
              <a:buSzPts val="1600"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46;p9" descr="Google Shape;46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724" y="2225699"/>
            <a:ext cx="3118877" cy="27654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457200" y="1044175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457200" y="1044175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2" descr="Google Shape;57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169" y="2518284"/>
            <a:ext cx="3450426" cy="247282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8832942" y="4845051"/>
            <a:ext cx="196342" cy="203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3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Poppins"/>
          <a:ea typeface="Poppins"/>
          <a:cs typeface="Poppins"/>
          <a:sym typeface="Poppins"/>
        </a:defRPr>
      </a:lvl9pPr>
    </p:titleStyle>
    <p:bodyStyle>
      <a:lvl1pPr marL="4572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●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1pPr>
      <a:lvl2pPr marL="9144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○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2pPr>
      <a:lvl3pPr marL="13716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■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3pPr>
      <a:lvl4pPr marL="18288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●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4pPr>
      <a:lvl5pPr marL="22860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○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5pPr>
      <a:lvl6pPr marL="27432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■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6pPr>
      <a:lvl7pPr marL="32004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●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7pPr>
      <a:lvl8pPr marL="36576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○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8pPr>
      <a:lvl9pPr marL="4114800" marR="0" indent="-3683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chemeClr val="accent1"/>
        </a:buClr>
        <a:buSzPts val="2200"/>
        <a:buFont typeface="Helvetica"/>
        <a:buChar char="■"/>
        <a:tabLst/>
        <a:defRPr b="0" baseline="0" cap="none" i="0" spc="0" strike="noStrike" sz="2200" u="none">
          <a:solidFill>
            <a:schemeClr val="accent6"/>
          </a:solidFill>
          <a:uFillTx/>
          <a:latin typeface="Muli Regular"/>
          <a:ea typeface="Muli Regular"/>
          <a:cs typeface="Muli Regular"/>
          <a:sym typeface="Muli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5;p14"/>
          <p:cNvSpPr txBox="1"/>
          <p:nvPr>
            <p:ph type="title"/>
          </p:nvPr>
        </p:nvSpPr>
        <p:spPr>
          <a:xfrm>
            <a:off x="343558" y="494590"/>
            <a:ext cx="6758871" cy="1613606"/>
          </a:xfrm>
          <a:prstGeom prst="rect">
            <a:avLst/>
          </a:prstGeom>
        </p:spPr>
        <p:txBody>
          <a:bodyPr/>
          <a:lstStyle/>
          <a:p>
            <a:pPr defTabSz="640079">
              <a:defRPr sz="4200"/>
            </a:pPr>
            <a:r>
              <a:rPr>
                <a:solidFill>
                  <a:srgbClr val="4A4971"/>
                </a:solidFill>
              </a:rPr>
              <a:t>Vacation Manager Project</a:t>
            </a:r>
            <a:endParaRPr>
              <a:solidFill>
                <a:srgbClr val="4A4971"/>
              </a:solidFill>
            </a:endParaRPr>
          </a:p>
          <a:p>
            <a:pPr defTabSz="640079">
              <a:defRPr sz="4200"/>
            </a:pPr>
            <a:r>
              <a:rPr>
                <a:solidFill>
                  <a:srgbClr val="4A4971"/>
                </a:solidFill>
              </a:rPr>
              <a:t>(4 A.M. Manager)</a:t>
            </a:r>
          </a:p>
          <a:p>
            <a:pPr defTabSz="640079">
              <a:defRPr sz="4200"/>
            </a:pPr>
            <a:r>
              <a:rPr sz="2100"/>
              <a:t>софтуер за проекти и отпуски</a:t>
            </a:r>
          </a:p>
        </p:txBody>
      </p:sp>
      <p:sp>
        <p:nvSpPr>
          <p:cNvPr id="128" name="Модул 13…"/>
          <p:cNvSpPr txBox="1"/>
          <p:nvPr>
            <p:ph type="body" sz="quarter" idx="4294967295"/>
          </p:nvPr>
        </p:nvSpPr>
        <p:spPr>
          <a:xfrm>
            <a:off x="176824" y="3934638"/>
            <a:ext cx="4234359" cy="9979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pPr>
            <a:r>
              <a:t>Модул 13 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pPr>
            <a:r>
              <a:t>Софтуерно инженерство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chemeClr val="accent5"/>
                </a:solidFill>
              </a:defRPr>
            </a:pPr>
            <a:r>
              <a:t>Варна</a:t>
            </a:r>
          </a:p>
        </p:txBody>
      </p:sp>
      <p:sp>
        <p:nvSpPr>
          <p:cNvPr id="129" name="Google Shape;475;p40"/>
          <p:cNvSpPr/>
          <p:nvPr/>
        </p:nvSpPr>
        <p:spPr>
          <a:xfrm>
            <a:off x="544184" y="3162406"/>
            <a:ext cx="401376" cy="423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0317" y="32"/>
                </a:lnTo>
                <a:lnTo>
                  <a:pt x="9903" y="130"/>
                </a:lnTo>
                <a:lnTo>
                  <a:pt x="9558" y="229"/>
                </a:lnTo>
                <a:lnTo>
                  <a:pt x="9247" y="393"/>
                </a:lnTo>
                <a:lnTo>
                  <a:pt x="8972" y="523"/>
                </a:lnTo>
                <a:lnTo>
                  <a:pt x="8764" y="720"/>
                </a:lnTo>
                <a:lnTo>
                  <a:pt x="8558" y="883"/>
                </a:lnTo>
                <a:lnTo>
                  <a:pt x="8419" y="1047"/>
                </a:lnTo>
                <a:lnTo>
                  <a:pt x="7867" y="1146"/>
                </a:lnTo>
                <a:lnTo>
                  <a:pt x="7350" y="1309"/>
                </a:lnTo>
                <a:lnTo>
                  <a:pt x="6900" y="1538"/>
                </a:lnTo>
                <a:lnTo>
                  <a:pt x="6522" y="1768"/>
                </a:lnTo>
                <a:lnTo>
                  <a:pt x="6176" y="2061"/>
                </a:lnTo>
                <a:lnTo>
                  <a:pt x="5900" y="2356"/>
                </a:lnTo>
                <a:lnTo>
                  <a:pt x="5692" y="2716"/>
                </a:lnTo>
                <a:lnTo>
                  <a:pt x="5520" y="3075"/>
                </a:lnTo>
                <a:lnTo>
                  <a:pt x="5383" y="3436"/>
                </a:lnTo>
                <a:lnTo>
                  <a:pt x="5278" y="3796"/>
                </a:lnTo>
                <a:lnTo>
                  <a:pt x="5211" y="4189"/>
                </a:lnTo>
                <a:lnTo>
                  <a:pt x="5141" y="4582"/>
                </a:lnTo>
                <a:lnTo>
                  <a:pt x="5141" y="5335"/>
                </a:lnTo>
                <a:lnTo>
                  <a:pt x="5211" y="6022"/>
                </a:lnTo>
                <a:lnTo>
                  <a:pt x="5211" y="6054"/>
                </a:lnTo>
                <a:lnTo>
                  <a:pt x="5037" y="6120"/>
                </a:lnTo>
                <a:lnTo>
                  <a:pt x="4900" y="6251"/>
                </a:lnTo>
                <a:lnTo>
                  <a:pt x="4795" y="6447"/>
                </a:lnTo>
                <a:lnTo>
                  <a:pt x="4692" y="6676"/>
                </a:lnTo>
                <a:lnTo>
                  <a:pt x="4623" y="6937"/>
                </a:lnTo>
                <a:lnTo>
                  <a:pt x="4589" y="7232"/>
                </a:lnTo>
                <a:lnTo>
                  <a:pt x="4554" y="7559"/>
                </a:lnTo>
                <a:lnTo>
                  <a:pt x="4589" y="7887"/>
                </a:lnTo>
                <a:lnTo>
                  <a:pt x="4658" y="8247"/>
                </a:lnTo>
                <a:lnTo>
                  <a:pt x="4727" y="8575"/>
                </a:lnTo>
                <a:lnTo>
                  <a:pt x="4865" y="8868"/>
                </a:lnTo>
                <a:lnTo>
                  <a:pt x="5141" y="9327"/>
                </a:lnTo>
                <a:lnTo>
                  <a:pt x="5314" y="9458"/>
                </a:lnTo>
                <a:lnTo>
                  <a:pt x="5486" y="9556"/>
                </a:lnTo>
                <a:lnTo>
                  <a:pt x="5692" y="9556"/>
                </a:lnTo>
                <a:lnTo>
                  <a:pt x="5797" y="9524"/>
                </a:lnTo>
                <a:lnTo>
                  <a:pt x="6039" y="10080"/>
                </a:lnTo>
                <a:lnTo>
                  <a:pt x="6348" y="10570"/>
                </a:lnTo>
                <a:lnTo>
                  <a:pt x="6659" y="11062"/>
                </a:lnTo>
                <a:lnTo>
                  <a:pt x="7039" y="11520"/>
                </a:lnTo>
                <a:lnTo>
                  <a:pt x="7419" y="11913"/>
                </a:lnTo>
                <a:lnTo>
                  <a:pt x="7833" y="12272"/>
                </a:lnTo>
                <a:lnTo>
                  <a:pt x="8281" y="12600"/>
                </a:lnTo>
                <a:lnTo>
                  <a:pt x="8730" y="12894"/>
                </a:lnTo>
                <a:lnTo>
                  <a:pt x="8730" y="14334"/>
                </a:lnTo>
                <a:lnTo>
                  <a:pt x="8005" y="14400"/>
                </a:lnTo>
                <a:lnTo>
                  <a:pt x="7177" y="14531"/>
                </a:lnTo>
                <a:lnTo>
                  <a:pt x="5589" y="14858"/>
                </a:lnTo>
                <a:lnTo>
                  <a:pt x="4831" y="15087"/>
                </a:lnTo>
                <a:lnTo>
                  <a:pt x="4140" y="15349"/>
                </a:lnTo>
                <a:lnTo>
                  <a:pt x="3484" y="15644"/>
                </a:lnTo>
                <a:lnTo>
                  <a:pt x="2864" y="15971"/>
                </a:lnTo>
                <a:lnTo>
                  <a:pt x="2311" y="16331"/>
                </a:lnTo>
                <a:lnTo>
                  <a:pt x="1794" y="16690"/>
                </a:lnTo>
                <a:lnTo>
                  <a:pt x="1345" y="17116"/>
                </a:lnTo>
                <a:lnTo>
                  <a:pt x="965" y="17575"/>
                </a:lnTo>
                <a:lnTo>
                  <a:pt x="620" y="18033"/>
                </a:lnTo>
                <a:lnTo>
                  <a:pt x="379" y="18557"/>
                </a:lnTo>
                <a:lnTo>
                  <a:pt x="172" y="19079"/>
                </a:lnTo>
                <a:lnTo>
                  <a:pt x="68" y="19669"/>
                </a:lnTo>
                <a:lnTo>
                  <a:pt x="0" y="20259"/>
                </a:lnTo>
                <a:lnTo>
                  <a:pt x="68" y="20323"/>
                </a:lnTo>
                <a:lnTo>
                  <a:pt x="345" y="20454"/>
                </a:lnTo>
                <a:lnTo>
                  <a:pt x="586" y="20552"/>
                </a:lnTo>
                <a:lnTo>
                  <a:pt x="897" y="20683"/>
                </a:lnTo>
                <a:lnTo>
                  <a:pt x="1276" y="20815"/>
                </a:lnTo>
                <a:lnTo>
                  <a:pt x="1794" y="20913"/>
                </a:lnTo>
                <a:lnTo>
                  <a:pt x="2415" y="21044"/>
                </a:lnTo>
                <a:lnTo>
                  <a:pt x="3139" y="21174"/>
                </a:lnTo>
                <a:lnTo>
                  <a:pt x="4003" y="21273"/>
                </a:lnTo>
                <a:lnTo>
                  <a:pt x="5037" y="21403"/>
                </a:lnTo>
                <a:lnTo>
                  <a:pt x="6211" y="21469"/>
                </a:lnTo>
                <a:lnTo>
                  <a:pt x="7522" y="21534"/>
                </a:lnTo>
                <a:lnTo>
                  <a:pt x="9040" y="21568"/>
                </a:lnTo>
                <a:lnTo>
                  <a:pt x="10766" y="21600"/>
                </a:lnTo>
                <a:lnTo>
                  <a:pt x="12456" y="21568"/>
                </a:lnTo>
                <a:lnTo>
                  <a:pt x="13975" y="21534"/>
                </a:lnTo>
                <a:lnTo>
                  <a:pt x="15320" y="21469"/>
                </a:lnTo>
                <a:lnTo>
                  <a:pt x="16494" y="21403"/>
                </a:lnTo>
                <a:lnTo>
                  <a:pt x="17530" y="21273"/>
                </a:lnTo>
                <a:lnTo>
                  <a:pt x="18391" y="21174"/>
                </a:lnTo>
                <a:lnTo>
                  <a:pt x="19150" y="21044"/>
                </a:lnTo>
                <a:lnTo>
                  <a:pt x="19772" y="20913"/>
                </a:lnTo>
                <a:lnTo>
                  <a:pt x="20289" y="20815"/>
                </a:lnTo>
                <a:lnTo>
                  <a:pt x="20703" y="20683"/>
                </a:lnTo>
                <a:lnTo>
                  <a:pt x="21014" y="20552"/>
                </a:lnTo>
                <a:lnTo>
                  <a:pt x="21255" y="20454"/>
                </a:lnTo>
                <a:lnTo>
                  <a:pt x="21497" y="20323"/>
                </a:lnTo>
                <a:lnTo>
                  <a:pt x="21600" y="20259"/>
                </a:lnTo>
                <a:lnTo>
                  <a:pt x="21532" y="19637"/>
                </a:lnTo>
                <a:lnTo>
                  <a:pt x="21428" y="19047"/>
                </a:lnTo>
                <a:lnTo>
                  <a:pt x="21255" y="18491"/>
                </a:lnTo>
                <a:lnTo>
                  <a:pt x="21014" y="17967"/>
                </a:lnTo>
                <a:lnTo>
                  <a:pt x="20669" y="17477"/>
                </a:lnTo>
                <a:lnTo>
                  <a:pt x="20289" y="17018"/>
                </a:lnTo>
                <a:lnTo>
                  <a:pt x="19841" y="16626"/>
                </a:lnTo>
                <a:lnTo>
                  <a:pt x="19324" y="16233"/>
                </a:lnTo>
                <a:lnTo>
                  <a:pt x="18771" y="15873"/>
                </a:lnTo>
                <a:lnTo>
                  <a:pt x="18150" y="15578"/>
                </a:lnTo>
                <a:lnTo>
                  <a:pt x="17460" y="15283"/>
                </a:lnTo>
                <a:lnTo>
                  <a:pt x="16735" y="15054"/>
                </a:lnTo>
                <a:lnTo>
                  <a:pt x="15941" y="14825"/>
                </a:lnTo>
                <a:lnTo>
                  <a:pt x="15113" y="14661"/>
                </a:lnTo>
                <a:lnTo>
                  <a:pt x="14216" y="14498"/>
                </a:lnTo>
                <a:lnTo>
                  <a:pt x="13319" y="14400"/>
                </a:lnTo>
                <a:lnTo>
                  <a:pt x="12870" y="14367"/>
                </a:lnTo>
                <a:lnTo>
                  <a:pt x="12870" y="12894"/>
                </a:lnTo>
                <a:lnTo>
                  <a:pt x="13319" y="12600"/>
                </a:lnTo>
                <a:lnTo>
                  <a:pt x="13767" y="12272"/>
                </a:lnTo>
                <a:lnTo>
                  <a:pt x="14182" y="11913"/>
                </a:lnTo>
                <a:lnTo>
                  <a:pt x="14596" y="11520"/>
                </a:lnTo>
                <a:lnTo>
                  <a:pt x="14941" y="11062"/>
                </a:lnTo>
                <a:lnTo>
                  <a:pt x="15252" y="10570"/>
                </a:lnTo>
                <a:lnTo>
                  <a:pt x="15561" y="10080"/>
                </a:lnTo>
                <a:lnTo>
                  <a:pt x="15803" y="9524"/>
                </a:lnTo>
                <a:lnTo>
                  <a:pt x="15908" y="9556"/>
                </a:lnTo>
                <a:lnTo>
                  <a:pt x="16114" y="9556"/>
                </a:lnTo>
                <a:lnTo>
                  <a:pt x="16286" y="9458"/>
                </a:lnTo>
                <a:lnTo>
                  <a:pt x="16459" y="9327"/>
                </a:lnTo>
                <a:lnTo>
                  <a:pt x="16735" y="8868"/>
                </a:lnTo>
                <a:lnTo>
                  <a:pt x="16874" y="8575"/>
                </a:lnTo>
                <a:lnTo>
                  <a:pt x="16942" y="8247"/>
                </a:lnTo>
                <a:lnTo>
                  <a:pt x="17011" y="7887"/>
                </a:lnTo>
                <a:lnTo>
                  <a:pt x="17046" y="7559"/>
                </a:lnTo>
                <a:lnTo>
                  <a:pt x="17011" y="7232"/>
                </a:lnTo>
                <a:lnTo>
                  <a:pt x="16977" y="6971"/>
                </a:lnTo>
                <a:lnTo>
                  <a:pt x="16908" y="6708"/>
                </a:lnTo>
                <a:lnTo>
                  <a:pt x="16839" y="6479"/>
                </a:lnTo>
                <a:lnTo>
                  <a:pt x="16735" y="6283"/>
                </a:lnTo>
                <a:lnTo>
                  <a:pt x="16597" y="6152"/>
                </a:lnTo>
                <a:lnTo>
                  <a:pt x="16425" y="6054"/>
                </a:lnTo>
                <a:lnTo>
                  <a:pt x="16528" y="5564"/>
                </a:lnTo>
                <a:lnTo>
                  <a:pt x="16563" y="5106"/>
                </a:lnTo>
                <a:lnTo>
                  <a:pt x="16563" y="4287"/>
                </a:lnTo>
                <a:lnTo>
                  <a:pt x="16528" y="3894"/>
                </a:lnTo>
                <a:lnTo>
                  <a:pt x="16459" y="3534"/>
                </a:lnTo>
                <a:lnTo>
                  <a:pt x="16252" y="2880"/>
                </a:lnTo>
                <a:lnTo>
                  <a:pt x="16114" y="2585"/>
                </a:lnTo>
                <a:lnTo>
                  <a:pt x="15977" y="2290"/>
                </a:lnTo>
                <a:lnTo>
                  <a:pt x="15803" y="2029"/>
                </a:lnTo>
                <a:lnTo>
                  <a:pt x="15597" y="1800"/>
                </a:lnTo>
                <a:lnTo>
                  <a:pt x="15389" y="1571"/>
                </a:lnTo>
                <a:lnTo>
                  <a:pt x="15183" y="1374"/>
                </a:lnTo>
                <a:lnTo>
                  <a:pt x="14733" y="1014"/>
                </a:lnTo>
                <a:lnTo>
                  <a:pt x="14216" y="752"/>
                </a:lnTo>
                <a:lnTo>
                  <a:pt x="13699" y="490"/>
                </a:lnTo>
                <a:lnTo>
                  <a:pt x="13181" y="327"/>
                </a:lnTo>
                <a:lnTo>
                  <a:pt x="12664" y="196"/>
                </a:lnTo>
                <a:lnTo>
                  <a:pt x="12146" y="98"/>
                </a:lnTo>
                <a:lnTo>
                  <a:pt x="11663" y="32"/>
                </a:lnTo>
                <a:lnTo>
                  <a:pt x="1121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0" name="Google Shape;475;p40"/>
          <p:cNvSpPr/>
          <p:nvPr/>
        </p:nvSpPr>
        <p:spPr>
          <a:xfrm>
            <a:off x="4225233" y="2714858"/>
            <a:ext cx="401377" cy="423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0317" y="32"/>
                </a:lnTo>
                <a:lnTo>
                  <a:pt x="9903" y="130"/>
                </a:lnTo>
                <a:lnTo>
                  <a:pt x="9558" y="229"/>
                </a:lnTo>
                <a:lnTo>
                  <a:pt x="9247" y="393"/>
                </a:lnTo>
                <a:lnTo>
                  <a:pt x="8972" y="523"/>
                </a:lnTo>
                <a:lnTo>
                  <a:pt x="8764" y="720"/>
                </a:lnTo>
                <a:lnTo>
                  <a:pt x="8558" y="883"/>
                </a:lnTo>
                <a:lnTo>
                  <a:pt x="8419" y="1047"/>
                </a:lnTo>
                <a:lnTo>
                  <a:pt x="7867" y="1146"/>
                </a:lnTo>
                <a:lnTo>
                  <a:pt x="7350" y="1309"/>
                </a:lnTo>
                <a:lnTo>
                  <a:pt x="6900" y="1538"/>
                </a:lnTo>
                <a:lnTo>
                  <a:pt x="6522" y="1768"/>
                </a:lnTo>
                <a:lnTo>
                  <a:pt x="6176" y="2061"/>
                </a:lnTo>
                <a:lnTo>
                  <a:pt x="5900" y="2356"/>
                </a:lnTo>
                <a:lnTo>
                  <a:pt x="5692" y="2716"/>
                </a:lnTo>
                <a:lnTo>
                  <a:pt x="5520" y="3075"/>
                </a:lnTo>
                <a:lnTo>
                  <a:pt x="5383" y="3436"/>
                </a:lnTo>
                <a:lnTo>
                  <a:pt x="5278" y="3796"/>
                </a:lnTo>
                <a:lnTo>
                  <a:pt x="5211" y="4189"/>
                </a:lnTo>
                <a:lnTo>
                  <a:pt x="5141" y="4582"/>
                </a:lnTo>
                <a:lnTo>
                  <a:pt x="5141" y="5335"/>
                </a:lnTo>
                <a:lnTo>
                  <a:pt x="5211" y="6022"/>
                </a:lnTo>
                <a:lnTo>
                  <a:pt x="5211" y="6054"/>
                </a:lnTo>
                <a:lnTo>
                  <a:pt x="5037" y="6120"/>
                </a:lnTo>
                <a:lnTo>
                  <a:pt x="4900" y="6251"/>
                </a:lnTo>
                <a:lnTo>
                  <a:pt x="4795" y="6447"/>
                </a:lnTo>
                <a:lnTo>
                  <a:pt x="4692" y="6676"/>
                </a:lnTo>
                <a:lnTo>
                  <a:pt x="4623" y="6937"/>
                </a:lnTo>
                <a:lnTo>
                  <a:pt x="4589" y="7232"/>
                </a:lnTo>
                <a:lnTo>
                  <a:pt x="4554" y="7559"/>
                </a:lnTo>
                <a:lnTo>
                  <a:pt x="4589" y="7887"/>
                </a:lnTo>
                <a:lnTo>
                  <a:pt x="4658" y="8247"/>
                </a:lnTo>
                <a:lnTo>
                  <a:pt x="4727" y="8575"/>
                </a:lnTo>
                <a:lnTo>
                  <a:pt x="4865" y="8868"/>
                </a:lnTo>
                <a:lnTo>
                  <a:pt x="5141" y="9327"/>
                </a:lnTo>
                <a:lnTo>
                  <a:pt x="5314" y="9458"/>
                </a:lnTo>
                <a:lnTo>
                  <a:pt x="5486" y="9556"/>
                </a:lnTo>
                <a:lnTo>
                  <a:pt x="5692" y="9556"/>
                </a:lnTo>
                <a:lnTo>
                  <a:pt x="5797" y="9524"/>
                </a:lnTo>
                <a:lnTo>
                  <a:pt x="6039" y="10080"/>
                </a:lnTo>
                <a:lnTo>
                  <a:pt x="6348" y="10570"/>
                </a:lnTo>
                <a:lnTo>
                  <a:pt x="6659" y="11062"/>
                </a:lnTo>
                <a:lnTo>
                  <a:pt x="7039" y="11520"/>
                </a:lnTo>
                <a:lnTo>
                  <a:pt x="7419" y="11913"/>
                </a:lnTo>
                <a:lnTo>
                  <a:pt x="7833" y="12272"/>
                </a:lnTo>
                <a:lnTo>
                  <a:pt x="8281" y="12600"/>
                </a:lnTo>
                <a:lnTo>
                  <a:pt x="8730" y="12894"/>
                </a:lnTo>
                <a:lnTo>
                  <a:pt x="8730" y="14334"/>
                </a:lnTo>
                <a:lnTo>
                  <a:pt x="8005" y="14400"/>
                </a:lnTo>
                <a:lnTo>
                  <a:pt x="7177" y="14531"/>
                </a:lnTo>
                <a:lnTo>
                  <a:pt x="5589" y="14858"/>
                </a:lnTo>
                <a:lnTo>
                  <a:pt x="4831" y="15087"/>
                </a:lnTo>
                <a:lnTo>
                  <a:pt x="4140" y="15349"/>
                </a:lnTo>
                <a:lnTo>
                  <a:pt x="3484" y="15644"/>
                </a:lnTo>
                <a:lnTo>
                  <a:pt x="2864" y="15971"/>
                </a:lnTo>
                <a:lnTo>
                  <a:pt x="2311" y="16331"/>
                </a:lnTo>
                <a:lnTo>
                  <a:pt x="1794" y="16690"/>
                </a:lnTo>
                <a:lnTo>
                  <a:pt x="1345" y="17116"/>
                </a:lnTo>
                <a:lnTo>
                  <a:pt x="965" y="17575"/>
                </a:lnTo>
                <a:lnTo>
                  <a:pt x="620" y="18033"/>
                </a:lnTo>
                <a:lnTo>
                  <a:pt x="379" y="18557"/>
                </a:lnTo>
                <a:lnTo>
                  <a:pt x="172" y="19079"/>
                </a:lnTo>
                <a:lnTo>
                  <a:pt x="68" y="19669"/>
                </a:lnTo>
                <a:lnTo>
                  <a:pt x="0" y="20259"/>
                </a:lnTo>
                <a:lnTo>
                  <a:pt x="68" y="20323"/>
                </a:lnTo>
                <a:lnTo>
                  <a:pt x="345" y="20454"/>
                </a:lnTo>
                <a:lnTo>
                  <a:pt x="586" y="20552"/>
                </a:lnTo>
                <a:lnTo>
                  <a:pt x="897" y="20683"/>
                </a:lnTo>
                <a:lnTo>
                  <a:pt x="1276" y="20815"/>
                </a:lnTo>
                <a:lnTo>
                  <a:pt x="1794" y="20913"/>
                </a:lnTo>
                <a:lnTo>
                  <a:pt x="2415" y="21044"/>
                </a:lnTo>
                <a:lnTo>
                  <a:pt x="3139" y="21174"/>
                </a:lnTo>
                <a:lnTo>
                  <a:pt x="4003" y="21273"/>
                </a:lnTo>
                <a:lnTo>
                  <a:pt x="5037" y="21403"/>
                </a:lnTo>
                <a:lnTo>
                  <a:pt x="6211" y="21469"/>
                </a:lnTo>
                <a:lnTo>
                  <a:pt x="7522" y="21534"/>
                </a:lnTo>
                <a:lnTo>
                  <a:pt x="9040" y="21568"/>
                </a:lnTo>
                <a:lnTo>
                  <a:pt x="10766" y="21600"/>
                </a:lnTo>
                <a:lnTo>
                  <a:pt x="12456" y="21568"/>
                </a:lnTo>
                <a:lnTo>
                  <a:pt x="13975" y="21534"/>
                </a:lnTo>
                <a:lnTo>
                  <a:pt x="15320" y="21469"/>
                </a:lnTo>
                <a:lnTo>
                  <a:pt x="16494" y="21403"/>
                </a:lnTo>
                <a:lnTo>
                  <a:pt x="17530" y="21273"/>
                </a:lnTo>
                <a:lnTo>
                  <a:pt x="18391" y="21174"/>
                </a:lnTo>
                <a:lnTo>
                  <a:pt x="19150" y="21044"/>
                </a:lnTo>
                <a:lnTo>
                  <a:pt x="19772" y="20913"/>
                </a:lnTo>
                <a:lnTo>
                  <a:pt x="20289" y="20815"/>
                </a:lnTo>
                <a:lnTo>
                  <a:pt x="20703" y="20683"/>
                </a:lnTo>
                <a:lnTo>
                  <a:pt x="21014" y="20552"/>
                </a:lnTo>
                <a:lnTo>
                  <a:pt x="21255" y="20454"/>
                </a:lnTo>
                <a:lnTo>
                  <a:pt x="21497" y="20323"/>
                </a:lnTo>
                <a:lnTo>
                  <a:pt x="21600" y="20259"/>
                </a:lnTo>
                <a:lnTo>
                  <a:pt x="21532" y="19637"/>
                </a:lnTo>
                <a:lnTo>
                  <a:pt x="21428" y="19047"/>
                </a:lnTo>
                <a:lnTo>
                  <a:pt x="21255" y="18491"/>
                </a:lnTo>
                <a:lnTo>
                  <a:pt x="21014" y="17967"/>
                </a:lnTo>
                <a:lnTo>
                  <a:pt x="20669" y="17477"/>
                </a:lnTo>
                <a:lnTo>
                  <a:pt x="20289" y="17018"/>
                </a:lnTo>
                <a:lnTo>
                  <a:pt x="19841" y="16626"/>
                </a:lnTo>
                <a:lnTo>
                  <a:pt x="19324" y="16233"/>
                </a:lnTo>
                <a:lnTo>
                  <a:pt x="18771" y="15873"/>
                </a:lnTo>
                <a:lnTo>
                  <a:pt x="18150" y="15578"/>
                </a:lnTo>
                <a:lnTo>
                  <a:pt x="17460" y="15283"/>
                </a:lnTo>
                <a:lnTo>
                  <a:pt x="16735" y="15054"/>
                </a:lnTo>
                <a:lnTo>
                  <a:pt x="15941" y="14825"/>
                </a:lnTo>
                <a:lnTo>
                  <a:pt x="15113" y="14661"/>
                </a:lnTo>
                <a:lnTo>
                  <a:pt x="14216" y="14498"/>
                </a:lnTo>
                <a:lnTo>
                  <a:pt x="13319" y="14400"/>
                </a:lnTo>
                <a:lnTo>
                  <a:pt x="12870" y="14367"/>
                </a:lnTo>
                <a:lnTo>
                  <a:pt x="12870" y="12894"/>
                </a:lnTo>
                <a:lnTo>
                  <a:pt x="13319" y="12600"/>
                </a:lnTo>
                <a:lnTo>
                  <a:pt x="13767" y="12272"/>
                </a:lnTo>
                <a:lnTo>
                  <a:pt x="14182" y="11913"/>
                </a:lnTo>
                <a:lnTo>
                  <a:pt x="14596" y="11520"/>
                </a:lnTo>
                <a:lnTo>
                  <a:pt x="14941" y="11062"/>
                </a:lnTo>
                <a:lnTo>
                  <a:pt x="15252" y="10570"/>
                </a:lnTo>
                <a:lnTo>
                  <a:pt x="15561" y="10080"/>
                </a:lnTo>
                <a:lnTo>
                  <a:pt x="15803" y="9524"/>
                </a:lnTo>
                <a:lnTo>
                  <a:pt x="15908" y="9556"/>
                </a:lnTo>
                <a:lnTo>
                  <a:pt x="16114" y="9556"/>
                </a:lnTo>
                <a:lnTo>
                  <a:pt x="16286" y="9458"/>
                </a:lnTo>
                <a:lnTo>
                  <a:pt x="16459" y="9327"/>
                </a:lnTo>
                <a:lnTo>
                  <a:pt x="16735" y="8868"/>
                </a:lnTo>
                <a:lnTo>
                  <a:pt x="16874" y="8575"/>
                </a:lnTo>
                <a:lnTo>
                  <a:pt x="16942" y="8247"/>
                </a:lnTo>
                <a:lnTo>
                  <a:pt x="17011" y="7887"/>
                </a:lnTo>
                <a:lnTo>
                  <a:pt x="17046" y="7559"/>
                </a:lnTo>
                <a:lnTo>
                  <a:pt x="17011" y="7232"/>
                </a:lnTo>
                <a:lnTo>
                  <a:pt x="16977" y="6971"/>
                </a:lnTo>
                <a:lnTo>
                  <a:pt x="16908" y="6708"/>
                </a:lnTo>
                <a:lnTo>
                  <a:pt x="16839" y="6479"/>
                </a:lnTo>
                <a:lnTo>
                  <a:pt x="16735" y="6283"/>
                </a:lnTo>
                <a:lnTo>
                  <a:pt x="16597" y="6152"/>
                </a:lnTo>
                <a:lnTo>
                  <a:pt x="16425" y="6054"/>
                </a:lnTo>
                <a:lnTo>
                  <a:pt x="16528" y="5564"/>
                </a:lnTo>
                <a:lnTo>
                  <a:pt x="16563" y="5106"/>
                </a:lnTo>
                <a:lnTo>
                  <a:pt x="16563" y="4287"/>
                </a:lnTo>
                <a:lnTo>
                  <a:pt x="16528" y="3894"/>
                </a:lnTo>
                <a:lnTo>
                  <a:pt x="16459" y="3534"/>
                </a:lnTo>
                <a:lnTo>
                  <a:pt x="16252" y="2880"/>
                </a:lnTo>
                <a:lnTo>
                  <a:pt x="16114" y="2585"/>
                </a:lnTo>
                <a:lnTo>
                  <a:pt x="15977" y="2290"/>
                </a:lnTo>
                <a:lnTo>
                  <a:pt x="15803" y="2029"/>
                </a:lnTo>
                <a:lnTo>
                  <a:pt x="15597" y="1800"/>
                </a:lnTo>
                <a:lnTo>
                  <a:pt x="15389" y="1571"/>
                </a:lnTo>
                <a:lnTo>
                  <a:pt x="15183" y="1374"/>
                </a:lnTo>
                <a:lnTo>
                  <a:pt x="14733" y="1014"/>
                </a:lnTo>
                <a:lnTo>
                  <a:pt x="14216" y="752"/>
                </a:lnTo>
                <a:lnTo>
                  <a:pt x="13699" y="490"/>
                </a:lnTo>
                <a:lnTo>
                  <a:pt x="13181" y="327"/>
                </a:lnTo>
                <a:lnTo>
                  <a:pt x="12664" y="196"/>
                </a:lnTo>
                <a:lnTo>
                  <a:pt x="12146" y="98"/>
                </a:lnTo>
                <a:lnTo>
                  <a:pt x="11663" y="32"/>
                </a:lnTo>
                <a:lnTo>
                  <a:pt x="1121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1" name="Цветина Ангелова"/>
          <p:cNvSpPr txBox="1"/>
          <p:nvPr/>
        </p:nvSpPr>
        <p:spPr>
          <a:xfrm>
            <a:off x="2041360" y="2797976"/>
            <a:ext cx="3836277" cy="66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5000"/>
              </a:lnSpc>
              <a:defRPr sz="180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</a:lstStyle>
          <a:p>
            <a:pPr/>
            <a:r>
              <a:t>Цветина Ангелова</a:t>
            </a:r>
          </a:p>
        </p:txBody>
      </p:sp>
      <p:sp>
        <p:nvSpPr>
          <p:cNvPr id="132" name="Мария Щерева"/>
          <p:cNvSpPr txBox="1"/>
          <p:nvPr/>
        </p:nvSpPr>
        <p:spPr>
          <a:xfrm>
            <a:off x="1088982" y="3189251"/>
            <a:ext cx="3836276" cy="66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5000"/>
              </a:lnSpc>
              <a:defRPr sz="180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</a:lstStyle>
          <a:p>
            <a:pPr/>
            <a:r>
              <a:t>Мария Щерева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3;p22"/>
          <p:cNvSpPr txBox="1"/>
          <p:nvPr>
            <p:ph type="title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/>
            <a:r>
              <a:t>Потребителите имат възможност да правят заявки за отпуск, обикновен или болничен. </a:t>
            </a:r>
          </a:p>
        </p:txBody>
      </p:sp>
      <p:sp>
        <p:nvSpPr>
          <p:cNvPr id="193" name="Google Shape;137;p22"/>
          <p:cNvSpPr txBox="1"/>
          <p:nvPr>
            <p:ph type="sldNum" sz="quarter" idx="2"/>
          </p:nvPr>
        </p:nvSpPr>
        <p:spPr>
          <a:xfrm>
            <a:off x="8832942" y="4845051"/>
            <a:ext cx="19634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Google Shape;99;p19"/>
          <p:cNvSpPr txBox="1"/>
          <p:nvPr/>
        </p:nvSpPr>
        <p:spPr>
          <a:xfrm>
            <a:off x="351894" y="1640400"/>
            <a:ext cx="4695601" cy="18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88620" indent="-313055" defTabSz="777240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Helvetica"/>
              <a:buChar char="●"/>
              <a:defRPr sz="187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Начална дата [StartVac]</a:t>
            </a:r>
          </a:p>
          <a:p>
            <a:pPr marL="388620" indent="-313055" defTabSz="777240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Helvetica"/>
              <a:buChar char="●"/>
              <a:defRPr sz="187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Крайна дата [EndVac]</a:t>
            </a:r>
          </a:p>
          <a:p>
            <a:pPr marL="388620" indent="-313055" defTabSz="777240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Helvetica"/>
              <a:buChar char="●"/>
              <a:defRPr sz="187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Дата на заявка [RequestDate]</a:t>
            </a:r>
          </a:p>
          <a:p>
            <a:pPr marL="388620" indent="-313055" defTabSz="777240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Helvetica"/>
              <a:buChar char="●"/>
              <a:defRPr sz="187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Дали е одобрена [Accepted]</a:t>
            </a:r>
          </a:p>
          <a:p>
            <a:pPr marL="388620" indent="-313055" defTabSz="777240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Helvetica"/>
              <a:buChar char="●"/>
              <a:defRPr sz="187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Заявител [User]</a:t>
            </a:r>
          </a:p>
        </p:txBody>
      </p:sp>
      <p:grpSp>
        <p:nvGrpSpPr>
          <p:cNvPr id="197" name="Google Shape;353;p40"/>
          <p:cNvGrpSpPr/>
          <p:nvPr/>
        </p:nvGrpSpPr>
        <p:grpSpPr>
          <a:xfrm>
            <a:off x="600246" y="518114"/>
            <a:ext cx="355259" cy="312393"/>
            <a:chOff x="20" y="20"/>
            <a:chExt cx="355258" cy="312392"/>
          </a:xfrm>
        </p:grpSpPr>
        <p:sp>
          <p:nvSpPr>
            <p:cNvPr id="195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04" name="Google Shape;343;p40"/>
          <p:cNvGrpSpPr/>
          <p:nvPr/>
        </p:nvGrpSpPr>
        <p:grpSpPr>
          <a:xfrm>
            <a:off x="1052227" y="454818"/>
            <a:ext cx="347108" cy="438985"/>
            <a:chOff x="0" y="0"/>
            <a:chExt cx="347107" cy="438984"/>
          </a:xfrm>
        </p:grpSpPr>
        <p:sp>
          <p:nvSpPr>
            <p:cNvPr id="198" name="Google Shape;344;p40"/>
            <p:cNvSpPr/>
            <p:nvPr/>
          </p:nvSpPr>
          <p:spPr>
            <a:xfrm>
              <a:off x="30618" y="51037"/>
              <a:ext cx="316490" cy="38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06" y="0"/>
                  </a:moveTo>
                  <a:lnTo>
                    <a:pt x="20206" y="19497"/>
                  </a:lnTo>
                  <a:lnTo>
                    <a:pt x="20171" y="19696"/>
                  </a:lnTo>
                  <a:lnTo>
                    <a:pt x="20102" y="19866"/>
                  </a:lnTo>
                  <a:lnTo>
                    <a:pt x="20032" y="20008"/>
                  </a:lnTo>
                  <a:lnTo>
                    <a:pt x="19893" y="20179"/>
                  </a:lnTo>
                  <a:lnTo>
                    <a:pt x="19719" y="20292"/>
                  </a:lnTo>
                  <a:lnTo>
                    <a:pt x="19509" y="20378"/>
                  </a:lnTo>
                  <a:lnTo>
                    <a:pt x="19301" y="20435"/>
                  </a:lnTo>
                  <a:lnTo>
                    <a:pt x="19091" y="20463"/>
                  </a:lnTo>
                  <a:lnTo>
                    <a:pt x="0" y="20463"/>
                  </a:lnTo>
                  <a:lnTo>
                    <a:pt x="0" y="20633"/>
                  </a:lnTo>
                  <a:lnTo>
                    <a:pt x="36" y="20832"/>
                  </a:lnTo>
                  <a:lnTo>
                    <a:pt x="106" y="21003"/>
                  </a:lnTo>
                  <a:lnTo>
                    <a:pt x="175" y="21145"/>
                  </a:lnTo>
                  <a:lnTo>
                    <a:pt x="314" y="21316"/>
                  </a:lnTo>
                  <a:lnTo>
                    <a:pt x="488" y="21429"/>
                  </a:lnTo>
                  <a:lnTo>
                    <a:pt x="698" y="21515"/>
                  </a:lnTo>
                  <a:lnTo>
                    <a:pt x="906" y="21571"/>
                  </a:lnTo>
                  <a:lnTo>
                    <a:pt x="1115" y="21600"/>
                  </a:lnTo>
                  <a:lnTo>
                    <a:pt x="20485" y="21600"/>
                  </a:lnTo>
                  <a:lnTo>
                    <a:pt x="20694" y="21571"/>
                  </a:lnTo>
                  <a:lnTo>
                    <a:pt x="20902" y="21515"/>
                  </a:lnTo>
                  <a:lnTo>
                    <a:pt x="21112" y="21429"/>
                  </a:lnTo>
                  <a:lnTo>
                    <a:pt x="21286" y="21316"/>
                  </a:lnTo>
                  <a:lnTo>
                    <a:pt x="21426" y="21145"/>
                  </a:lnTo>
                  <a:lnTo>
                    <a:pt x="21494" y="21003"/>
                  </a:lnTo>
                  <a:lnTo>
                    <a:pt x="21564" y="20832"/>
                  </a:lnTo>
                  <a:lnTo>
                    <a:pt x="21600" y="20633"/>
                  </a:lnTo>
                  <a:lnTo>
                    <a:pt x="21600" y="853"/>
                  </a:lnTo>
                  <a:lnTo>
                    <a:pt x="21564" y="682"/>
                  </a:lnTo>
                  <a:lnTo>
                    <a:pt x="21494" y="512"/>
                  </a:lnTo>
                  <a:lnTo>
                    <a:pt x="21426" y="370"/>
                  </a:lnTo>
                  <a:lnTo>
                    <a:pt x="21286" y="228"/>
                  </a:lnTo>
                  <a:lnTo>
                    <a:pt x="21112" y="142"/>
                  </a:lnTo>
                  <a:lnTo>
                    <a:pt x="20902" y="57"/>
                  </a:lnTo>
                  <a:lnTo>
                    <a:pt x="20694" y="29"/>
                  </a:lnTo>
                  <a:lnTo>
                    <a:pt x="2048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Google Shape;345;p40"/>
            <p:cNvSpPr/>
            <p:nvPr/>
          </p:nvSpPr>
          <p:spPr>
            <a:xfrm>
              <a:off x="40838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" name="Google Shape;346;p40"/>
            <p:cNvSpPr/>
            <p:nvPr/>
          </p:nvSpPr>
          <p:spPr>
            <a:xfrm>
              <a:off x="110247" y="0"/>
              <a:ext cx="24517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5414" y="417"/>
                  </a:lnTo>
                  <a:lnTo>
                    <a:pt x="4051" y="621"/>
                  </a:lnTo>
                  <a:lnTo>
                    <a:pt x="2707" y="1250"/>
                  </a:lnTo>
                  <a:lnTo>
                    <a:pt x="1363" y="1871"/>
                  </a:lnTo>
                  <a:lnTo>
                    <a:pt x="902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2" y="19108"/>
                  </a:lnTo>
                  <a:lnTo>
                    <a:pt x="1363" y="19729"/>
                  </a:lnTo>
                  <a:lnTo>
                    <a:pt x="2707" y="20350"/>
                  </a:lnTo>
                  <a:lnTo>
                    <a:pt x="4051" y="20979"/>
                  </a:lnTo>
                  <a:lnTo>
                    <a:pt x="5414" y="21183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6205" y="21183"/>
                  </a:lnTo>
                  <a:lnTo>
                    <a:pt x="17549" y="20979"/>
                  </a:lnTo>
                  <a:lnTo>
                    <a:pt x="18893" y="20350"/>
                  </a:lnTo>
                  <a:lnTo>
                    <a:pt x="20237" y="19729"/>
                  </a:lnTo>
                  <a:lnTo>
                    <a:pt x="20698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8" y="2492"/>
                  </a:lnTo>
                  <a:lnTo>
                    <a:pt x="20237" y="1871"/>
                  </a:lnTo>
                  <a:lnTo>
                    <a:pt x="18893" y="1250"/>
                  </a:lnTo>
                  <a:lnTo>
                    <a:pt x="17549" y="621"/>
                  </a:lnTo>
                  <a:lnTo>
                    <a:pt x="16205" y="417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" name="Google Shape;347;p40"/>
            <p:cNvSpPr/>
            <p:nvPr/>
          </p:nvSpPr>
          <p:spPr>
            <a:xfrm>
              <a:off x="179677" y="0"/>
              <a:ext cx="24495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2709" y="1250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2709" y="20350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412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" name="Google Shape;348;p40"/>
            <p:cNvSpPr/>
            <p:nvPr/>
          </p:nvSpPr>
          <p:spPr>
            <a:xfrm>
              <a:off x="249106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88" y="0"/>
                  </a:moveTo>
                  <a:lnTo>
                    <a:pt x="5400" y="417"/>
                  </a:lnTo>
                  <a:lnTo>
                    <a:pt x="4036" y="621"/>
                  </a:lnTo>
                  <a:lnTo>
                    <a:pt x="2691" y="1250"/>
                  </a:lnTo>
                  <a:lnTo>
                    <a:pt x="1345" y="1871"/>
                  </a:lnTo>
                  <a:lnTo>
                    <a:pt x="885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885" y="19108"/>
                  </a:lnTo>
                  <a:lnTo>
                    <a:pt x="1345" y="19729"/>
                  </a:lnTo>
                  <a:lnTo>
                    <a:pt x="2691" y="20350"/>
                  </a:lnTo>
                  <a:lnTo>
                    <a:pt x="4036" y="20979"/>
                  </a:lnTo>
                  <a:lnTo>
                    <a:pt x="5400" y="21183"/>
                  </a:lnTo>
                  <a:lnTo>
                    <a:pt x="7188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18891" y="20350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8891" y="1250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Google Shape;349;p40"/>
            <p:cNvSpPr/>
            <p:nvPr/>
          </p:nvSpPr>
          <p:spPr>
            <a:xfrm>
              <a:off x="-1" y="19395"/>
              <a:ext cx="316469" cy="3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23" y="199"/>
                  </a:moveTo>
                  <a:lnTo>
                    <a:pt x="3867" y="227"/>
                  </a:lnTo>
                  <a:lnTo>
                    <a:pt x="4111" y="284"/>
                  </a:lnTo>
                  <a:lnTo>
                    <a:pt x="4355" y="370"/>
                  </a:lnTo>
                  <a:lnTo>
                    <a:pt x="4703" y="654"/>
                  </a:lnTo>
                  <a:lnTo>
                    <a:pt x="4807" y="853"/>
                  </a:lnTo>
                  <a:lnTo>
                    <a:pt x="4877" y="1052"/>
                  </a:lnTo>
                  <a:lnTo>
                    <a:pt x="4913" y="1251"/>
                  </a:lnTo>
                  <a:lnTo>
                    <a:pt x="4877" y="1450"/>
                  </a:lnTo>
                  <a:lnTo>
                    <a:pt x="4807" y="1649"/>
                  </a:lnTo>
                  <a:lnTo>
                    <a:pt x="4703" y="1848"/>
                  </a:lnTo>
                  <a:lnTo>
                    <a:pt x="4355" y="2132"/>
                  </a:lnTo>
                  <a:lnTo>
                    <a:pt x="4111" y="2217"/>
                  </a:lnTo>
                  <a:lnTo>
                    <a:pt x="3867" y="2274"/>
                  </a:lnTo>
                  <a:lnTo>
                    <a:pt x="3623" y="2302"/>
                  </a:lnTo>
                  <a:lnTo>
                    <a:pt x="3379" y="2274"/>
                  </a:lnTo>
                  <a:lnTo>
                    <a:pt x="3135" y="2217"/>
                  </a:lnTo>
                  <a:lnTo>
                    <a:pt x="2892" y="2132"/>
                  </a:lnTo>
                  <a:lnTo>
                    <a:pt x="2543" y="1848"/>
                  </a:lnTo>
                  <a:lnTo>
                    <a:pt x="2439" y="1649"/>
                  </a:lnTo>
                  <a:lnTo>
                    <a:pt x="2369" y="1450"/>
                  </a:lnTo>
                  <a:lnTo>
                    <a:pt x="2334" y="1251"/>
                  </a:lnTo>
                  <a:lnTo>
                    <a:pt x="2369" y="1052"/>
                  </a:lnTo>
                  <a:lnTo>
                    <a:pt x="2439" y="853"/>
                  </a:lnTo>
                  <a:lnTo>
                    <a:pt x="2543" y="654"/>
                  </a:lnTo>
                  <a:lnTo>
                    <a:pt x="2892" y="370"/>
                  </a:lnTo>
                  <a:lnTo>
                    <a:pt x="3135" y="284"/>
                  </a:lnTo>
                  <a:lnTo>
                    <a:pt x="3379" y="227"/>
                  </a:lnTo>
                  <a:lnTo>
                    <a:pt x="3623" y="199"/>
                  </a:lnTo>
                  <a:close/>
                  <a:moveTo>
                    <a:pt x="8362" y="199"/>
                  </a:moveTo>
                  <a:lnTo>
                    <a:pt x="8606" y="227"/>
                  </a:lnTo>
                  <a:lnTo>
                    <a:pt x="8850" y="284"/>
                  </a:lnTo>
                  <a:lnTo>
                    <a:pt x="9092" y="370"/>
                  </a:lnTo>
                  <a:lnTo>
                    <a:pt x="9268" y="512"/>
                  </a:lnTo>
                  <a:lnTo>
                    <a:pt x="9442" y="654"/>
                  </a:lnTo>
                  <a:lnTo>
                    <a:pt x="9546" y="853"/>
                  </a:lnTo>
                  <a:lnTo>
                    <a:pt x="9616" y="1052"/>
                  </a:lnTo>
                  <a:lnTo>
                    <a:pt x="9650" y="1251"/>
                  </a:lnTo>
                  <a:lnTo>
                    <a:pt x="9616" y="1450"/>
                  </a:lnTo>
                  <a:lnTo>
                    <a:pt x="9546" y="1649"/>
                  </a:lnTo>
                  <a:lnTo>
                    <a:pt x="9442" y="1848"/>
                  </a:lnTo>
                  <a:lnTo>
                    <a:pt x="9268" y="1990"/>
                  </a:lnTo>
                  <a:lnTo>
                    <a:pt x="9092" y="2132"/>
                  </a:lnTo>
                  <a:lnTo>
                    <a:pt x="8850" y="2217"/>
                  </a:lnTo>
                  <a:lnTo>
                    <a:pt x="8606" y="2274"/>
                  </a:lnTo>
                  <a:lnTo>
                    <a:pt x="8362" y="2302"/>
                  </a:lnTo>
                  <a:lnTo>
                    <a:pt x="8118" y="2274"/>
                  </a:lnTo>
                  <a:lnTo>
                    <a:pt x="7874" y="2217"/>
                  </a:lnTo>
                  <a:lnTo>
                    <a:pt x="7630" y="2132"/>
                  </a:lnTo>
                  <a:lnTo>
                    <a:pt x="7456" y="1990"/>
                  </a:lnTo>
                  <a:lnTo>
                    <a:pt x="7281" y="1848"/>
                  </a:lnTo>
                  <a:lnTo>
                    <a:pt x="7177" y="1649"/>
                  </a:lnTo>
                  <a:lnTo>
                    <a:pt x="7107" y="1450"/>
                  </a:lnTo>
                  <a:lnTo>
                    <a:pt x="7073" y="1251"/>
                  </a:lnTo>
                  <a:lnTo>
                    <a:pt x="7107" y="1052"/>
                  </a:lnTo>
                  <a:lnTo>
                    <a:pt x="7177" y="853"/>
                  </a:lnTo>
                  <a:lnTo>
                    <a:pt x="7281" y="654"/>
                  </a:lnTo>
                  <a:lnTo>
                    <a:pt x="7456" y="512"/>
                  </a:lnTo>
                  <a:lnTo>
                    <a:pt x="7630" y="370"/>
                  </a:lnTo>
                  <a:lnTo>
                    <a:pt x="7874" y="284"/>
                  </a:lnTo>
                  <a:lnTo>
                    <a:pt x="8118" y="227"/>
                  </a:lnTo>
                  <a:lnTo>
                    <a:pt x="8362" y="199"/>
                  </a:lnTo>
                  <a:close/>
                  <a:moveTo>
                    <a:pt x="13100" y="199"/>
                  </a:moveTo>
                  <a:lnTo>
                    <a:pt x="13343" y="227"/>
                  </a:lnTo>
                  <a:lnTo>
                    <a:pt x="13587" y="284"/>
                  </a:lnTo>
                  <a:lnTo>
                    <a:pt x="13831" y="370"/>
                  </a:lnTo>
                  <a:lnTo>
                    <a:pt x="14179" y="654"/>
                  </a:lnTo>
                  <a:lnTo>
                    <a:pt x="14285" y="853"/>
                  </a:lnTo>
                  <a:lnTo>
                    <a:pt x="14353" y="1052"/>
                  </a:lnTo>
                  <a:lnTo>
                    <a:pt x="14389" y="1251"/>
                  </a:lnTo>
                  <a:lnTo>
                    <a:pt x="14353" y="1450"/>
                  </a:lnTo>
                  <a:lnTo>
                    <a:pt x="14285" y="1649"/>
                  </a:lnTo>
                  <a:lnTo>
                    <a:pt x="14179" y="1848"/>
                  </a:lnTo>
                  <a:lnTo>
                    <a:pt x="13831" y="2132"/>
                  </a:lnTo>
                  <a:lnTo>
                    <a:pt x="13587" y="2217"/>
                  </a:lnTo>
                  <a:lnTo>
                    <a:pt x="13343" y="2274"/>
                  </a:lnTo>
                  <a:lnTo>
                    <a:pt x="13100" y="2302"/>
                  </a:lnTo>
                  <a:lnTo>
                    <a:pt x="12856" y="2274"/>
                  </a:lnTo>
                  <a:lnTo>
                    <a:pt x="12612" y="2217"/>
                  </a:lnTo>
                  <a:lnTo>
                    <a:pt x="12368" y="2132"/>
                  </a:lnTo>
                  <a:lnTo>
                    <a:pt x="12020" y="1848"/>
                  </a:lnTo>
                  <a:lnTo>
                    <a:pt x="11916" y="1649"/>
                  </a:lnTo>
                  <a:lnTo>
                    <a:pt x="11846" y="1450"/>
                  </a:lnTo>
                  <a:lnTo>
                    <a:pt x="11810" y="1251"/>
                  </a:lnTo>
                  <a:lnTo>
                    <a:pt x="11846" y="1052"/>
                  </a:lnTo>
                  <a:lnTo>
                    <a:pt x="11916" y="853"/>
                  </a:lnTo>
                  <a:lnTo>
                    <a:pt x="12020" y="654"/>
                  </a:lnTo>
                  <a:lnTo>
                    <a:pt x="12368" y="370"/>
                  </a:lnTo>
                  <a:lnTo>
                    <a:pt x="12612" y="284"/>
                  </a:lnTo>
                  <a:lnTo>
                    <a:pt x="12856" y="227"/>
                  </a:lnTo>
                  <a:lnTo>
                    <a:pt x="13100" y="199"/>
                  </a:lnTo>
                  <a:close/>
                  <a:moveTo>
                    <a:pt x="17838" y="199"/>
                  </a:moveTo>
                  <a:lnTo>
                    <a:pt x="18082" y="227"/>
                  </a:lnTo>
                  <a:lnTo>
                    <a:pt x="18326" y="284"/>
                  </a:lnTo>
                  <a:lnTo>
                    <a:pt x="18570" y="370"/>
                  </a:lnTo>
                  <a:lnTo>
                    <a:pt x="18918" y="654"/>
                  </a:lnTo>
                  <a:lnTo>
                    <a:pt x="19022" y="853"/>
                  </a:lnTo>
                  <a:lnTo>
                    <a:pt x="19092" y="1052"/>
                  </a:lnTo>
                  <a:lnTo>
                    <a:pt x="19126" y="1251"/>
                  </a:lnTo>
                  <a:lnTo>
                    <a:pt x="19092" y="1450"/>
                  </a:lnTo>
                  <a:lnTo>
                    <a:pt x="19022" y="1649"/>
                  </a:lnTo>
                  <a:lnTo>
                    <a:pt x="18918" y="1848"/>
                  </a:lnTo>
                  <a:lnTo>
                    <a:pt x="18570" y="2132"/>
                  </a:lnTo>
                  <a:lnTo>
                    <a:pt x="18326" y="2217"/>
                  </a:lnTo>
                  <a:lnTo>
                    <a:pt x="18082" y="2274"/>
                  </a:lnTo>
                  <a:lnTo>
                    <a:pt x="17838" y="2302"/>
                  </a:lnTo>
                  <a:lnTo>
                    <a:pt x="17594" y="2274"/>
                  </a:lnTo>
                  <a:lnTo>
                    <a:pt x="17350" y="2217"/>
                  </a:lnTo>
                  <a:lnTo>
                    <a:pt x="17107" y="2132"/>
                  </a:lnTo>
                  <a:lnTo>
                    <a:pt x="16758" y="1848"/>
                  </a:lnTo>
                  <a:lnTo>
                    <a:pt x="16653" y="1649"/>
                  </a:lnTo>
                  <a:lnTo>
                    <a:pt x="16583" y="1450"/>
                  </a:lnTo>
                  <a:lnTo>
                    <a:pt x="16549" y="1251"/>
                  </a:lnTo>
                  <a:lnTo>
                    <a:pt x="16583" y="1052"/>
                  </a:lnTo>
                  <a:lnTo>
                    <a:pt x="16653" y="853"/>
                  </a:lnTo>
                  <a:lnTo>
                    <a:pt x="16758" y="654"/>
                  </a:lnTo>
                  <a:lnTo>
                    <a:pt x="17107" y="370"/>
                  </a:lnTo>
                  <a:lnTo>
                    <a:pt x="17350" y="284"/>
                  </a:lnTo>
                  <a:lnTo>
                    <a:pt x="17594" y="227"/>
                  </a:lnTo>
                  <a:lnTo>
                    <a:pt x="17838" y="199"/>
                  </a:lnTo>
                  <a:close/>
                  <a:moveTo>
                    <a:pt x="18674" y="6423"/>
                  </a:moveTo>
                  <a:lnTo>
                    <a:pt x="18814" y="6451"/>
                  </a:lnTo>
                  <a:lnTo>
                    <a:pt x="18918" y="6508"/>
                  </a:lnTo>
                  <a:lnTo>
                    <a:pt x="18988" y="6593"/>
                  </a:lnTo>
                  <a:lnTo>
                    <a:pt x="19022" y="6707"/>
                  </a:lnTo>
                  <a:lnTo>
                    <a:pt x="18988" y="6821"/>
                  </a:lnTo>
                  <a:lnTo>
                    <a:pt x="18918" y="6906"/>
                  </a:lnTo>
                  <a:lnTo>
                    <a:pt x="18814" y="6963"/>
                  </a:lnTo>
                  <a:lnTo>
                    <a:pt x="18674" y="6991"/>
                  </a:lnTo>
                  <a:lnTo>
                    <a:pt x="2787" y="6991"/>
                  </a:lnTo>
                  <a:lnTo>
                    <a:pt x="2648" y="6963"/>
                  </a:lnTo>
                  <a:lnTo>
                    <a:pt x="2543" y="6906"/>
                  </a:lnTo>
                  <a:lnTo>
                    <a:pt x="2474" y="6821"/>
                  </a:lnTo>
                  <a:lnTo>
                    <a:pt x="2439" y="6707"/>
                  </a:lnTo>
                  <a:lnTo>
                    <a:pt x="2474" y="6593"/>
                  </a:lnTo>
                  <a:lnTo>
                    <a:pt x="2543" y="6508"/>
                  </a:lnTo>
                  <a:lnTo>
                    <a:pt x="2648" y="6451"/>
                  </a:lnTo>
                  <a:lnTo>
                    <a:pt x="2787" y="6423"/>
                  </a:lnTo>
                  <a:close/>
                  <a:moveTo>
                    <a:pt x="18814" y="9123"/>
                  </a:moveTo>
                  <a:lnTo>
                    <a:pt x="18918" y="9208"/>
                  </a:lnTo>
                  <a:lnTo>
                    <a:pt x="18988" y="9293"/>
                  </a:lnTo>
                  <a:lnTo>
                    <a:pt x="19022" y="9407"/>
                  </a:lnTo>
                  <a:lnTo>
                    <a:pt x="18988" y="9521"/>
                  </a:lnTo>
                  <a:lnTo>
                    <a:pt x="18918" y="9606"/>
                  </a:lnTo>
                  <a:lnTo>
                    <a:pt x="18814" y="9663"/>
                  </a:lnTo>
                  <a:lnTo>
                    <a:pt x="18674" y="9691"/>
                  </a:lnTo>
                  <a:lnTo>
                    <a:pt x="2787" y="9691"/>
                  </a:lnTo>
                  <a:lnTo>
                    <a:pt x="2648" y="9663"/>
                  </a:lnTo>
                  <a:lnTo>
                    <a:pt x="2543" y="9606"/>
                  </a:lnTo>
                  <a:lnTo>
                    <a:pt x="2474" y="9521"/>
                  </a:lnTo>
                  <a:lnTo>
                    <a:pt x="2439" y="9407"/>
                  </a:lnTo>
                  <a:lnTo>
                    <a:pt x="2474" y="9293"/>
                  </a:lnTo>
                  <a:lnTo>
                    <a:pt x="2543" y="9208"/>
                  </a:lnTo>
                  <a:lnTo>
                    <a:pt x="2648" y="9123"/>
                  </a:lnTo>
                  <a:close/>
                  <a:moveTo>
                    <a:pt x="18674" y="11795"/>
                  </a:moveTo>
                  <a:lnTo>
                    <a:pt x="18814" y="11823"/>
                  </a:lnTo>
                  <a:lnTo>
                    <a:pt x="18918" y="11880"/>
                  </a:lnTo>
                  <a:lnTo>
                    <a:pt x="18988" y="11965"/>
                  </a:lnTo>
                  <a:lnTo>
                    <a:pt x="19022" y="12079"/>
                  </a:lnTo>
                  <a:lnTo>
                    <a:pt x="18988" y="12193"/>
                  </a:lnTo>
                  <a:lnTo>
                    <a:pt x="18918" y="12278"/>
                  </a:lnTo>
                  <a:lnTo>
                    <a:pt x="18814" y="12335"/>
                  </a:lnTo>
                  <a:lnTo>
                    <a:pt x="18674" y="12363"/>
                  </a:lnTo>
                  <a:lnTo>
                    <a:pt x="2787" y="12363"/>
                  </a:lnTo>
                  <a:lnTo>
                    <a:pt x="2648" y="12335"/>
                  </a:lnTo>
                  <a:lnTo>
                    <a:pt x="2543" y="12278"/>
                  </a:lnTo>
                  <a:lnTo>
                    <a:pt x="2474" y="12193"/>
                  </a:lnTo>
                  <a:lnTo>
                    <a:pt x="2439" y="12079"/>
                  </a:lnTo>
                  <a:lnTo>
                    <a:pt x="2474" y="11965"/>
                  </a:lnTo>
                  <a:lnTo>
                    <a:pt x="2543" y="11880"/>
                  </a:lnTo>
                  <a:lnTo>
                    <a:pt x="2648" y="11823"/>
                  </a:lnTo>
                  <a:lnTo>
                    <a:pt x="2787" y="11795"/>
                  </a:lnTo>
                  <a:close/>
                  <a:moveTo>
                    <a:pt x="11706" y="14495"/>
                  </a:moveTo>
                  <a:lnTo>
                    <a:pt x="11846" y="14523"/>
                  </a:lnTo>
                  <a:lnTo>
                    <a:pt x="11950" y="14580"/>
                  </a:lnTo>
                  <a:lnTo>
                    <a:pt x="12020" y="14665"/>
                  </a:lnTo>
                  <a:lnTo>
                    <a:pt x="12054" y="14779"/>
                  </a:lnTo>
                  <a:lnTo>
                    <a:pt x="12020" y="14893"/>
                  </a:lnTo>
                  <a:lnTo>
                    <a:pt x="11950" y="14978"/>
                  </a:lnTo>
                  <a:lnTo>
                    <a:pt x="11846" y="15035"/>
                  </a:lnTo>
                  <a:lnTo>
                    <a:pt x="11706" y="15063"/>
                  </a:lnTo>
                  <a:lnTo>
                    <a:pt x="2787" y="15063"/>
                  </a:lnTo>
                  <a:lnTo>
                    <a:pt x="2648" y="15035"/>
                  </a:lnTo>
                  <a:lnTo>
                    <a:pt x="2543" y="14978"/>
                  </a:lnTo>
                  <a:lnTo>
                    <a:pt x="2474" y="14893"/>
                  </a:lnTo>
                  <a:lnTo>
                    <a:pt x="2439" y="14779"/>
                  </a:lnTo>
                  <a:lnTo>
                    <a:pt x="2474" y="14665"/>
                  </a:lnTo>
                  <a:lnTo>
                    <a:pt x="2543" y="14580"/>
                  </a:lnTo>
                  <a:lnTo>
                    <a:pt x="2648" y="14523"/>
                  </a:lnTo>
                  <a:lnTo>
                    <a:pt x="2787" y="14495"/>
                  </a:lnTo>
                  <a:close/>
                  <a:moveTo>
                    <a:pt x="1116" y="0"/>
                  </a:moveTo>
                  <a:lnTo>
                    <a:pt x="906" y="29"/>
                  </a:lnTo>
                  <a:lnTo>
                    <a:pt x="698" y="85"/>
                  </a:lnTo>
                  <a:lnTo>
                    <a:pt x="488" y="142"/>
                  </a:lnTo>
                  <a:lnTo>
                    <a:pt x="314" y="256"/>
                  </a:lnTo>
                  <a:lnTo>
                    <a:pt x="174" y="398"/>
                  </a:lnTo>
                  <a:lnTo>
                    <a:pt x="104" y="569"/>
                  </a:lnTo>
                  <a:lnTo>
                    <a:pt x="34" y="739"/>
                  </a:lnTo>
                  <a:lnTo>
                    <a:pt x="0" y="910"/>
                  </a:lnTo>
                  <a:lnTo>
                    <a:pt x="0" y="20690"/>
                  </a:lnTo>
                  <a:lnTo>
                    <a:pt x="34" y="20861"/>
                  </a:lnTo>
                  <a:lnTo>
                    <a:pt x="104" y="21031"/>
                  </a:lnTo>
                  <a:lnTo>
                    <a:pt x="174" y="21202"/>
                  </a:lnTo>
                  <a:lnTo>
                    <a:pt x="314" y="21344"/>
                  </a:lnTo>
                  <a:lnTo>
                    <a:pt x="488" y="21458"/>
                  </a:lnTo>
                  <a:lnTo>
                    <a:pt x="698" y="21514"/>
                  </a:lnTo>
                  <a:lnTo>
                    <a:pt x="906" y="21571"/>
                  </a:lnTo>
                  <a:lnTo>
                    <a:pt x="1116" y="21600"/>
                  </a:lnTo>
                  <a:lnTo>
                    <a:pt x="20486" y="21600"/>
                  </a:lnTo>
                  <a:lnTo>
                    <a:pt x="20694" y="21571"/>
                  </a:lnTo>
                  <a:lnTo>
                    <a:pt x="20904" y="21514"/>
                  </a:lnTo>
                  <a:lnTo>
                    <a:pt x="21112" y="21458"/>
                  </a:lnTo>
                  <a:lnTo>
                    <a:pt x="21288" y="21344"/>
                  </a:lnTo>
                  <a:lnTo>
                    <a:pt x="21426" y="21202"/>
                  </a:lnTo>
                  <a:lnTo>
                    <a:pt x="21496" y="21031"/>
                  </a:lnTo>
                  <a:lnTo>
                    <a:pt x="21566" y="20861"/>
                  </a:lnTo>
                  <a:lnTo>
                    <a:pt x="21600" y="20690"/>
                  </a:lnTo>
                  <a:lnTo>
                    <a:pt x="21600" y="910"/>
                  </a:lnTo>
                  <a:lnTo>
                    <a:pt x="21566" y="739"/>
                  </a:lnTo>
                  <a:lnTo>
                    <a:pt x="21496" y="569"/>
                  </a:lnTo>
                  <a:lnTo>
                    <a:pt x="21426" y="398"/>
                  </a:lnTo>
                  <a:lnTo>
                    <a:pt x="21288" y="256"/>
                  </a:lnTo>
                  <a:lnTo>
                    <a:pt x="21112" y="142"/>
                  </a:lnTo>
                  <a:lnTo>
                    <a:pt x="20904" y="85"/>
                  </a:lnTo>
                  <a:lnTo>
                    <a:pt x="20694" y="29"/>
                  </a:lnTo>
                  <a:lnTo>
                    <a:pt x="20486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05" name="87879895_152023509196184_393775027037667328_n.png" descr="87879895_152023509196184_39377502703766732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146" y="1575891"/>
            <a:ext cx="4695601" cy="2494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86;p17"/>
          <p:cNvSpPr txBox="1"/>
          <p:nvPr>
            <p:ph type="title"/>
          </p:nvPr>
        </p:nvSpPr>
        <p:spPr>
          <a:xfrm>
            <a:off x="685800" y="1811950"/>
            <a:ext cx="4973100" cy="1159801"/>
          </a:xfrm>
          <a:prstGeom prst="rect">
            <a:avLst/>
          </a:prstGeom>
        </p:spPr>
        <p:txBody>
          <a:bodyPr/>
          <a:lstStyle/>
          <a:p>
            <a:pPr defTabSz="704087">
              <a:defRPr sz="3696"/>
            </a:pPr>
            <a:r>
              <a:t>3.</a:t>
            </a:r>
          </a:p>
          <a:p>
            <a:pPr defTabSz="704087">
              <a:defRPr sz="3696"/>
            </a:pPr>
            <a:r>
              <a:t>Проекти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33;p22"/>
          <p:cNvSpPr txBox="1"/>
          <p:nvPr>
            <p:ph type="title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/>
            <a:r>
              <a:t>Системата също поддържа списък на проектите, които се разработват от служителите на компанията.</a:t>
            </a:r>
          </a:p>
        </p:txBody>
      </p:sp>
      <p:sp>
        <p:nvSpPr>
          <p:cNvPr id="210" name="Google Shape;137;p22"/>
          <p:cNvSpPr txBox="1"/>
          <p:nvPr>
            <p:ph type="sldNum" sz="quarter" idx="2"/>
          </p:nvPr>
        </p:nvSpPr>
        <p:spPr>
          <a:xfrm>
            <a:off x="8832942" y="4845051"/>
            <a:ext cx="19634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Google Shape;99;p19"/>
          <p:cNvSpPr txBox="1"/>
          <p:nvPr/>
        </p:nvSpPr>
        <p:spPr>
          <a:xfrm>
            <a:off x="272916" y="1789582"/>
            <a:ext cx="4695600" cy="18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Име на проекта [Title]</a:t>
            </a:r>
          </a:p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Описание на проекта [Description]</a:t>
            </a:r>
          </a:p>
        </p:txBody>
      </p:sp>
      <p:grpSp>
        <p:nvGrpSpPr>
          <p:cNvPr id="214" name="Google Shape;353;p40"/>
          <p:cNvGrpSpPr/>
          <p:nvPr/>
        </p:nvGrpSpPr>
        <p:grpSpPr>
          <a:xfrm>
            <a:off x="591470" y="659107"/>
            <a:ext cx="355259" cy="312393"/>
            <a:chOff x="20" y="20"/>
            <a:chExt cx="355258" cy="312392"/>
          </a:xfrm>
        </p:grpSpPr>
        <p:sp>
          <p:nvSpPr>
            <p:cNvPr id="212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21" name="Google Shape;343;p40"/>
          <p:cNvGrpSpPr/>
          <p:nvPr/>
        </p:nvGrpSpPr>
        <p:grpSpPr>
          <a:xfrm>
            <a:off x="1043451" y="595811"/>
            <a:ext cx="347108" cy="438985"/>
            <a:chOff x="0" y="0"/>
            <a:chExt cx="347107" cy="438984"/>
          </a:xfrm>
        </p:grpSpPr>
        <p:sp>
          <p:nvSpPr>
            <p:cNvPr id="215" name="Google Shape;344;p40"/>
            <p:cNvSpPr/>
            <p:nvPr/>
          </p:nvSpPr>
          <p:spPr>
            <a:xfrm>
              <a:off x="30618" y="51037"/>
              <a:ext cx="316490" cy="38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06" y="0"/>
                  </a:moveTo>
                  <a:lnTo>
                    <a:pt x="20206" y="19497"/>
                  </a:lnTo>
                  <a:lnTo>
                    <a:pt x="20171" y="19696"/>
                  </a:lnTo>
                  <a:lnTo>
                    <a:pt x="20102" y="19866"/>
                  </a:lnTo>
                  <a:lnTo>
                    <a:pt x="20032" y="20008"/>
                  </a:lnTo>
                  <a:lnTo>
                    <a:pt x="19893" y="20179"/>
                  </a:lnTo>
                  <a:lnTo>
                    <a:pt x="19719" y="20292"/>
                  </a:lnTo>
                  <a:lnTo>
                    <a:pt x="19509" y="20378"/>
                  </a:lnTo>
                  <a:lnTo>
                    <a:pt x="19301" y="20435"/>
                  </a:lnTo>
                  <a:lnTo>
                    <a:pt x="19091" y="20463"/>
                  </a:lnTo>
                  <a:lnTo>
                    <a:pt x="0" y="20463"/>
                  </a:lnTo>
                  <a:lnTo>
                    <a:pt x="0" y="20633"/>
                  </a:lnTo>
                  <a:lnTo>
                    <a:pt x="36" y="20832"/>
                  </a:lnTo>
                  <a:lnTo>
                    <a:pt x="106" y="21003"/>
                  </a:lnTo>
                  <a:lnTo>
                    <a:pt x="175" y="21145"/>
                  </a:lnTo>
                  <a:lnTo>
                    <a:pt x="314" y="21316"/>
                  </a:lnTo>
                  <a:lnTo>
                    <a:pt x="488" y="21429"/>
                  </a:lnTo>
                  <a:lnTo>
                    <a:pt x="698" y="21515"/>
                  </a:lnTo>
                  <a:lnTo>
                    <a:pt x="906" y="21571"/>
                  </a:lnTo>
                  <a:lnTo>
                    <a:pt x="1115" y="21600"/>
                  </a:lnTo>
                  <a:lnTo>
                    <a:pt x="20485" y="21600"/>
                  </a:lnTo>
                  <a:lnTo>
                    <a:pt x="20694" y="21571"/>
                  </a:lnTo>
                  <a:lnTo>
                    <a:pt x="20902" y="21515"/>
                  </a:lnTo>
                  <a:lnTo>
                    <a:pt x="21112" y="21429"/>
                  </a:lnTo>
                  <a:lnTo>
                    <a:pt x="21286" y="21316"/>
                  </a:lnTo>
                  <a:lnTo>
                    <a:pt x="21426" y="21145"/>
                  </a:lnTo>
                  <a:lnTo>
                    <a:pt x="21494" y="21003"/>
                  </a:lnTo>
                  <a:lnTo>
                    <a:pt x="21564" y="20832"/>
                  </a:lnTo>
                  <a:lnTo>
                    <a:pt x="21600" y="20633"/>
                  </a:lnTo>
                  <a:lnTo>
                    <a:pt x="21600" y="853"/>
                  </a:lnTo>
                  <a:lnTo>
                    <a:pt x="21564" y="682"/>
                  </a:lnTo>
                  <a:lnTo>
                    <a:pt x="21494" y="512"/>
                  </a:lnTo>
                  <a:lnTo>
                    <a:pt x="21426" y="370"/>
                  </a:lnTo>
                  <a:lnTo>
                    <a:pt x="21286" y="228"/>
                  </a:lnTo>
                  <a:lnTo>
                    <a:pt x="21112" y="142"/>
                  </a:lnTo>
                  <a:lnTo>
                    <a:pt x="20902" y="57"/>
                  </a:lnTo>
                  <a:lnTo>
                    <a:pt x="20694" y="29"/>
                  </a:lnTo>
                  <a:lnTo>
                    <a:pt x="2048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Google Shape;345;p40"/>
            <p:cNvSpPr/>
            <p:nvPr/>
          </p:nvSpPr>
          <p:spPr>
            <a:xfrm>
              <a:off x="40838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Google Shape;346;p40"/>
            <p:cNvSpPr/>
            <p:nvPr/>
          </p:nvSpPr>
          <p:spPr>
            <a:xfrm>
              <a:off x="110247" y="0"/>
              <a:ext cx="24517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5414" y="417"/>
                  </a:lnTo>
                  <a:lnTo>
                    <a:pt x="4051" y="621"/>
                  </a:lnTo>
                  <a:lnTo>
                    <a:pt x="2707" y="1250"/>
                  </a:lnTo>
                  <a:lnTo>
                    <a:pt x="1363" y="1871"/>
                  </a:lnTo>
                  <a:lnTo>
                    <a:pt x="902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2" y="19108"/>
                  </a:lnTo>
                  <a:lnTo>
                    <a:pt x="1363" y="19729"/>
                  </a:lnTo>
                  <a:lnTo>
                    <a:pt x="2707" y="20350"/>
                  </a:lnTo>
                  <a:lnTo>
                    <a:pt x="4051" y="20979"/>
                  </a:lnTo>
                  <a:lnTo>
                    <a:pt x="5414" y="21183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6205" y="21183"/>
                  </a:lnTo>
                  <a:lnTo>
                    <a:pt x="17549" y="20979"/>
                  </a:lnTo>
                  <a:lnTo>
                    <a:pt x="18893" y="20350"/>
                  </a:lnTo>
                  <a:lnTo>
                    <a:pt x="20237" y="19729"/>
                  </a:lnTo>
                  <a:lnTo>
                    <a:pt x="20698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8" y="2492"/>
                  </a:lnTo>
                  <a:lnTo>
                    <a:pt x="20237" y="1871"/>
                  </a:lnTo>
                  <a:lnTo>
                    <a:pt x="18893" y="1250"/>
                  </a:lnTo>
                  <a:lnTo>
                    <a:pt x="17549" y="621"/>
                  </a:lnTo>
                  <a:lnTo>
                    <a:pt x="16205" y="417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Google Shape;347;p40"/>
            <p:cNvSpPr/>
            <p:nvPr/>
          </p:nvSpPr>
          <p:spPr>
            <a:xfrm>
              <a:off x="179677" y="0"/>
              <a:ext cx="24495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2709" y="1250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2709" y="20350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412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9" name="Google Shape;348;p40"/>
            <p:cNvSpPr/>
            <p:nvPr/>
          </p:nvSpPr>
          <p:spPr>
            <a:xfrm>
              <a:off x="249106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88" y="0"/>
                  </a:moveTo>
                  <a:lnTo>
                    <a:pt x="5400" y="417"/>
                  </a:lnTo>
                  <a:lnTo>
                    <a:pt x="4036" y="621"/>
                  </a:lnTo>
                  <a:lnTo>
                    <a:pt x="2691" y="1250"/>
                  </a:lnTo>
                  <a:lnTo>
                    <a:pt x="1345" y="1871"/>
                  </a:lnTo>
                  <a:lnTo>
                    <a:pt x="885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885" y="19108"/>
                  </a:lnTo>
                  <a:lnTo>
                    <a:pt x="1345" y="19729"/>
                  </a:lnTo>
                  <a:lnTo>
                    <a:pt x="2691" y="20350"/>
                  </a:lnTo>
                  <a:lnTo>
                    <a:pt x="4036" y="20979"/>
                  </a:lnTo>
                  <a:lnTo>
                    <a:pt x="5400" y="21183"/>
                  </a:lnTo>
                  <a:lnTo>
                    <a:pt x="7188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18891" y="20350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8891" y="1250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Google Shape;349;p40"/>
            <p:cNvSpPr/>
            <p:nvPr/>
          </p:nvSpPr>
          <p:spPr>
            <a:xfrm>
              <a:off x="-1" y="19395"/>
              <a:ext cx="316469" cy="3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23" y="199"/>
                  </a:moveTo>
                  <a:lnTo>
                    <a:pt x="3867" y="227"/>
                  </a:lnTo>
                  <a:lnTo>
                    <a:pt x="4111" y="284"/>
                  </a:lnTo>
                  <a:lnTo>
                    <a:pt x="4355" y="370"/>
                  </a:lnTo>
                  <a:lnTo>
                    <a:pt x="4703" y="654"/>
                  </a:lnTo>
                  <a:lnTo>
                    <a:pt x="4807" y="853"/>
                  </a:lnTo>
                  <a:lnTo>
                    <a:pt x="4877" y="1052"/>
                  </a:lnTo>
                  <a:lnTo>
                    <a:pt x="4913" y="1251"/>
                  </a:lnTo>
                  <a:lnTo>
                    <a:pt x="4877" y="1450"/>
                  </a:lnTo>
                  <a:lnTo>
                    <a:pt x="4807" y="1649"/>
                  </a:lnTo>
                  <a:lnTo>
                    <a:pt x="4703" y="1848"/>
                  </a:lnTo>
                  <a:lnTo>
                    <a:pt x="4355" y="2132"/>
                  </a:lnTo>
                  <a:lnTo>
                    <a:pt x="4111" y="2217"/>
                  </a:lnTo>
                  <a:lnTo>
                    <a:pt x="3867" y="2274"/>
                  </a:lnTo>
                  <a:lnTo>
                    <a:pt x="3623" y="2302"/>
                  </a:lnTo>
                  <a:lnTo>
                    <a:pt x="3379" y="2274"/>
                  </a:lnTo>
                  <a:lnTo>
                    <a:pt x="3135" y="2217"/>
                  </a:lnTo>
                  <a:lnTo>
                    <a:pt x="2892" y="2132"/>
                  </a:lnTo>
                  <a:lnTo>
                    <a:pt x="2543" y="1848"/>
                  </a:lnTo>
                  <a:lnTo>
                    <a:pt x="2439" y="1649"/>
                  </a:lnTo>
                  <a:lnTo>
                    <a:pt x="2369" y="1450"/>
                  </a:lnTo>
                  <a:lnTo>
                    <a:pt x="2334" y="1251"/>
                  </a:lnTo>
                  <a:lnTo>
                    <a:pt x="2369" y="1052"/>
                  </a:lnTo>
                  <a:lnTo>
                    <a:pt x="2439" y="853"/>
                  </a:lnTo>
                  <a:lnTo>
                    <a:pt x="2543" y="654"/>
                  </a:lnTo>
                  <a:lnTo>
                    <a:pt x="2892" y="370"/>
                  </a:lnTo>
                  <a:lnTo>
                    <a:pt x="3135" y="284"/>
                  </a:lnTo>
                  <a:lnTo>
                    <a:pt x="3379" y="227"/>
                  </a:lnTo>
                  <a:lnTo>
                    <a:pt x="3623" y="199"/>
                  </a:lnTo>
                  <a:close/>
                  <a:moveTo>
                    <a:pt x="8362" y="199"/>
                  </a:moveTo>
                  <a:lnTo>
                    <a:pt x="8606" y="227"/>
                  </a:lnTo>
                  <a:lnTo>
                    <a:pt x="8850" y="284"/>
                  </a:lnTo>
                  <a:lnTo>
                    <a:pt x="9092" y="370"/>
                  </a:lnTo>
                  <a:lnTo>
                    <a:pt x="9268" y="512"/>
                  </a:lnTo>
                  <a:lnTo>
                    <a:pt x="9442" y="654"/>
                  </a:lnTo>
                  <a:lnTo>
                    <a:pt x="9546" y="853"/>
                  </a:lnTo>
                  <a:lnTo>
                    <a:pt x="9616" y="1052"/>
                  </a:lnTo>
                  <a:lnTo>
                    <a:pt x="9650" y="1251"/>
                  </a:lnTo>
                  <a:lnTo>
                    <a:pt x="9616" y="1450"/>
                  </a:lnTo>
                  <a:lnTo>
                    <a:pt x="9546" y="1649"/>
                  </a:lnTo>
                  <a:lnTo>
                    <a:pt x="9442" y="1848"/>
                  </a:lnTo>
                  <a:lnTo>
                    <a:pt x="9268" y="1990"/>
                  </a:lnTo>
                  <a:lnTo>
                    <a:pt x="9092" y="2132"/>
                  </a:lnTo>
                  <a:lnTo>
                    <a:pt x="8850" y="2217"/>
                  </a:lnTo>
                  <a:lnTo>
                    <a:pt x="8606" y="2274"/>
                  </a:lnTo>
                  <a:lnTo>
                    <a:pt x="8362" y="2302"/>
                  </a:lnTo>
                  <a:lnTo>
                    <a:pt x="8118" y="2274"/>
                  </a:lnTo>
                  <a:lnTo>
                    <a:pt x="7874" y="2217"/>
                  </a:lnTo>
                  <a:lnTo>
                    <a:pt x="7630" y="2132"/>
                  </a:lnTo>
                  <a:lnTo>
                    <a:pt x="7456" y="1990"/>
                  </a:lnTo>
                  <a:lnTo>
                    <a:pt x="7281" y="1848"/>
                  </a:lnTo>
                  <a:lnTo>
                    <a:pt x="7177" y="1649"/>
                  </a:lnTo>
                  <a:lnTo>
                    <a:pt x="7107" y="1450"/>
                  </a:lnTo>
                  <a:lnTo>
                    <a:pt x="7073" y="1251"/>
                  </a:lnTo>
                  <a:lnTo>
                    <a:pt x="7107" y="1052"/>
                  </a:lnTo>
                  <a:lnTo>
                    <a:pt x="7177" y="853"/>
                  </a:lnTo>
                  <a:lnTo>
                    <a:pt x="7281" y="654"/>
                  </a:lnTo>
                  <a:lnTo>
                    <a:pt x="7456" y="512"/>
                  </a:lnTo>
                  <a:lnTo>
                    <a:pt x="7630" y="370"/>
                  </a:lnTo>
                  <a:lnTo>
                    <a:pt x="7874" y="284"/>
                  </a:lnTo>
                  <a:lnTo>
                    <a:pt x="8118" y="227"/>
                  </a:lnTo>
                  <a:lnTo>
                    <a:pt x="8362" y="199"/>
                  </a:lnTo>
                  <a:close/>
                  <a:moveTo>
                    <a:pt x="13100" y="199"/>
                  </a:moveTo>
                  <a:lnTo>
                    <a:pt x="13343" y="227"/>
                  </a:lnTo>
                  <a:lnTo>
                    <a:pt x="13587" y="284"/>
                  </a:lnTo>
                  <a:lnTo>
                    <a:pt x="13831" y="370"/>
                  </a:lnTo>
                  <a:lnTo>
                    <a:pt x="14179" y="654"/>
                  </a:lnTo>
                  <a:lnTo>
                    <a:pt x="14285" y="853"/>
                  </a:lnTo>
                  <a:lnTo>
                    <a:pt x="14353" y="1052"/>
                  </a:lnTo>
                  <a:lnTo>
                    <a:pt x="14389" y="1251"/>
                  </a:lnTo>
                  <a:lnTo>
                    <a:pt x="14353" y="1450"/>
                  </a:lnTo>
                  <a:lnTo>
                    <a:pt x="14285" y="1649"/>
                  </a:lnTo>
                  <a:lnTo>
                    <a:pt x="14179" y="1848"/>
                  </a:lnTo>
                  <a:lnTo>
                    <a:pt x="13831" y="2132"/>
                  </a:lnTo>
                  <a:lnTo>
                    <a:pt x="13587" y="2217"/>
                  </a:lnTo>
                  <a:lnTo>
                    <a:pt x="13343" y="2274"/>
                  </a:lnTo>
                  <a:lnTo>
                    <a:pt x="13100" y="2302"/>
                  </a:lnTo>
                  <a:lnTo>
                    <a:pt x="12856" y="2274"/>
                  </a:lnTo>
                  <a:lnTo>
                    <a:pt x="12612" y="2217"/>
                  </a:lnTo>
                  <a:lnTo>
                    <a:pt x="12368" y="2132"/>
                  </a:lnTo>
                  <a:lnTo>
                    <a:pt x="12020" y="1848"/>
                  </a:lnTo>
                  <a:lnTo>
                    <a:pt x="11916" y="1649"/>
                  </a:lnTo>
                  <a:lnTo>
                    <a:pt x="11846" y="1450"/>
                  </a:lnTo>
                  <a:lnTo>
                    <a:pt x="11810" y="1251"/>
                  </a:lnTo>
                  <a:lnTo>
                    <a:pt x="11846" y="1052"/>
                  </a:lnTo>
                  <a:lnTo>
                    <a:pt x="11916" y="853"/>
                  </a:lnTo>
                  <a:lnTo>
                    <a:pt x="12020" y="654"/>
                  </a:lnTo>
                  <a:lnTo>
                    <a:pt x="12368" y="370"/>
                  </a:lnTo>
                  <a:lnTo>
                    <a:pt x="12612" y="284"/>
                  </a:lnTo>
                  <a:lnTo>
                    <a:pt x="12856" y="227"/>
                  </a:lnTo>
                  <a:lnTo>
                    <a:pt x="13100" y="199"/>
                  </a:lnTo>
                  <a:close/>
                  <a:moveTo>
                    <a:pt x="17838" y="199"/>
                  </a:moveTo>
                  <a:lnTo>
                    <a:pt x="18082" y="227"/>
                  </a:lnTo>
                  <a:lnTo>
                    <a:pt x="18326" y="284"/>
                  </a:lnTo>
                  <a:lnTo>
                    <a:pt x="18570" y="370"/>
                  </a:lnTo>
                  <a:lnTo>
                    <a:pt x="18918" y="654"/>
                  </a:lnTo>
                  <a:lnTo>
                    <a:pt x="19022" y="853"/>
                  </a:lnTo>
                  <a:lnTo>
                    <a:pt x="19092" y="1052"/>
                  </a:lnTo>
                  <a:lnTo>
                    <a:pt x="19126" y="1251"/>
                  </a:lnTo>
                  <a:lnTo>
                    <a:pt x="19092" y="1450"/>
                  </a:lnTo>
                  <a:lnTo>
                    <a:pt x="19022" y="1649"/>
                  </a:lnTo>
                  <a:lnTo>
                    <a:pt x="18918" y="1848"/>
                  </a:lnTo>
                  <a:lnTo>
                    <a:pt x="18570" y="2132"/>
                  </a:lnTo>
                  <a:lnTo>
                    <a:pt x="18326" y="2217"/>
                  </a:lnTo>
                  <a:lnTo>
                    <a:pt x="18082" y="2274"/>
                  </a:lnTo>
                  <a:lnTo>
                    <a:pt x="17838" y="2302"/>
                  </a:lnTo>
                  <a:lnTo>
                    <a:pt x="17594" y="2274"/>
                  </a:lnTo>
                  <a:lnTo>
                    <a:pt x="17350" y="2217"/>
                  </a:lnTo>
                  <a:lnTo>
                    <a:pt x="17107" y="2132"/>
                  </a:lnTo>
                  <a:lnTo>
                    <a:pt x="16758" y="1848"/>
                  </a:lnTo>
                  <a:lnTo>
                    <a:pt x="16653" y="1649"/>
                  </a:lnTo>
                  <a:lnTo>
                    <a:pt x="16583" y="1450"/>
                  </a:lnTo>
                  <a:lnTo>
                    <a:pt x="16549" y="1251"/>
                  </a:lnTo>
                  <a:lnTo>
                    <a:pt x="16583" y="1052"/>
                  </a:lnTo>
                  <a:lnTo>
                    <a:pt x="16653" y="853"/>
                  </a:lnTo>
                  <a:lnTo>
                    <a:pt x="16758" y="654"/>
                  </a:lnTo>
                  <a:lnTo>
                    <a:pt x="17107" y="370"/>
                  </a:lnTo>
                  <a:lnTo>
                    <a:pt x="17350" y="284"/>
                  </a:lnTo>
                  <a:lnTo>
                    <a:pt x="17594" y="227"/>
                  </a:lnTo>
                  <a:lnTo>
                    <a:pt x="17838" y="199"/>
                  </a:lnTo>
                  <a:close/>
                  <a:moveTo>
                    <a:pt x="18674" y="6423"/>
                  </a:moveTo>
                  <a:lnTo>
                    <a:pt x="18814" y="6451"/>
                  </a:lnTo>
                  <a:lnTo>
                    <a:pt x="18918" y="6508"/>
                  </a:lnTo>
                  <a:lnTo>
                    <a:pt x="18988" y="6593"/>
                  </a:lnTo>
                  <a:lnTo>
                    <a:pt x="19022" y="6707"/>
                  </a:lnTo>
                  <a:lnTo>
                    <a:pt x="18988" y="6821"/>
                  </a:lnTo>
                  <a:lnTo>
                    <a:pt x="18918" y="6906"/>
                  </a:lnTo>
                  <a:lnTo>
                    <a:pt x="18814" y="6963"/>
                  </a:lnTo>
                  <a:lnTo>
                    <a:pt x="18674" y="6991"/>
                  </a:lnTo>
                  <a:lnTo>
                    <a:pt x="2787" y="6991"/>
                  </a:lnTo>
                  <a:lnTo>
                    <a:pt x="2648" y="6963"/>
                  </a:lnTo>
                  <a:lnTo>
                    <a:pt x="2543" y="6906"/>
                  </a:lnTo>
                  <a:lnTo>
                    <a:pt x="2474" y="6821"/>
                  </a:lnTo>
                  <a:lnTo>
                    <a:pt x="2439" y="6707"/>
                  </a:lnTo>
                  <a:lnTo>
                    <a:pt x="2474" y="6593"/>
                  </a:lnTo>
                  <a:lnTo>
                    <a:pt x="2543" y="6508"/>
                  </a:lnTo>
                  <a:lnTo>
                    <a:pt x="2648" y="6451"/>
                  </a:lnTo>
                  <a:lnTo>
                    <a:pt x="2787" y="6423"/>
                  </a:lnTo>
                  <a:close/>
                  <a:moveTo>
                    <a:pt x="18814" y="9123"/>
                  </a:moveTo>
                  <a:lnTo>
                    <a:pt x="18918" y="9208"/>
                  </a:lnTo>
                  <a:lnTo>
                    <a:pt x="18988" y="9293"/>
                  </a:lnTo>
                  <a:lnTo>
                    <a:pt x="19022" y="9407"/>
                  </a:lnTo>
                  <a:lnTo>
                    <a:pt x="18988" y="9521"/>
                  </a:lnTo>
                  <a:lnTo>
                    <a:pt x="18918" y="9606"/>
                  </a:lnTo>
                  <a:lnTo>
                    <a:pt x="18814" y="9663"/>
                  </a:lnTo>
                  <a:lnTo>
                    <a:pt x="18674" y="9691"/>
                  </a:lnTo>
                  <a:lnTo>
                    <a:pt x="2787" y="9691"/>
                  </a:lnTo>
                  <a:lnTo>
                    <a:pt x="2648" y="9663"/>
                  </a:lnTo>
                  <a:lnTo>
                    <a:pt x="2543" y="9606"/>
                  </a:lnTo>
                  <a:lnTo>
                    <a:pt x="2474" y="9521"/>
                  </a:lnTo>
                  <a:lnTo>
                    <a:pt x="2439" y="9407"/>
                  </a:lnTo>
                  <a:lnTo>
                    <a:pt x="2474" y="9293"/>
                  </a:lnTo>
                  <a:lnTo>
                    <a:pt x="2543" y="9208"/>
                  </a:lnTo>
                  <a:lnTo>
                    <a:pt x="2648" y="9123"/>
                  </a:lnTo>
                  <a:close/>
                  <a:moveTo>
                    <a:pt x="18674" y="11795"/>
                  </a:moveTo>
                  <a:lnTo>
                    <a:pt x="18814" y="11823"/>
                  </a:lnTo>
                  <a:lnTo>
                    <a:pt x="18918" y="11880"/>
                  </a:lnTo>
                  <a:lnTo>
                    <a:pt x="18988" y="11965"/>
                  </a:lnTo>
                  <a:lnTo>
                    <a:pt x="19022" y="12079"/>
                  </a:lnTo>
                  <a:lnTo>
                    <a:pt x="18988" y="12193"/>
                  </a:lnTo>
                  <a:lnTo>
                    <a:pt x="18918" y="12278"/>
                  </a:lnTo>
                  <a:lnTo>
                    <a:pt x="18814" y="12335"/>
                  </a:lnTo>
                  <a:lnTo>
                    <a:pt x="18674" y="12363"/>
                  </a:lnTo>
                  <a:lnTo>
                    <a:pt x="2787" y="12363"/>
                  </a:lnTo>
                  <a:lnTo>
                    <a:pt x="2648" y="12335"/>
                  </a:lnTo>
                  <a:lnTo>
                    <a:pt x="2543" y="12278"/>
                  </a:lnTo>
                  <a:lnTo>
                    <a:pt x="2474" y="12193"/>
                  </a:lnTo>
                  <a:lnTo>
                    <a:pt x="2439" y="12079"/>
                  </a:lnTo>
                  <a:lnTo>
                    <a:pt x="2474" y="11965"/>
                  </a:lnTo>
                  <a:lnTo>
                    <a:pt x="2543" y="11880"/>
                  </a:lnTo>
                  <a:lnTo>
                    <a:pt x="2648" y="11823"/>
                  </a:lnTo>
                  <a:lnTo>
                    <a:pt x="2787" y="11795"/>
                  </a:lnTo>
                  <a:close/>
                  <a:moveTo>
                    <a:pt x="11706" y="14495"/>
                  </a:moveTo>
                  <a:lnTo>
                    <a:pt x="11846" y="14523"/>
                  </a:lnTo>
                  <a:lnTo>
                    <a:pt x="11950" y="14580"/>
                  </a:lnTo>
                  <a:lnTo>
                    <a:pt x="12020" y="14665"/>
                  </a:lnTo>
                  <a:lnTo>
                    <a:pt x="12054" y="14779"/>
                  </a:lnTo>
                  <a:lnTo>
                    <a:pt x="12020" y="14893"/>
                  </a:lnTo>
                  <a:lnTo>
                    <a:pt x="11950" y="14978"/>
                  </a:lnTo>
                  <a:lnTo>
                    <a:pt x="11846" y="15035"/>
                  </a:lnTo>
                  <a:lnTo>
                    <a:pt x="11706" y="15063"/>
                  </a:lnTo>
                  <a:lnTo>
                    <a:pt x="2787" y="15063"/>
                  </a:lnTo>
                  <a:lnTo>
                    <a:pt x="2648" y="15035"/>
                  </a:lnTo>
                  <a:lnTo>
                    <a:pt x="2543" y="14978"/>
                  </a:lnTo>
                  <a:lnTo>
                    <a:pt x="2474" y="14893"/>
                  </a:lnTo>
                  <a:lnTo>
                    <a:pt x="2439" y="14779"/>
                  </a:lnTo>
                  <a:lnTo>
                    <a:pt x="2474" y="14665"/>
                  </a:lnTo>
                  <a:lnTo>
                    <a:pt x="2543" y="14580"/>
                  </a:lnTo>
                  <a:lnTo>
                    <a:pt x="2648" y="14523"/>
                  </a:lnTo>
                  <a:lnTo>
                    <a:pt x="2787" y="14495"/>
                  </a:lnTo>
                  <a:close/>
                  <a:moveTo>
                    <a:pt x="1116" y="0"/>
                  </a:moveTo>
                  <a:lnTo>
                    <a:pt x="906" y="29"/>
                  </a:lnTo>
                  <a:lnTo>
                    <a:pt x="698" y="85"/>
                  </a:lnTo>
                  <a:lnTo>
                    <a:pt x="488" y="142"/>
                  </a:lnTo>
                  <a:lnTo>
                    <a:pt x="314" y="256"/>
                  </a:lnTo>
                  <a:lnTo>
                    <a:pt x="174" y="398"/>
                  </a:lnTo>
                  <a:lnTo>
                    <a:pt x="104" y="569"/>
                  </a:lnTo>
                  <a:lnTo>
                    <a:pt x="34" y="739"/>
                  </a:lnTo>
                  <a:lnTo>
                    <a:pt x="0" y="910"/>
                  </a:lnTo>
                  <a:lnTo>
                    <a:pt x="0" y="20690"/>
                  </a:lnTo>
                  <a:lnTo>
                    <a:pt x="34" y="20861"/>
                  </a:lnTo>
                  <a:lnTo>
                    <a:pt x="104" y="21031"/>
                  </a:lnTo>
                  <a:lnTo>
                    <a:pt x="174" y="21202"/>
                  </a:lnTo>
                  <a:lnTo>
                    <a:pt x="314" y="21344"/>
                  </a:lnTo>
                  <a:lnTo>
                    <a:pt x="488" y="21458"/>
                  </a:lnTo>
                  <a:lnTo>
                    <a:pt x="698" y="21514"/>
                  </a:lnTo>
                  <a:lnTo>
                    <a:pt x="906" y="21571"/>
                  </a:lnTo>
                  <a:lnTo>
                    <a:pt x="1116" y="21600"/>
                  </a:lnTo>
                  <a:lnTo>
                    <a:pt x="20486" y="21600"/>
                  </a:lnTo>
                  <a:lnTo>
                    <a:pt x="20694" y="21571"/>
                  </a:lnTo>
                  <a:lnTo>
                    <a:pt x="20904" y="21514"/>
                  </a:lnTo>
                  <a:lnTo>
                    <a:pt x="21112" y="21458"/>
                  </a:lnTo>
                  <a:lnTo>
                    <a:pt x="21288" y="21344"/>
                  </a:lnTo>
                  <a:lnTo>
                    <a:pt x="21426" y="21202"/>
                  </a:lnTo>
                  <a:lnTo>
                    <a:pt x="21496" y="21031"/>
                  </a:lnTo>
                  <a:lnTo>
                    <a:pt x="21566" y="20861"/>
                  </a:lnTo>
                  <a:lnTo>
                    <a:pt x="21600" y="20690"/>
                  </a:lnTo>
                  <a:lnTo>
                    <a:pt x="21600" y="910"/>
                  </a:lnTo>
                  <a:lnTo>
                    <a:pt x="21566" y="739"/>
                  </a:lnTo>
                  <a:lnTo>
                    <a:pt x="21496" y="569"/>
                  </a:lnTo>
                  <a:lnTo>
                    <a:pt x="21426" y="398"/>
                  </a:lnTo>
                  <a:lnTo>
                    <a:pt x="21288" y="256"/>
                  </a:lnTo>
                  <a:lnTo>
                    <a:pt x="21112" y="142"/>
                  </a:lnTo>
                  <a:lnTo>
                    <a:pt x="20904" y="85"/>
                  </a:lnTo>
                  <a:lnTo>
                    <a:pt x="20694" y="29"/>
                  </a:lnTo>
                  <a:lnTo>
                    <a:pt x="20486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22" name="87790356_231513621219784_6166690232298110976_n.png" descr="87790356_231513621219784_616669023229811097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0401" y="1441083"/>
            <a:ext cx="5242989" cy="2800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86;p17"/>
          <p:cNvSpPr txBox="1"/>
          <p:nvPr>
            <p:ph type="title"/>
          </p:nvPr>
        </p:nvSpPr>
        <p:spPr>
          <a:xfrm>
            <a:off x="685800" y="1811950"/>
            <a:ext cx="4973100" cy="1159801"/>
          </a:xfrm>
          <a:prstGeom prst="rect">
            <a:avLst/>
          </a:prstGeom>
        </p:spPr>
        <p:txBody>
          <a:bodyPr/>
          <a:lstStyle/>
          <a:p>
            <a:pPr defTabSz="704087">
              <a:defRPr sz="3696"/>
            </a:pPr>
            <a:r>
              <a:t>4.</a:t>
            </a:r>
          </a:p>
          <a:p>
            <a:pPr defTabSz="704087">
              <a:defRPr sz="3696"/>
            </a:pPr>
            <a:r>
              <a:t>Екипи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33;p22"/>
          <p:cNvSpPr txBox="1"/>
          <p:nvPr>
            <p:ph type="title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/>
            <a:r>
              <a:t>Всеки потребител може да бъде част от екип, а всеки екип си има:</a:t>
            </a:r>
          </a:p>
        </p:txBody>
      </p:sp>
      <p:sp>
        <p:nvSpPr>
          <p:cNvPr id="227" name="Google Shape;137;p22"/>
          <p:cNvSpPr txBox="1"/>
          <p:nvPr>
            <p:ph type="sldNum" sz="quarter" idx="2"/>
          </p:nvPr>
        </p:nvSpPr>
        <p:spPr>
          <a:xfrm>
            <a:off x="8832942" y="4845051"/>
            <a:ext cx="19634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Google Shape;99;p19"/>
          <p:cNvSpPr txBox="1"/>
          <p:nvPr/>
        </p:nvSpPr>
        <p:spPr>
          <a:xfrm>
            <a:off x="272916" y="1815908"/>
            <a:ext cx="3643611" cy="18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79475" indent="-305688" defTabSz="758951">
              <a:lnSpc>
                <a:spcPct val="115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Helvetica"/>
              <a:buChar char="●"/>
              <a:defRPr sz="1826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Име на екипа [Title]</a:t>
            </a:r>
          </a:p>
          <a:p>
            <a:pPr marL="379475" indent="-305688" defTabSz="758951">
              <a:lnSpc>
                <a:spcPct val="115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Helvetica"/>
              <a:buChar char="●"/>
              <a:defRPr sz="1826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Име на проекта, по който разботи [ProjectName]</a:t>
            </a:r>
          </a:p>
          <a:p>
            <a:pPr marL="379475" indent="-305688" defTabSz="758951">
              <a:lnSpc>
                <a:spcPct val="115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Helvetica"/>
              <a:buChar char="●"/>
              <a:defRPr sz="1826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Разработчици [Developers]</a:t>
            </a:r>
          </a:p>
          <a:p>
            <a:pPr marL="379475" indent="-305688" defTabSz="758951">
              <a:lnSpc>
                <a:spcPct val="115000"/>
              </a:lnSpc>
              <a:spcBef>
                <a:spcPts val="400"/>
              </a:spcBef>
              <a:buClr>
                <a:schemeClr val="accent1"/>
              </a:buClr>
              <a:buSzPts val="1800"/>
              <a:buFont typeface="Helvetica"/>
              <a:buChar char="●"/>
              <a:defRPr sz="1826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Лидер на екипа [TeamLeader]</a:t>
            </a:r>
          </a:p>
        </p:txBody>
      </p:sp>
      <p:grpSp>
        <p:nvGrpSpPr>
          <p:cNvPr id="231" name="Google Shape;353;p40"/>
          <p:cNvGrpSpPr/>
          <p:nvPr/>
        </p:nvGrpSpPr>
        <p:grpSpPr>
          <a:xfrm>
            <a:off x="556369" y="518114"/>
            <a:ext cx="355259" cy="312393"/>
            <a:chOff x="20" y="20"/>
            <a:chExt cx="355258" cy="312392"/>
          </a:xfrm>
        </p:grpSpPr>
        <p:sp>
          <p:nvSpPr>
            <p:cNvPr id="229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38" name="Google Shape;343;p40"/>
          <p:cNvGrpSpPr/>
          <p:nvPr/>
        </p:nvGrpSpPr>
        <p:grpSpPr>
          <a:xfrm>
            <a:off x="1008349" y="454818"/>
            <a:ext cx="347108" cy="438985"/>
            <a:chOff x="0" y="0"/>
            <a:chExt cx="347107" cy="438984"/>
          </a:xfrm>
        </p:grpSpPr>
        <p:sp>
          <p:nvSpPr>
            <p:cNvPr id="232" name="Google Shape;344;p40"/>
            <p:cNvSpPr/>
            <p:nvPr/>
          </p:nvSpPr>
          <p:spPr>
            <a:xfrm>
              <a:off x="30618" y="51037"/>
              <a:ext cx="316490" cy="38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06" y="0"/>
                  </a:moveTo>
                  <a:lnTo>
                    <a:pt x="20206" y="19497"/>
                  </a:lnTo>
                  <a:lnTo>
                    <a:pt x="20171" y="19696"/>
                  </a:lnTo>
                  <a:lnTo>
                    <a:pt x="20102" y="19866"/>
                  </a:lnTo>
                  <a:lnTo>
                    <a:pt x="20032" y="20008"/>
                  </a:lnTo>
                  <a:lnTo>
                    <a:pt x="19893" y="20179"/>
                  </a:lnTo>
                  <a:lnTo>
                    <a:pt x="19719" y="20292"/>
                  </a:lnTo>
                  <a:lnTo>
                    <a:pt x="19509" y="20378"/>
                  </a:lnTo>
                  <a:lnTo>
                    <a:pt x="19301" y="20435"/>
                  </a:lnTo>
                  <a:lnTo>
                    <a:pt x="19091" y="20463"/>
                  </a:lnTo>
                  <a:lnTo>
                    <a:pt x="0" y="20463"/>
                  </a:lnTo>
                  <a:lnTo>
                    <a:pt x="0" y="20633"/>
                  </a:lnTo>
                  <a:lnTo>
                    <a:pt x="36" y="20832"/>
                  </a:lnTo>
                  <a:lnTo>
                    <a:pt x="106" y="21003"/>
                  </a:lnTo>
                  <a:lnTo>
                    <a:pt x="175" y="21145"/>
                  </a:lnTo>
                  <a:lnTo>
                    <a:pt x="314" y="21316"/>
                  </a:lnTo>
                  <a:lnTo>
                    <a:pt x="488" y="21429"/>
                  </a:lnTo>
                  <a:lnTo>
                    <a:pt x="698" y="21515"/>
                  </a:lnTo>
                  <a:lnTo>
                    <a:pt x="906" y="21571"/>
                  </a:lnTo>
                  <a:lnTo>
                    <a:pt x="1115" y="21600"/>
                  </a:lnTo>
                  <a:lnTo>
                    <a:pt x="20485" y="21600"/>
                  </a:lnTo>
                  <a:lnTo>
                    <a:pt x="20694" y="21571"/>
                  </a:lnTo>
                  <a:lnTo>
                    <a:pt x="20902" y="21515"/>
                  </a:lnTo>
                  <a:lnTo>
                    <a:pt x="21112" y="21429"/>
                  </a:lnTo>
                  <a:lnTo>
                    <a:pt x="21286" y="21316"/>
                  </a:lnTo>
                  <a:lnTo>
                    <a:pt x="21426" y="21145"/>
                  </a:lnTo>
                  <a:lnTo>
                    <a:pt x="21494" y="21003"/>
                  </a:lnTo>
                  <a:lnTo>
                    <a:pt x="21564" y="20832"/>
                  </a:lnTo>
                  <a:lnTo>
                    <a:pt x="21600" y="20633"/>
                  </a:lnTo>
                  <a:lnTo>
                    <a:pt x="21600" y="853"/>
                  </a:lnTo>
                  <a:lnTo>
                    <a:pt x="21564" y="682"/>
                  </a:lnTo>
                  <a:lnTo>
                    <a:pt x="21494" y="512"/>
                  </a:lnTo>
                  <a:lnTo>
                    <a:pt x="21426" y="370"/>
                  </a:lnTo>
                  <a:lnTo>
                    <a:pt x="21286" y="228"/>
                  </a:lnTo>
                  <a:lnTo>
                    <a:pt x="21112" y="142"/>
                  </a:lnTo>
                  <a:lnTo>
                    <a:pt x="20902" y="57"/>
                  </a:lnTo>
                  <a:lnTo>
                    <a:pt x="20694" y="29"/>
                  </a:lnTo>
                  <a:lnTo>
                    <a:pt x="2048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" name="Google Shape;345;p40"/>
            <p:cNvSpPr/>
            <p:nvPr/>
          </p:nvSpPr>
          <p:spPr>
            <a:xfrm>
              <a:off x="40838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Google Shape;346;p40"/>
            <p:cNvSpPr/>
            <p:nvPr/>
          </p:nvSpPr>
          <p:spPr>
            <a:xfrm>
              <a:off x="110247" y="0"/>
              <a:ext cx="24517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5414" y="417"/>
                  </a:lnTo>
                  <a:lnTo>
                    <a:pt x="4051" y="621"/>
                  </a:lnTo>
                  <a:lnTo>
                    <a:pt x="2707" y="1250"/>
                  </a:lnTo>
                  <a:lnTo>
                    <a:pt x="1363" y="1871"/>
                  </a:lnTo>
                  <a:lnTo>
                    <a:pt x="902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2" y="19108"/>
                  </a:lnTo>
                  <a:lnTo>
                    <a:pt x="1363" y="19729"/>
                  </a:lnTo>
                  <a:lnTo>
                    <a:pt x="2707" y="20350"/>
                  </a:lnTo>
                  <a:lnTo>
                    <a:pt x="4051" y="20979"/>
                  </a:lnTo>
                  <a:lnTo>
                    <a:pt x="5414" y="21183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6205" y="21183"/>
                  </a:lnTo>
                  <a:lnTo>
                    <a:pt x="17549" y="20979"/>
                  </a:lnTo>
                  <a:lnTo>
                    <a:pt x="18893" y="20350"/>
                  </a:lnTo>
                  <a:lnTo>
                    <a:pt x="20237" y="19729"/>
                  </a:lnTo>
                  <a:lnTo>
                    <a:pt x="20698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8" y="2492"/>
                  </a:lnTo>
                  <a:lnTo>
                    <a:pt x="20237" y="1871"/>
                  </a:lnTo>
                  <a:lnTo>
                    <a:pt x="18893" y="1250"/>
                  </a:lnTo>
                  <a:lnTo>
                    <a:pt x="17549" y="621"/>
                  </a:lnTo>
                  <a:lnTo>
                    <a:pt x="16205" y="417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Google Shape;347;p40"/>
            <p:cNvSpPr/>
            <p:nvPr/>
          </p:nvSpPr>
          <p:spPr>
            <a:xfrm>
              <a:off x="179677" y="0"/>
              <a:ext cx="24495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2709" y="1250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2709" y="20350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412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Google Shape;348;p40"/>
            <p:cNvSpPr/>
            <p:nvPr/>
          </p:nvSpPr>
          <p:spPr>
            <a:xfrm>
              <a:off x="249106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88" y="0"/>
                  </a:moveTo>
                  <a:lnTo>
                    <a:pt x="5400" y="417"/>
                  </a:lnTo>
                  <a:lnTo>
                    <a:pt x="4036" y="621"/>
                  </a:lnTo>
                  <a:lnTo>
                    <a:pt x="2691" y="1250"/>
                  </a:lnTo>
                  <a:lnTo>
                    <a:pt x="1345" y="1871"/>
                  </a:lnTo>
                  <a:lnTo>
                    <a:pt x="885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885" y="19108"/>
                  </a:lnTo>
                  <a:lnTo>
                    <a:pt x="1345" y="19729"/>
                  </a:lnTo>
                  <a:lnTo>
                    <a:pt x="2691" y="20350"/>
                  </a:lnTo>
                  <a:lnTo>
                    <a:pt x="4036" y="20979"/>
                  </a:lnTo>
                  <a:lnTo>
                    <a:pt x="5400" y="21183"/>
                  </a:lnTo>
                  <a:lnTo>
                    <a:pt x="7188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18891" y="20350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8891" y="1250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Google Shape;349;p40"/>
            <p:cNvSpPr/>
            <p:nvPr/>
          </p:nvSpPr>
          <p:spPr>
            <a:xfrm>
              <a:off x="-1" y="19395"/>
              <a:ext cx="316469" cy="3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23" y="199"/>
                  </a:moveTo>
                  <a:lnTo>
                    <a:pt x="3867" y="227"/>
                  </a:lnTo>
                  <a:lnTo>
                    <a:pt x="4111" y="284"/>
                  </a:lnTo>
                  <a:lnTo>
                    <a:pt x="4355" y="370"/>
                  </a:lnTo>
                  <a:lnTo>
                    <a:pt x="4703" y="654"/>
                  </a:lnTo>
                  <a:lnTo>
                    <a:pt x="4807" y="853"/>
                  </a:lnTo>
                  <a:lnTo>
                    <a:pt x="4877" y="1052"/>
                  </a:lnTo>
                  <a:lnTo>
                    <a:pt x="4913" y="1251"/>
                  </a:lnTo>
                  <a:lnTo>
                    <a:pt x="4877" y="1450"/>
                  </a:lnTo>
                  <a:lnTo>
                    <a:pt x="4807" y="1649"/>
                  </a:lnTo>
                  <a:lnTo>
                    <a:pt x="4703" y="1848"/>
                  </a:lnTo>
                  <a:lnTo>
                    <a:pt x="4355" y="2132"/>
                  </a:lnTo>
                  <a:lnTo>
                    <a:pt x="4111" y="2217"/>
                  </a:lnTo>
                  <a:lnTo>
                    <a:pt x="3867" y="2274"/>
                  </a:lnTo>
                  <a:lnTo>
                    <a:pt x="3623" y="2302"/>
                  </a:lnTo>
                  <a:lnTo>
                    <a:pt x="3379" y="2274"/>
                  </a:lnTo>
                  <a:lnTo>
                    <a:pt x="3135" y="2217"/>
                  </a:lnTo>
                  <a:lnTo>
                    <a:pt x="2892" y="2132"/>
                  </a:lnTo>
                  <a:lnTo>
                    <a:pt x="2543" y="1848"/>
                  </a:lnTo>
                  <a:lnTo>
                    <a:pt x="2439" y="1649"/>
                  </a:lnTo>
                  <a:lnTo>
                    <a:pt x="2369" y="1450"/>
                  </a:lnTo>
                  <a:lnTo>
                    <a:pt x="2334" y="1251"/>
                  </a:lnTo>
                  <a:lnTo>
                    <a:pt x="2369" y="1052"/>
                  </a:lnTo>
                  <a:lnTo>
                    <a:pt x="2439" y="853"/>
                  </a:lnTo>
                  <a:lnTo>
                    <a:pt x="2543" y="654"/>
                  </a:lnTo>
                  <a:lnTo>
                    <a:pt x="2892" y="370"/>
                  </a:lnTo>
                  <a:lnTo>
                    <a:pt x="3135" y="284"/>
                  </a:lnTo>
                  <a:lnTo>
                    <a:pt x="3379" y="227"/>
                  </a:lnTo>
                  <a:lnTo>
                    <a:pt x="3623" y="199"/>
                  </a:lnTo>
                  <a:close/>
                  <a:moveTo>
                    <a:pt x="8362" y="199"/>
                  </a:moveTo>
                  <a:lnTo>
                    <a:pt x="8606" y="227"/>
                  </a:lnTo>
                  <a:lnTo>
                    <a:pt x="8850" y="284"/>
                  </a:lnTo>
                  <a:lnTo>
                    <a:pt x="9092" y="370"/>
                  </a:lnTo>
                  <a:lnTo>
                    <a:pt x="9268" y="512"/>
                  </a:lnTo>
                  <a:lnTo>
                    <a:pt x="9442" y="654"/>
                  </a:lnTo>
                  <a:lnTo>
                    <a:pt x="9546" y="853"/>
                  </a:lnTo>
                  <a:lnTo>
                    <a:pt x="9616" y="1052"/>
                  </a:lnTo>
                  <a:lnTo>
                    <a:pt x="9650" y="1251"/>
                  </a:lnTo>
                  <a:lnTo>
                    <a:pt x="9616" y="1450"/>
                  </a:lnTo>
                  <a:lnTo>
                    <a:pt x="9546" y="1649"/>
                  </a:lnTo>
                  <a:lnTo>
                    <a:pt x="9442" y="1848"/>
                  </a:lnTo>
                  <a:lnTo>
                    <a:pt x="9268" y="1990"/>
                  </a:lnTo>
                  <a:lnTo>
                    <a:pt x="9092" y="2132"/>
                  </a:lnTo>
                  <a:lnTo>
                    <a:pt x="8850" y="2217"/>
                  </a:lnTo>
                  <a:lnTo>
                    <a:pt x="8606" y="2274"/>
                  </a:lnTo>
                  <a:lnTo>
                    <a:pt x="8362" y="2302"/>
                  </a:lnTo>
                  <a:lnTo>
                    <a:pt x="8118" y="2274"/>
                  </a:lnTo>
                  <a:lnTo>
                    <a:pt x="7874" y="2217"/>
                  </a:lnTo>
                  <a:lnTo>
                    <a:pt x="7630" y="2132"/>
                  </a:lnTo>
                  <a:lnTo>
                    <a:pt x="7456" y="1990"/>
                  </a:lnTo>
                  <a:lnTo>
                    <a:pt x="7281" y="1848"/>
                  </a:lnTo>
                  <a:lnTo>
                    <a:pt x="7177" y="1649"/>
                  </a:lnTo>
                  <a:lnTo>
                    <a:pt x="7107" y="1450"/>
                  </a:lnTo>
                  <a:lnTo>
                    <a:pt x="7073" y="1251"/>
                  </a:lnTo>
                  <a:lnTo>
                    <a:pt x="7107" y="1052"/>
                  </a:lnTo>
                  <a:lnTo>
                    <a:pt x="7177" y="853"/>
                  </a:lnTo>
                  <a:lnTo>
                    <a:pt x="7281" y="654"/>
                  </a:lnTo>
                  <a:lnTo>
                    <a:pt x="7456" y="512"/>
                  </a:lnTo>
                  <a:lnTo>
                    <a:pt x="7630" y="370"/>
                  </a:lnTo>
                  <a:lnTo>
                    <a:pt x="7874" y="284"/>
                  </a:lnTo>
                  <a:lnTo>
                    <a:pt x="8118" y="227"/>
                  </a:lnTo>
                  <a:lnTo>
                    <a:pt x="8362" y="199"/>
                  </a:lnTo>
                  <a:close/>
                  <a:moveTo>
                    <a:pt x="13100" y="199"/>
                  </a:moveTo>
                  <a:lnTo>
                    <a:pt x="13343" y="227"/>
                  </a:lnTo>
                  <a:lnTo>
                    <a:pt x="13587" y="284"/>
                  </a:lnTo>
                  <a:lnTo>
                    <a:pt x="13831" y="370"/>
                  </a:lnTo>
                  <a:lnTo>
                    <a:pt x="14179" y="654"/>
                  </a:lnTo>
                  <a:lnTo>
                    <a:pt x="14285" y="853"/>
                  </a:lnTo>
                  <a:lnTo>
                    <a:pt x="14353" y="1052"/>
                  </a:lnTo>
                  <a:lnTo>
                    <a:pt x="14389" y="1251"/>
                  </a:lnTo>
                  <a:lnTo>
                    <a:pt x="14353" y="1450"/>
                  </a:lnTo>
                  <a:lnTo>
                    <a:pt x="14285" y="1649"/>
                  </a:lnTo>
                  <a:lnTo>
                    <a:pt x="14179" y="1848"/>
                  </a:lnTo>
                  <a:lnTo>
                    <a:pt x="13831" y="2132"/>
                  </a:lnTo>
                  <a:lnTo>
                    <a:pt x="13587" y="2217"/>
                  </a:lnTo>
                  <a:lnTo>
                    <a:pt x="13343" y="2274"/>
                  </a:lnTo>
                  <a:lnTo>
                    <a:pt x="13100" y="2302"/>
                  </a:lnTo>
                  <a:lnTo>
                    <a:pt x="12856" y="2274"/>
                  </a:lnTo>
                  <a:lnTo>
                    <a:pt x="12612" y="2217"/>
                  </a:lnTo>
                  <a:lnTo>
                    <a:pt x="12368" y="2132"/>
                  </a:lnTo>
                  <a:lnTo>
                    <a:pt x="12020" y="1848"/>
                  </a:lnTo>
                  <a:lnTo>
                    <a:pt x="11916" y="1649"/>
                  </a:lnTo>
                  <a:lnTo>
                    <a:pt x="11846" y="1450"/>
                  </a:lnTo>
                  <a:lnTo>
                    <a:pt x="11810" y="1251"/>
                  </a:lnTo>
                  <a:lnTo>
                    <a:pt x="11846" y="1052"/>
                  </a:lnTo>
                  <a:lnTo>
                    <a:pt x="11916" y="853"/>
                  </a:lnTo>
                  <a:lnTo>
                    <a:pt x="12020" y="654"/>
                  </a:lnTo>
                  <a:lnTo>
                    <a:pt x="12368" y="370"/>
                  </a:lnTo>
                  <a:lnTo>
                    <a:pt x="12612" y="284"/>
                  </a:lnTo>
                  <a:lnTo>
                    <a:pt x="12856" y="227"/>
                  </a:lnTo>
                  <a:lnTo>
                    <a:pt x="13100" y="199"/>
                  </a:lnTo>
                  <a:close/>
                  <a:moveTo>
                    <a:pt x="17838" y="199"/>
                  </a:moveTo>
                  <a:lnTo>
                    <a:pt x="18082" y="227"/>
                  </a:lnTo>
                  <a:lnTo>
                    <a:pt x="18326" y="284"/>
                  </a:lnTo>
                  <a:lnTo>
                    <a:pt x="18570" y="370"/>
                  </a:lnTo>
                  <a:lnTo>
                    <a:pt x="18918" y="654"/>
                  </a:lnTo>
                  <a:lnTo>
                    <a:pt x="19022" y="853"/>
                  </a:lnTo>
                  <a:lnTo>
                    <a:pt x="19092" y="1052"/>
                  </a:lnTo>
                  <a:lnTo>
                    <a:pt x="19126" y="1251"/>
                  </a:lnTo>
                  <a:lnTo>
                    <a:pt x="19092" y="1450"/>
                  </a:lnTo>
                  <a:lnTo>
                    <a:pt x="19022" y="1649"/>
                  </a:lnTo>
                  <a:lnTo>
                    <a:pt x="18918" y="1848"/>
                  </a:lnTo>
                  <a:lnTo>
                    <a:pt x="18570" y="2132"/>
                  </a:lnTo>
                  <a:lnTo>
                    <a:pt x="18326" y="2217"/>
                  </a:lnTo>
                  <a:lnTo>
                    <a:pt x="18082" y="2274"/>
                  </a:lnTo>
                  <a:lnTo>
                    <a:pt x="17838" y="2302"/>
                  </a:lnTo>
                  <a:lnTo>
                    <a:pt x="17594" y="2274"/>
                  </a:lnTo>
                  <a:lnTo>
                    <a:pt x="17350" y="2217"/>
                  </a:lnTo>
                  <a:lnTo>
                    <a:pt x="17107" y="2132"/>
                  </a:lnTo>
                  <a:lnTo>
                    <a:pt x="16758" y="1848"/>
                  </a:lnTo>
                  <a:lnTo>
                    <a:pt x="16653" y="1649"/>
                  </a:lnTo>
                  <a:lnTo>
                    <a:pt x="16583" y="1450"/>
                  </a:lnTo>
                  <a:lnTo>
                    <a:pt x="16549" y="1251"/>
                  </a:lnTo>
                  <a:lnTo>
                    <a:pt x="16583" y="1052"/>
                  </a:lnTo>
                  <a:lnTo>
                    <a:pt x="16653" y="853"/>
                  </a:lnTo>
                  <a:lnTo>
                    <a:pt x="16758" y="654"/>
                  </a:lnTo>
                  <a:lnTo>
                    <a:pt x="17107" y="370"/>
                  </a:lnTo>
                  <a:lnTo>
                    <a:pt x="17350" y="284"/>
                  </a:lnTo>
                  <a:lnTo>
                    <a:pt x="17594" y="227"/>
                  </a:lnTo>
                  <a:lnTo>
                    <a:pt x="17838" y="199"/>
                  </a:lnTo>
                  <a:close/>
                  <a:moveTo>
                    <a:pt x="18674" y="6423"/>
                  </a:moveTo>
                  <a:lnTo>
                    <a:pt x="18814" y="6451"/>
                  </a:lnTo>
                  <a:lnTo>
                    <a:pt x="18918" y="6508"/>
                  </a:lnTo>
                  <a:lnTo>
                    <a:pt x="18988" y="6593"/>
                  </a:lnTo>
                  <a:lnTo>
                    <a:pt x="19022" y="6707"/>
                  </a:lnTo>
                  <a:lnTo>
                    <a:pt x="18988" y="6821"/>
                  </a:lnTo>
                  <a:lnTo>
                    <a:pt x="18918" y="6906"/>
                  </a:lnTo>
                  <a:lnTo>
                    <a:pt x="18814" y="6963"/>
                  </a:lnTo>
                  <a:lnTo>
                    <a:pt x="18674" y="6991"/>
                  </a:lnTo>
                  <a:lnTo>
                    <a:pt x="2787" y="6991"/>
                  </a:lnTo>
                  <a:lnTo>
                    <a:pt x="2648" y="6963"/>
                  </a:lnTo>
                  <a:lnTo>
                    <a:pt x="2543" y="6906"/>
                  </a:lnTo>
                  <a:lnTo>
                    <a:pt x="2474" y="6821"/>
                  </a:lnTo>
                  <a:lnTo>
                    <a:pt x="2439" y="6707"/>
                  </a:lnTo>
                  <a:lnTo>
                    <a:pt x="2474" y="6593"/>
                  </a:lnTo>
                  <a:lnTo>
                    <a:pt x="2543" y="6508"/>
                  </a:lnTo>
                  <a:lnTo>
                    <a:pt x="2648" y="6451"/>
                  </a:lnTo>
                  <a:lnTo>
                    <a:pt x="2787" y="6423"/>
                  </a:lnTo>
                  <a:close/>
                  <a:moveTo>
                    <a:pt x="18814" y="9123"/>
                  </a:moveTo>
                  <a:lnTo>
                    <a:pt x="18918" y="9208"/>
                  </a:lnTo>
                  <a:lnTo>
                    <a:pt x="18988" y="9293"/>
                  </a:lnTo>
                  <a:lnTo>
                    <a:pt x="19022" y="9407"/>
                  </a:lnTo>
                  <a:lnTo>
                    <a:pt x="18988" y="9521"/>
                  </a:lnTo>
                  <a:lnTo>
                    <a:pt x="18918" y="9606"/>
                  </a:lnTo>
                  <a:lnTo>
                    <a:pt x="18814" y="9663"/>
                  </a:lnTo>
                  <a:lnTo>
                    <a:pt x="18674" y="9691"/>
                  </a:lnTo>
                  <a:lnTo>
                    <a:pt x="2787" y="9691"/>
                  </a:lnTo>
                  <a:lnTo>
                    <a:pt x="2648" y="9663"/>
                  </a:lnTo>
                  <a:lnTo>
                    <a:pt x="2543" y="9606"/>
                  </a:lnTo>
                  <a:lnTo>
                    <a:pt x="2474" y="9521"/>
                  </a:lnTo>
                  <a:lnTo>
                    <a:pt x="2439" y="9407"/>
                  </a:lnTo>
                  <a:lnTo>
                    <a:pt x="2474" y="9293"/>
                  </a:lnTo>
                  <a:lnTo>
                    <a:pt x="2543" y="9208"/>
                  </a:lnTo>
                  <a:lnTo>
                    <a:pt x="2648" y="9123"/>
                  </a:lnTo>
                  <a:close/>
                  <a:moveTo>
                    <a:pt x="18674" y="11795"/>
                  </a:moveTo>
                  <a:lnTo>
                    <a:pt x="18814" y="11823"/>
                  </a:lnTo>
                  <a:lnTo>
                    <a:pt x="18918" y="11880"/>
                  </a:lnTo>
                  <a:lnTo>
                    <a:pt x="18988" y="11965"/>
                  </a:lnTo>
                  <a:lnTo>
                    <a:pt x="19022" y="12079"/>
                  </a:lnTo>
                  <a:lnTo>
                    <a:pt x="18988" y="12193"/>
                  </a:lnTo>
                  <a:lnTo>
                    <a:pt x="18918" y="12278"/>
                  </a:lnTo>
                  <a:lnTo>
                    <a:pt x="18814" y="12335"/>
                  </a:lnTo>
                  <a:lnTo>
                    <a:pt x="18674" y="12363"/>
                  </a:lnTo>
                  <a:lnTo>
                    <a:pt x="2787" y="12363"/>
                  </a:lnTo>
                  <a:lnTo>
                    <a:pt x="2648" y="12335"/>
                  </a:lnTo>
                  <a:lnTo>
                    <a:pt x="2543" y="12278"/>
                  </a:lnTo>
                  <a:lnTo>
                    <a:pt x="2474" y="12193"/>
                  </a:lnTo>
                  <a:lnTo>
                    <a:pt x="2439" y="12079"/>
                  </a:lnTo>
                  <a:lnTo>
                    <a:pt x="2474" y="11965"/>
                  </a:lnTo>
                  <a:lnTo>
                    <a:pt x="2543" y="11880"/>
                  </a:lnTo>
                  <a:lnTo>
                    <a:pt x="2648" y="11823"/>
                  </a:lnTo>
                  <a:lnTo>
                    <a:pt x="2787" y="11795"/>
                  </a:lnTo>
                  <a:close/>
                  <a:moveTo>
                    <a:pt x="11706" y="14495"/>
                  </a:moveTo>
                  <a:lnTo>
                    <a:pt x="11846" y="14523"/>
                  </a:lnTo>
                  <a:lnTo>
                    <a:pt x="11950" y="14580"/>
                  </a:lnTo>
                  <a:lnTo>
                    <a:pt x="12020" y="14665"/>
                  </a:lnTo>
                  <a:lnTo>
                    <a:pt x="12054" y="14779"/>
                  </a:lnTo>
                  <a:lnTo>
                    <a:pt x="12020" y="14893"/>
                  </a:lnTo>
                  <a:lnTo>
                    <a:pt x="11950" y="14978"/>
                  </a:lnTo>
                  <a:lnTo>
                    <a:pt x="11846" y="15035"/>
                  </a:lnTo>
                  <a:lnTo>
                    <a:pt x="11706" y="15063"/>
                  </a:lnTo>
                  <a:lnTo>
                    <a:pt x="2787" y="15063"/>
                  </a:lnTo>
                  <a:lnTo>
                    <a:pt x="2648" y="15035"/>
                  </a:lnTo>
                  <a:lnTo>
                    <a:pt x="2543" y="14978"/>
                  </a:lnTo>
                  <a:lnTo>
                    <a:pt x="2474" y="14893"/>
                  </a:lnTo>
                  <a:lnTo>
                    <a:pt x="2439" y="14779"/>
                  </a:lnTo>
                  <a:lnTo>
                    <a:pt x="2474" y="14665"/>
                  </a:lnTo>
                  <a:lnTo>
                    <a:pt x="2543" y="14580"/>
                  </a:lnTo>
                  <a:lnTo>
                    <a:pt x="2648" y="14523"/>
                  </a:lnTo>
                  <a:lnTo>
                    <a:pt x="2787" y="14495"/>
                  </a:lnTo>
                  <a:close/>
                  <a:moveTo>
                    <a:pt x="1116" y="0"/>
                  </a:moveTo>
                  <a:lnTo>
                    <a:pt x="906" y="29"/>
                  </a:lnTo>
                  <a:lnTo>
                    <a:pt x="698" y="85"/>
                  </a:lnTo>
                  <a:lnTo>
                    <a:pt x="488" y="142"/>
                  </a:lnTo>
                  <a:lnTo>
                    <a:pt x="314" y="256"/>
                  </a:lnTo>
                  <a:lnTo>
                    <a:pt x="174" y="398"/>
                  </a:lnTo>
                  <a:lnTo>
                    <a:pt x="104" y="569"/>
                  </a:lnTo>
                  <a:lnTo>
                    <a:pt x="34" y="739"/>
                  </a:lnTo>
                  <a:lnTo>
                    <a:pt x="0" y="910"/>
                  </a:lnTo>
                  <a:lnTo>
                    <a:pt x="0" y="20690"/>
                  </a:lnTo>
                  <a:lnTo>
                    <a:pt x="34" y="20861"/>
                  </a:lnTo>
                  <a:lnTo>
                    <a:pt x="104" y="21031"/>
                  </a:lnTo>
                  <a:lnTo>
                    <a:pt x="174" y="21202"/>
                  </a:lnTo>
                  <a:lnTo>
                    <a:pt x="314" y="21344"/>
                  </a:lnTo>
                  <a:lnTo>
                    <a:pt x="488" y="21458"/>
                  </a:lnTo>
                  <a:lnTo>
                    <a:pt x="698" y="21514"/>
                  </a:lnTo>
                  <a:lnTo>
                    <a:pt x="906" y="21571"/>
                  </a:lnTo>
                  <a:lnTo>
                    <a:pt x="1116" y="21600"/>
                  </a:lnTo>
                  <a:lnTo>
                    <a:pt x="20486" y="21600"/>
                  </a:lnTo>
                  <a:lnTo>
                    <a:pt x="20694" y="21571"/>
                  </a:lnTo>
                  <a:lnTo>
                    <a:pt x="20904" y="21514"/>
                  </a:lnTo>
                  <a:lnTo>
                    <a:pt x="21112" y="21458"/>
                  </a:lnTo>
                  <a:lnTo>
                    <a:pt x="21288" y="21344"/>
                  </a:lnTo>
                  <a:lnTo>
                    <a:pt x="21426" y="21202"/>
                  </a:lnTo>
                  <a:lnTo>
                    <a:pt x="21496" y="21031"/>
                  </a:lnTo>
                  <a:lnTo>
                    <a:pt x="21566" y="20861"/>
                  </a:lnTo>
                  <a:lnTo>
                    <a:pt x="21600" y="20690"/>
                  </a:lnTo>
                  <a:lnTo>
                    <a:pt x="21600" y="910"/>
                  </a:lnTo>
                  <a:lnTo>
                    <a:pt x="21566" y="739"/>
                  </a:lnTo>
                  <a:lnTo>
                    <a:pt x="21496" y="569"/>
                  </a:lnTo>
                  <a:lnTo>
                    <a:pt x="21426" y="398"/>
                  </a:lnTo>
                  <a:lnTo>
                    <a:pt x="21288" y="256"/>
                  </a:lnTo>
                  <a:lnTo>
                    <a:pt x="21112" y="142"/>
                  </a:lnTo>
                  <a:lnTo>
                    <a:pt x="20904" y="85"/>
                  </a:lnTo>
                  <a:lnTo>
                    <a:pt x="20694" y="29"/>
                  </a:lnTo>
                  <a:lnTo>
                    <a:pt x="20486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39" name="87950450_1637644766383663_8050987505694015488_n.png" descr="87950450_1637644766383663_805098750569401548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1778" y="1444812"/>
            <a:ext cx="4876434" cy="2604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09;p28"/>
          <p:cNvSpPr txBox="1"/>
          <p:nvPr>
            <p:ph type="title" idx="4294967295"/>
          </p:nvPr>
        </p:nvSpPr>
        <p:spPr>
          <a:xfrm>
            <a:off x="320010" y="742363"/>
            <a:ext cx="7778914" cy="19829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21791">
              <a:defRPr sz="6528">
                <a:solidFill>
                  <a:srgbClr val="FFFFFF"/>
                </a:solidFill>
              </a:defRPr>
            </a:lvl1pPr>
          </a:lstStyle>
          <a:p>
            <a:pPr/>
            <a:r>
              <a:t>Благодаря Ви за вниманието!</a:t>
            </a:r>
          </a:p>
        </p:txBody>
      </p:sp>
      <p:sp>
        <p:nvSpPr>
          <p:cNvPr id="242" name="Google Shape;211;p28"/>
          <p:cNvSpPr txBox="1"/>
          <p:nvPr>
            <p:ph type="sldNum" sz="quarter" idx="2"/>
          </p:nvPr>
        </p:nvSpPr>
        <p:spPr>
          <a:xfrm>
            <a:off x="8832942" y="4845051"/>
            <a:ext cx="19634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Google Shape;209;p28"/>
          <p:cNvSpPr txBox="1"/>
          <p:nvPr/>
        </p:nvSpPr>
        <p:spPr>
          <a:xfrm>
            <a:off x="281910" y="2431463"/>
            <a:ext cx="4842188" cy="224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b="1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https://github.com/itcareer-project/4AMVacation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70;p15"/>
          <p:cNvSpPr txBox="1"/>
          <p:nvPr>
            <p:ph type="title"/>
          </p:nvPr>
        </p:nvSpPr>
        <p:spPr>
          <a:xfrm>
            <a:off x="1421850" y="255848"/>
            <a:ext cx="6300300" cy="8574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Цел на проекта</a:t>
            </a:r>
          </a:p>
        </p:txBody>
      </p:sp>
      <p:sp>
        <p:nvSpPr>
          <p:cNvPr id="135" name="Google Shape;72;p15"/>
          <p:cNvSpPr txBox="1"/>
          <p:nvPr/>
        </p:nvSpPr>
        <p:spPr>
          <a:xfrm>
            <a:off x="852094" y="1662566"/>
            <a:ext cx="5318148" cy="27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b="1" sz="20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rPr>
                <a:solidFill>
                  <a:srgbClr val="4A4971"/>
                </a:solidFill>
              </a:rPr>
              <a:t>Vacation Manager (</a:t>
            </a:r>
            <a:r>
              <a:t>4 A.M. Manager) служи за управлението на проекти и отпуски от потребителските профили на служителите на една компания. Също така има система на разпределяне на екипите и ролите в организацията.</a:t>
            </a:r>
          </a:p>
        </p:txBody>
      </p:sp>
      <p:sp>
        <p:nvSpPr>
          <p:cNvPr id="136" name="Google Shape;74;p15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8;p19"/>
          <p:cNvSpPr txBox="1"/>
          <p:nvPr>
            <p:ph type="title"/>
          </p:nvPr>
        </p:nvSpPr>
        <p:spPr>
          <a:xfrm>
            <a:off x="1421850" y="177747"/>
            <a:ext cx="6300300" cy="8574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Структура</a:t>
            </a:r>
          </a:p>
        </p:txBody>
      </p:sp>
      <p:sp>
        <p:nvSpPr>
          <p:cNvPr id="139" name="Google Shape;99;p19"/>
          <p:cNvSpPr txBox="1"/>
          <p:nvPr>
            <p:ph type="body" sz="quarter" idx="1"/>
          </p:nvPr>
        </p:nvSpPr>
        <p:spPr>
          <a:xfrm>
            <a:off x="465975" y="2040690"/>
            <a:ext cx="4695601" cy="1862701"/>
          </a:xfrm>
          <a:prstGeom prst="rect">
            <a:avLst/>
          </a:prstGeom>
        </p:spPr>
        <p:txBody>
          <a:bodyPr/>
          <a:lstStyle/>
          <a:p>
            <a:pPr/>
            <a:r>
              <a:t>Слой за данни</a:t>
            </a:r>
          </a:p>
          <a:p>
            <a:pPr/>
            <a:r>
              <a:t>Слой за услуги</a:t>
            </a:r>
          </a:p>
          <a:p>
            <a:pPr/>
            <a:r>
              <a:t>Презентационен слой</a:t>
            </a:r>
          </a:p>
        </p:txBody>
      </p:sp>
      <p:sp>
        <p:nvSpPr>
          <p:cNvPr id="140" name="Google Shape;100;p19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Google Shape;87;p17"/>
          <p:cNvSpPr txBox="1"/>
          <p:nvPr/>
        </p:nvSpPr>
        <p:spPr>
          <a:xfrm>
            <a:off x="3520264" y="1108949"/>
            <a:ext cx="2493601" cy="7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5000"/>
              </a:lnSpc>
              <a:defRPr sz="180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</a:lstStyle>
          <a:p>
            <a:pPr/>
            <a:r>
              <a:t>Следва MVC модел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33;p22"/>
          <p:cNvSpPr txBox="1"/>
          <p:nvPr>
            <p:ph type="title"/>
          </p:nvPr>
        </p:nvSpPr>
        <p:spPr>
          <a:xfrm>
            <a:off x="1421850" y="105203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pPr/>
            <a:r>
              <a:t>Начална страница</a:t>
            </a:r>
          </a:p>
        </p:txBody>
      </p:sp>
      <p:sp>
        <p:nvSpPr>
          <p:cNvPr id="144" name="Google Shape;137;p22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7" name="Google Shape;490;p40"/>
          <p:cNvGrpSpPr/>
          <p:nvPr/>
        </p:nvGrpSpPr>
        <p:grpSpPr>
          <a:xfrm>
            <a:off x="2064753" y="513730"/>
            <a:ext cx="386902" cy="372627"/>
            <a:chOff x="20" y="20"/>
            <a:chExt cx="386901" cy="372626"/>
          </a:xfrm>
        </p:grpSpPr>
        <p:sp>
          <p:nvSpPr>
            <p:cNvPr id="145" name="Google Shape;491;p40"/>
            <p:cNvSpPr/>
            <p:nvPr/>
          </p:nvSpPr>
          <p:spPr>
            <a:xfrm>
              <a:off x="99045" y="293017"/>
              <a:ext cx="188853" cy="7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64" y="0"/>
                  </a:moveTo>
                  <a:lnTo>
                    <a:pt x="7064" y="16753"/>
                  </a:lnTo>
                  <a:lnTo>
                    <a:pt x="1635" y="16753"/>
                  </a:lnTo>
                  <a:lnTo>
                    <a:pt x="1226" y="17031"/>
                  </a:lnTo>
                  <a:lnTo>
                    <a:pt x="875" y="17586"/>
                  </a:lnTo>
                  <a:lnTo>
                    <a:pt x="583" y="18136"/>
                  </a:lnTo>
                  <a:lnTo>
                    <a:pt x="349" y="18828"/>
                  </a:lnTo>
                  <a:lnTo>
                    <a:pt x="117" y="19661"/>
                  </a:lnTo>
                  <a:lnTo>
                    <a:pt x="0" y="2063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0631"/>
                  </a:lnTo>
                  <a:lnTo>
                    <a:pt x="21483" y="19661"/>
                  </a:lnTo>
                  <a:lnTo>
                    <a:pt x="21251" y="18828"/>
                  </a:lnTo>
                  <a:lnTo>
                    <a:pt x="21017" y="18136"/>
                  </a:lnTo>
                  <a:lnTo>
                    <a:pt x="20725" y="17586"/>
                  </a:lnTo>
                  <a:lnTo>
                    <a:pt x="20374" y="17031"/>
                  </a:lnTo>
                  <a:lnTo>
                    <a:pt x="19965" y="16753"/>
                  </a:lnTo>
                  <a:lnTo>
                    <a:pt x="14536" y="16753"/>
                  </a:lnTo>
                  <a:lnTo>
                    <a:pt x="14536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Google Shape;492;p40"/>
            <p:cNvSpPr/>
            <p:nvPr/>
          </p:nvSpPr>
          <p:spPr>
            <a:xfrm>
              <a:off x="20" y="20"/>
              <a:ext cx="386903" cy="28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1" y="2347"/>
                  </a:moveTo>
                  <a:lnTo>
                    <a:pt x="19891" y="19251"/>
                  </a:lnTo>
                  <a:lnTo>
                    <a:pt x="1709" y="19251"/>
                  </a:lnTo>
                  <a:lnTo>
                    <a:pt x="1709" y="2347"/>
                  </a:lnTo>
                  <a:close/>
                  <a:moveTo>
                    <a:pt x="455" y="0"/>
                  </a:moveTo>
                  <a:lnTo>
                    <a:pt x="370" y="79"/>
                  </a:lnTo>
                  <a:lnTo>
                    <a:pt x="256" y="117"/>
                  </a:lnTo>
                  <a:lnTo>
                    <a:pt x="170" y="236"/>
                  </a:lnTo>
                  <a:lnTo>
                    <a:pt x="56" y="469"/>
                  </a:lnTo>
                  <a:lnTo>
                    <a:pt x="28" y="626"/>
                  </a:lnTo>
                  <a:lnTo>
                    <a:pt x="0" y="782"/>
                  </a:lnTo>
                  <a:lnTo>
                    <a:pt x="0" y="20817"/>
                  </a:lnTo>
                  <a:lnTo>
                    <a:pt x="28" y="20974"/>
                  </a:lnTo>
                  <a:lnTo>
                    <a:pt x="56" y="21129"/>
                  </a:lnTo>
                  <a:lnTo>
                    <a:pt x="113" y="21248"/>
                  </a:lnTo>
                  <a:lnTo>
                    <a:pt x="170" y="21364"/>
                  </a:lnTo>
                  <a:lnTo>
                    <a:pt x="256" y="21481"/>
                  </a:lnTo>
                  <a:lnTo>
                    <a:pt x="370" y="21521"/>
                  </a:lnTo>
                  <a:lnTo>
                    <a:pt x="455" y="21600"/>
                  </a:lnTo>
                  <a:lnTo>
                    <a:pt x="21145" y="21600"/>
                  </a:lnTo>
                  <a:lnTo>
                    <a:pt x="21230" y="21521"/>
                  </a:lnTo>
                  <a:lnTo>
                    <a:pt x="21343" y="21481"/>
                  </a:lnTo>
                  <a:lnTo>
                    <a:pt x="21430" y="21364"/>
                  </a:lnTo>
                  <a:lnTo>
                    <a:pt x="21487" y="21248"/>
                  </a:lnTo>
                  <a:lnTo>
                    <a:pt x="21543" y="21129"/>
                  </a:lnTo>
                  <a:lnTo>
                    <a:pt x="21572" y="20974"/>
                  </a:lnTo>
                  <a:lnTo>
                    <a:pt x="21600" y="20817"/>
                  </a:lnTo>
                  <a:lnTo>
                    <a:pt x="21600" y="782"/>
                  </a:lnTo>
                  <a:lnTo>
                    <a:pt x="21572" y="626"/>
                  </a:lnTo>
                  <a:lnTo>
                    <a:pt x="21543" y="469"/>
                  </a:lnTo>
                  <a:lnTo>
                    <a:pt x="21487" y="352"/>
                  </a:lnTo>
                  <a:lnTo>
                    <a:pt x="21430" y="236"/>
                  </a:lnTo>
                  <a:lnTo>
                    <a:pt x="21343" y="117"/>
                  </a:lnTo>
                  <a:lnTo>
                    <a:pt x="21230" y="79"/>
                  </a:lnTo>
                  <a:lnTo>
                    <a:pt x="2114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48" name="87935016_234524191036989_6996137902799323136_n.png" descr="87935016_234524191036989_699613790279932313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922" y="1051682"/>
            <a:ext cx="6480700" cy="346185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134;p22"/>
          <p:cNvSpPr txBox="1"/>
          <p:nvPr/>
        </p:nvSpPr>
        <p:spPr>
          <a:xfrm>
            <a:off x="6784237" y="1064382"/>
            <a:ext cx="2207142" cy="342704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A8B4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Вход / Регистрация опция</a:t>
            </a:r>
          </a:p>
        </p:txBody>
      </p:sp>
      <p:sp>
        <p:nvSpPr>
          <p:cNvPr id="150" name="Google Shape;134;p22"/>
          <p:cNvSpPr txBox="1"/>
          <p:nvPr/>
        </p:nvSpPr>
        <p:spPr>
          <a:xfrm>
            <a:off x="689456" y="1368830"/>
            <a:ext cx="1494564" cy="34270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A8B4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Меню</a:t>
            </a:r>
          </a:p>
        </p:txBody>
      </p:sp>
      <p:sp>
        <p:nvSpPr>
          <p:cNvPr id="151" name="Google Shape;134;p22"/>
          <p:cNvSpPr txBox="1"/>
          <p:nvPr/>
        </p:nvSpPr>
        <p:spPr>
          <a:xfrm>
            <a:off x="333167" y="2611259"/>
            <a:ext cx="2207142" cy="342704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A8B4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Заглавно изречение</a:t>
            </a:r>
          </a:p>
        </p:txBody>
      </p:sp>
      <p:sp>
        <p:nvSpPr>
          <p:cNvPr id="152" name="Google Shape;134;p22"/>
          <p:cNvSpPr txBox="1"/>
          <p:nvPr/>
        </p:nvSpPr>
        <p:spPr>
          <a:xfrm>
            <a:off x="1091998" y="3853689"/>
            <a:ext cx="2207142" cy="342704"/>
          </a:xfrm>
          <a:prstGeom prst="rect">
            <a:avLst/>
          </a:prstGeom>
          <a:solidFill>
            <a:schemeClr val="accent2"/>
          </a:solidFill>
          <a:ln w="25400">
            <a:solidFill>
              <a:srgbClr val="5A8B4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Име на проекта - Дата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86;p17"/>
          <p:cNvSpPr txBox="1"/>
          <p:nvPr>
            <p:ph type="title"/>
          </p:nvPr>
        </p:nvSpPr>
        <p:spPr>
          <a:xfrm>
            <a:off x="685800" y="1811950"/>
            <a:ext cx="4973100" cy="1159801"/>
          </a:xfrm>
          <a:prstGeom prst="rect">
            <a:avLst/>
          </a:prstGeom>
        </p:spPr>
        <p:txBody>
          <a:bodyPr/>
          <a:lstStyle/>
          <a:p>
            <a:pPr defTabSz="704087">
              <a:defRPr sz="3696"/>
            </a:pPr>
            <a:r>
              <a:t>1.</a:t>
            </a:r>
          </a:p>
          <a:p>
            <a:pPr defTabSz="704087">
              <a:defRPr sz="3696"/>
            </a:pPr>
            <a:r>
              <a:t>Потребители</a:t>
            </a:r>
          </a:p>
        </p:txBody>
      </p:sp>
      <p:sp>
        <p:nvSpPr>
          <p:cNvPr id="155" name="Google Shape;87;p17"/>
          <p:cNvSpPr txBox="1"/>
          <p:nvPr>
            <p:ph type="body" sz="quarter" idx="1"/>
          </p:nvPr>
        </p:nvSpPr>
        <p:spPr>
          <a:xfrm>
            <a:off x="685799" y="3144850"/>
            <a:ext cx="2493602" cy="7848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Вход/ Регистрация/Профил/ Роли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33;p22"/>
          <p:cNvSpPr txBox="1"/>
          <p:nvPr>
            <p:ph type="title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/>
            <a:r>
              <a:t>Системата работи с потребители и всеки потребител има потребителско име и парола за достъп до функционалността на системата.</a:t>
            </a:r>
          </a:p>
        </p:txBody>
      </p:sp>
      <p:sp>
        <p:nvSpPr>
          <p:cNvPr id="158" name="Google Shape;137;p22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Google Shape;134;p22"/>
          <p:cNvSpPr txBox="1"/>
          <p:nvPr>
            <p:ph type="body" sz="quarter" idx="1"/>
          </p:nvPr>
        </p:nvSpPr>
        <p:spPr>
          <a:xfrm>
            <a:off x="282130" y="4562184"/>
            <a:ext cx="3915608" cy="36810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1" sz="1800"/>
            </a:lvl1pPr>
          </a:lstStyle>
          <a:p>
            <a:pPr/>
            <a:r>
              <a:t>Вход / Влизане в профил</a:t>
            </a:r>
          </a:p>
        </p:txBody>
      </p:sp>
      <p:sp>
        <p:nvSpPr>
          <p:cNvPr id="160" name="Google Shape;134;p22"/>
          <p:cNvSpPr txBox="1"/>
          <p:nvPr/>
        </p:nvSpPr>
        <p:spPr>
          <a:xfrm>
            <a:off x="4814396" y="4562184"/>
            <a:ext cx="3915609" cy="36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850391">
              <a:lnSpc>
                <a:spcPct val="115000"/>
              </a:lnSpc>
              <a:spcBef>
                <a:spcPts val="500"/>
              </a:spcBef>
              <a:buClr>
                <a:schemeClr val="accent1"/>
              </a:buClr>
              <a:buFont typeface="Helvetica"/>
              <a:defRPr b="1" sz="1674">
                <a:latin typeface="Muli Regular"/>
                <a:ea typeface="Muli Regular"/>
                <a:cs typeface="Muli Regular"/>
                <a:sym typeface="Muli Regular"/>
              </a:defRPr>
            </a:lvl1pPr>
          </a:lstStyle>
          <a:p>
            <a:pPr/>
            <a:r>
              <a:t>Регистрация / Създаване на профил</a:t>
            </a:r>
          </a:p>
        </p:txBody>
      </p:sp>
      <p:grpSp>
        <p:nvGrpSpPr>
          <p:cNvPr id="163" name="Google Shape;353;p40"/>
          <p:cNvGrpSpPr/>
          <p:nvPr/>
        </p:nvGrpSpPr>
        <p:grpSpPr>
          <a:xfrm>
            <a:off x="1025623" y="404619"/>
            <a:ext cx="355259" cy="312393"/>
            <a:chOff x="20" y="20"/>
            <a:chExt cx="355258" cy="312392"/>
          </a:xfrm>
        </p:grpSpPr>
        <p:sp>
          <p:nvSpPr>
            <p:cNvPr id="161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4" name="Google Shape;475;p40"/>
          <p:cNvSpPr/>
          <p:nvPr/>
        </p:nvSpPr>
        <p:spPr>
          <a:xfrm>
            <a:off x="665135" y="392372"/>
            <a:ext cx="319520" cy="3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0317" y="32"/>
                </a:lnTo>
                <a:lnTo>
                  <a:pt x="9903" y="130"/>
                </a:lnTo>
                <a:lnTo>
                  <a:pt x="9558" y="229"/>
                </a:lnTo>
                <a:lnTo>
                  <a:pt x="9247" y="393"/>
                </a:lnTo>
                <a:lnTo>
                  <a:pt x="8972" y="523"/>
                </a:lnTo>
                <a:lnTo>
                  <a:pt x="8764" y="720"/>
                </a:lnTo>
                <a:lnTo>
                  <a:pt x="8558" y="883"/>
                </a:lnTo>
                <a:lnTo>
                  <a:pt x="8419" y="1047"/>
                </a:lnTo>
                <a:lnTo>
                  <a:pt x="7867" y="1146"/>
                </a:lnTo>
                <a:lnTo>
                  <a:pt x="7350" y="1309"/>
                </a:lnTo>
                <a:lnTo>
                  <a:pt x="6900" y="1538"/>
                </a:lnTo>
                <a:lnTo>
                  <a:pt x="6522" y="1768"/>
                </a:lnTo>
                <a:lnTo>
                  <a:pt x="6176" y="2061"/>
                </a:lnTo>
                <a:lnTo>
                  <a:pt x="5900" y="2356"/>
                </a:lnTo>
                <a:lnTo>
                  <a:pt x="5692" y="2716"/>
                </a:lnTo>
                <a:lnTo>
                  <a:pt x="5520" y="3075"/>
                </a:lnTo>
                <a:lnTo>
                  <a:pt x="5383" y="3436"/>
                </a:lnTo>
                <a:lnTo>
                  <a:pt x="5278" y="3796"/>
                </a:lnTo>
                <a:lnTo>
                  <a:pt x="5211" y="4189"/>
                </a:lnTo>
                <a:lnTo>
                  <a:pt x="5141" y="4582"/>
                </a:lnTo>
                <a:lnTo>
                  <a:pt x="5141" y="5335"/>
                </a:lnTo>
                <a:lnTo>
                  <a:pt x="5211" y="6022"/>
                </a:lnTo>
                <a:lnTo>
                  <a:pt x="5211" y="6054"/>
                </a:lnTo>
                <a:lnTo>
                  <a:pt x="5037" y="6120"/>
                </a:lnTo>
                <a:lnTo>
                  <a:pt x="4900" y="6251"/>
                </a:lnTo>
                <a:lnTo>
                  <a:pt x="4795" y="6447"/>
                </a:lnTo>
                <a:lnTo>
                  <a:pt x="4692" y="6676"/>
                </a:lnTo>
                <a:lnTo>
                  <a:pt x="4623" y="6937"/>
                </a:lnTo>
                <a:lnTo>
                  <a:pt x="4589" y="7232"/>
                </a:lnTo>
                <a:lnTo>
                  <a:pt x="4554" y="7559"/>
                </a:lnTo>
                <a:lnTo>
                  <a:pt x="4589" y="7887"/>
                </a:lnTo>
                <a:lnTo>
                  <a:pt x="4658" y="8247"/>
                </a:lnTo>
                <a:lnTo>
                  <a:pt x="4727" y="8575"/>
                </a:lnTo>
                <a:lnTo>
                  <a:pt x="4865" y="8868"/>
                </a:lnTo>
                <a:lnTo>
                  <a:pt x="5141" y="9327"/>
                </a:lnTo>
                <a:lnTo>
                  <a:pt x="5314" y="9458"/>
                </a:lnTo>
                <a:lnTo>
                  <a:pt x="5486" y="9556"/>
                </a:lnTo>
                <a:lnTo>
                  <a:pt x="5692" y="9556"/>
                </a:lnTo>
                <a:lnTo>
                  <a:pt x="5797" y="9524"/>
                </a:lnTo>
                <a:lnTo>
                  <a:pt x="6039" y="10080"/>
                </a:lnTo>
                <a:lnTo>
                  <a:pt x="6348" y="10570"/>
                </a:lnTo>
                <a:lnTo>
                  <a:pt x="6659" y="11062"/>
                </a:lnTo>
                <a:lnTo>
                  <a:pt x="7039" y="11520"/>
                </a:lnTo>
                <a:lnTo>
                  <a:pt x="7419" y="11913"/>
                </a:lnTo>
                <a:lnTo>
                  <a:pt x="7833" y="12272"/>
                </a:lnTo>
                <a:lnTo>
                  <a:pt x="8281" y="12600"/>
                </a:lnTo>
                <a:lnTo>
                  <a:pt x="8730" y="12894"/>
                </a:lnTo>
                <a:lnTo>
                  <a:pt x="8730" y="14334"/>
                </a:lnTo>
                <a:lnTo>
                  <a:pt x="8005" y="14400"/>
                </a:lnTo>
                <a:lnTo>
                  <a:pt x="7177" y="14531"/>
                </a:lnTo>
                <a:lnTo>
                  <a:pt x="5589" y="14858"/>
                </a:lnTo>
                <a:lnTo>
                  <a:pt x="4831" y="15087"/>
                </a:lnTo>
                <a:lnTo>
                  <a:pt x="4140" y="15349"/>
                </a:lnTo>
                <a:lnTo>
                  <a:pt x="3484" y="15644"/>
                </a:lnTo>
                <a:lnTo>
                  <a:pt x="2864" y="15971"/>
                </a:lnTo>
                <a:lnTo>
                  <a:pt x="2311" y="16331"/>
                </a:lnTo>
                <a:lnTo>
                  <a:pt x="1794" y="16690"/>
                </a:lnTo>
                <a:lnTo>
                  <a:pt x="1345" y="17116"/>
                </a:lnTo>
                <a:lnTo>
                  <a:pt x="965" y="17575"/>
                </a:lnTo>
                <a:lnTo>
                  <a:pt x="620" y="18033"/>
                </a:lnTo>
                <a:lnTo>
                  <a:pt x="379" y="18557"/>
                </a:lnTo>
                <a:lnTo>
                  <a:pt x="172" y="19079"/>
                </a:lnTo>
                <a:lnTo>
                  <a:pt x="68" y="19669"/>
                </a:lnTo>
                <a:lnTo>
                  <a:pt x="0" y="20259"/>
                </a:lnTo>
                <a:lnTo>
                  <a:pt x="68" y="20323"/>
                </a:lnTo>
                <a:lnTo>
                  <a:pt x="345" y="20454"/>
                </a:lnTo>
                <a:lnTo>
                  <a:pt x="586" y="20552"/>
                </a:lnTo>
                <a:lnTo>
                  <a:pt x="897" y="20683"/>
                </a:lnTo>
                <a:lnTo>
                  <a:pt x="1276" y="20815"/>
                </a:lnTo>
                <a:lnTo>
                  <a:pt x="1794" y="20913"/>
                </a:lnTo>
                <a:lnTo>
                  <a:pt x="2415" y="21044"/>
                </a:lnTo>
                <a:lnTo>
                  <a:pt x="3139" y="21174"/>
                </a:lnTo>
                <a:lnTo>
                  <a:pt x="4003" y="21273"/>
                </a:lnTo>
                <a:lnTo>
                  <a:pt x="5037" y="21403"/>
                </a:lnTo>
                <a:lnTo>
                  <a:pt x="6211" y="21469"/>
                </a:lnTo>
                <a:lnTo>
                  <a:pt x="7522" y="21534"/>
                </a:lnTo>
                <a:lnTo>
                  <a:pt x="9040" y="21568"/>
                </a:lnTo>
                <a:lnTo>
                  <a:pt x="10766" y="21600"/>
                </a:lnTo>
                <a:lnTo>
                  <a:pt x="12456" y="21568"/>
                </a:lnTo>
                <a:lnTo>
                  <a:pt x="13975" y="21534"/>
                </a:lnTo>
                <a:lnTo>
                  <a:pt x="15320" y="21469"/>
                </a:lnTo>
                <a:lnTo>
                  <a:pt x="16494" y="21403"/>
                </a:lnTo>
                <a:lnTo>
                  <a:pt x="17530" y="21273"/>
                </a:lnTo>
                <a:lnTo>
                  <a:pt x="18391" y="21174"/>
                </a:lnTo>
                <a:lnTo>
                  <a:pt x="19150" y="21044"/>
                </a:lnTo>
                <a:lnTo>
                  <a:pt x="19772" y="20913"/>
                </a:lnTo>
                <a:lnTo>
                  <a:pt x="20289" y="20815"/>
                </a:lnTo>
                <a:lnTo>
                  <a:pt x="20703" y="20683"/>
                </a:lnTo>
                <a:lnTo>
                  <a:pt x="21014" y="20552"/>
                </a:lnTo>
                <a:lnTo>
                  <a:pt x="21255" y="20454"/>
                </a:lnTo>
                <a:lnTo>
                  <a:pt x="21497" y="20323"/>
                </a:lnTo>
                <a:lnTo>
                  <a:pt x="21600" y="20259"/>
                </a:lnTo>
                <a:lnTo>
                  <a:pt x="21532" y="19637"/>
                </a:lnTo>
                <a:lnTo>
                  <a:pt x="21428" y="19047"/>
                </a:lnTo>
                <a:lnTo>
                  <a:pt x="21255" y="18491"/>
                </a:lnTo>
                <a:lnTo>
                  <a:pt x="21014" y="17967"/>
                </a:lnTo>
                <a:lnTo>
                  <a:pt x="20669" y="17477"/>
                </a:lnTo>
                <a:lnTo>
                  <a:pt x="20289" y="17018"/>
                </a:lnTo>
                <a:lnTo>
                  <a:pt x="19841" y="16626"/>
                </a:lnTo>
                <a:lnTo>
                  <a:pt x="19324" y="16233"/>
                </a:lnTo>
                <a:lnTo>
                  <a:pt x="18771" y="15873"/>
                </a:lnTo>
                <a:lnTo>
                  <a:pt x="18150" y="15578"/>
                </a:lnTo>
                <a:lnTo>
                  <a:pt x="17460" y="15283"/>
                </a:lnTo>
                <a:lnTo>
                  <a:pt x="16735" y="15054"/>
                </a:lnTo>
                <a:lnTo>
                  <a:pt x="15941" y="14825"/>
                </a:lnTo>
                <a:lnTo>
                  <a:pt x="15113" y="14661"/>
                </a:lnTo>
                <a:lnTo>
                  <a:pt x="14216" y="14498"/>
                </a:lnTo>
                <a:lnTo>
                  <a:pt x="13319" y="14400"/>
                </a:lnTo>
                <a:lnTo>
                  <a:pt x="12870" y="14366"/>
                </a:lnTo>
                <a:lnTo>
                  <a:pt x="12870" y="12894"/>
                </a:lnTo>
                <a:lnTo>
                  <a:pt x="13319" y="12600"/>
                </a:lnTo>
                <a:lnTo>
                  <a:pt x="13767" y="12272"/>
                </a:lnTo>
                <a:lnTo>
                  <a:pt x="14182" y="11913"/>
                </a:lnTo>
                <a:lnTo>
                  <a:pt x="14596" y="11520"/>
                </a:lnTo>
                <a:lnTo>
                  <a:pt x="14941" y="11062"/>
                </a:lnTo>
                <a:lnTo>
                  <a:pt x="15252" y="10570"/>
                </a:lnTo>
                <a:lnTo>
                  <a:pt x="15561" y="10080"/>
                </a:lnTo>
                <a:lnTo>
                  <a:pt x="15803" y="9524"/>
                </a:lnTo>
                <a:lnTo>
                  <a:pt x="15908" y="9556"/>
                </a:lnTo>
                <a:lnTo>
                  <a:pt x="16114" y="9556"/>
                </a:lnTo>
                <a:lnTo>
                  <a:pt x="16286" y="9458"/>
                </a:lnTo>
                <a:lnTo>
                  <a:pt x="16459" y="9327"/>
                </a:lnTo>
                <a:lnTo>
                  <a:pt x="16735" y="8868"/>
                </a:lnTo>
                <a:lnTo>
                  <a:pt x="16874" y="8575"/>
                </a:lnTo>
                <a:lnTo>
                  <a:pt x="16942" y="8247"/>
                </a:lnTo>
                <a:lnTo>
                  <a:pt x="17011" y="7887"/>
                </a:lnTo>
                <a:lnTo>
                  <a:pt x="17046" y="7559"/>
                </a:lnTo>
                <a:lnTo>
                  <a:pt x="17011" y="7232"/>
                </a:lnTo>
                <a:lnTo>
                  <a:pt x="16977" y="6971"/>
                </a:lnTo>
                <a:lnTo>
                  <a:pt x="16908" y="6708"/>
                </a:lnTo>
                <a:lnTo>
                  <a:pt x="16839" y="6479"/>
                </a:lnTo>
                <a:lnTo>
                  <a:pt x="16735" y="6283"/>
                </a:lnTo>
                <a:lnTo>
                  <a:pt x="16597" y="6152"/>
                </a:lnTo>
                <a:lnTo>
                  <a:pt x="16425" y="6054"/>
                </a:lnTo>
                <a:lnTo>
                  <a:pt x="16528" y="5564"/>
                </a:lnTo>
                <a:lnTo>
                  <a:pt x="16563" y="5106"/>
                </a:lnTo>
                <a:lnTo>
                  <a:pt x="16563" y="4287"/>
                </a:lnTo>
                <a:lnTo>
                  <a:pt x="16528" y="3894"/>
                </a:lnTo>
                <a:lnTo>
                  <a:pt x="16459" y="3534"/>
                </a:lnTo>
                <a:lnTo>
                  <a:pt x="16252" y="2880"/>
                </a:lnTo>
                <a:lnTo>
                  <a:pt x="16114" y="2585"/>
                </a:lnTo>
                <a:lnTo>
                  <a:pt x="15977" y="2290"/>
                </a:lnTo>
                <a:lnTo>
                  <a:pt x="15803" y="2029"/>
                </a:lnTo>
                <a:lnTo>
                  <a:pt x="15597" y="1800"/>
                </a:lnTo>
                <a:lnTo>
                  <a:pt x="15389" y="1571"/>
                </a:lnTo>
                <a:lnTo>
                  <a:pt x="15183" y="1374"/>
                </a:lnTo>
                <a:lnTo>
                  <a:pt x="14733" y="1014"/>
                </a:lnTo>
                <a:lnTo>
                  <a:pt x="14216" y="752"/>
                </a:lnTo>
                <a:lnTo>
                  <a:pt x="13699" y="490"/>
                </a:lnTo>
                <a:lnTo>
                  <a:pt x="13181" y="327"/>
                </a:lnTo>
                <a:lnTo>
                  <a:pt x="12664" y="196"/>
                </a:lnTo>
                <a:lnTo>
                  <a:pt x="12146" y="98"/>
                </a:lnTo>
                <a:lnTo>
                  <a:pt x="11663" y="32"/>
                </a:lnTo>
                <a:lnTo>
                  <a:pt x="1121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65" name="87819989_874313273023596_8027848137458581504_n.png" descr="87819989_874313273023596_802784813745858150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6014" y="1217369"/>
            <a:ext cx="2540188" cy="3230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87947651_646108369264513_2311499047350829056_n.png" descr="87947651_646108369264513_2311499047350829056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118" y="1596519"/>
            <a:ext cx="3767632" cy="2901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33;p22"/>
          <p:cNvSpPr txBox="1"/>
          <p:nvPr>
            <p:ph type="title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Профил</a:t>
            </a:r>
          </a:p>
        </p:txBody>
      </p:sp>
      <p:sp>
        <p:nvSpPr>
          <p:cNvPr id="169" name="Google Shape;137;p22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" name="Google Shape;353;p40"/>
          <p:cNvGrpSpPr/>
          <p:nvPr/>
        </p:nvGrpSpPr>
        <p:grpSpPr>
          <a:xfrm>
            <a:off x="2994720" y="720535"/>
            <a:ext cx="355260" cy="312393"/>
            <a:chOff x="20" y="20"/>
            <a:chExt cx="355258" cy="312392"/>
          </a:xfrm>
        </p:grpSpPr>
        <p:sp>
          <p:nvSpPr>
            <p:cNvPr id="170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73" name="87956147_128001608645933_3217419594104832000_n.png" descr="87956147_128001608645933_321741959410483200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373" y="1348918"/>
            <a:ext cx="5352668" cy="2848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93;p18"/>
          <p:cNvSpPr txBox="1"/>
          <p:nvPr>
            <p:ph type="sldNum" sz="quarter" idx="2"/>
          </p:nvPr>
        </p:nvSpPr>
        <p:spPr>
          <a:xfrm>
            <a:off x="8902283" y="4845051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Видове роли"/>
          <p:cNvSpPr txBox="1"/>
          <p:nvPr>
            <p:ph type="title" idx="4294967295"/>
          </p:nvPr>
        </p:nvSpPr>
        <p:spPr>
          <a:xfrm>
            <a:off x="1421850" y="245610"/>
            <a:ext cx="6300300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600"/>
            </a:lvl1pPr>
          </a:lstStyle>
          <a:p>
            <a:pPr/>
            <a:r>
              <a:t>Видове роли</a:t>
            </a:r>
          </a:p>
        </p:txBody>
      </p:sp>
      <p:sp>
        <p:nvSpPr>
          <p:cNvPr id="177" name="Google Shape;99;p19"/>
          <p:cNvSpPr txBox="1"/>
          <p:nvPr/>
        </p:nvSpPr>
        <p:spPr>
          <a:xfrm>
            <a:off x="492301" y="1715999"/>
            <a:ext cx="4695601" cy="18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Изпълнителен директор [CEO]</a:t>
            </a:r>
          </a:p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Разработчик [Developer]</a:t>
            </a:r>
          </a:p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Лидер на екип [TeamLead]</a:t>
            </a:r>
          </a:p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Helvetica"/>
              <a:buChar char="●"/>
              <a:defRPr sz="2200"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t>Без роля [Unassigned]</a:t>
            </a:r>
          </a:p>
        </p:txBody>
      </p:sp>
      <p:sp>
        <p:nvSpPr>
          <p:cNvPr id="178" name="Square"/>
          <p:cNvSpPr/>
          <p:nvPr/>
        </p:nvSpPr>
        <p:spPr>
          <a:xfrm>
            <a:off x="181115" y="304519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81" name="Google Shape;353;p40"/>
          <p:cNvGrpSpPr/>
          <p:nvPr/>
        </p:nvGrpSpPr>
        <p:grpSpPr>
          <a:xfrm>
            <a:off x="2171048" y="694209"/>
            <a:ext cx="355259" cy="312393"/>
            <a:chOff x="20" y="20"/>
            <a:chExt cx="355258" cy="312392"/>
          </a:xfrm>
        </p:grpSpPr>
        <p:sp>
          <p:nvSpPr>
            <p:cNvPr id="179" name="Google Shape;354;p40"/>
            <p:cNvSpPr/>
            <p:nvPr/>
          </p:nvSpPr>
          <p:spPr>
            <a:xfrm>
              <a:off x="20" y="20"/>
              <a:ext cx="355260" cy="3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8" y="1412"/>
                  </a:moveTo>
                  <a:lnTo>
                    <a:pt x="20358" y="20188"/>
                  </a:lnTo>
                  <a:lnTo>
                    <a:pt x="1242" y="20188"/>
                  </a:lnTo>
                  <a:lnTo>
                    <a:pt x="1242" y="1412"/>
                  </a:lnTo>
                  <a:close/>
                  <a:moveTo>
                    <a:pt x="992" y="0"/>
                  </a:moveTo>
                  <a:lnTo>
                    <a:pt x="807" y="35"/>
                  </a:lnTo>
                  <a:lnTo>
                    <a:pt x="620" y="105"/>
                  </a:lnTo>
                  <a:lnTo>
                    <a:pt x="435" y="211"/>
                  </a:lnTo>
                  <a:lnTo>
                    <a:pt x="280" y="353"/>
                  </a:lnTo>
                  <a:lnTo>
                    <a:pt x="155" y="494"/>
                  </a:lnTo>
                  <a:lnTo>
                    <a:pt x="93" y="705"/>
                  </a:lnTo>
                  <a:lnTo>
                    <a:pt x="30" y="918"/>
                  </a:lnTo>
                  <a:lnTo>
                    <a:pt x="0" y="1129"/>
                  </a:lnTo>
                  <a:lnTo>
                    <a:pt x="0" y="20470"/>
                  </a:lnTo>
                  <a:lnTo>
                    <a:pt x="30" y="20682"/>
                  </a:lnTo>
                  <a:lnTo>
                    <a:pt x="93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5" y="21388"/>
                  </a:lnTo>
                  <a:lnTo>
                    <a:pt x="620" y="21493"/>
                  </a:lnTo>
                  <a:lnTo>
                    <a:pt x="807" y="21564"/>
                  </a:lnTo>
                  <a:lnTo>
                    <a:pt x="992" y="21600"/>
                  </a:lnTo>
                  <a:lnTo>
                    <a:pt x="20608" y="21600"/>
                  </a:lnTo>
                  <a:lnTo>
                    <a:pt x="20793" y="21564"/>
                  </a:lnTo>
                  <a:lnTo>
                    <a:pt x="20980" y="21493"/>
                  </a:lnTo>
                  <a:lnTo>
                    <a:pt x="21165" y="21388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7" y="20893"/>
                  </a:lnTo>
                  <a:lnTo>
                    <a:pt x="21570" y="20682"/>
                  </a:lnTo>
                  <a:lnTo>
                    <a:pt x="21600" y="20470"/>
                  </a:lnTo>
                  <a:lnTo>
                    <a:pt x="21600" y="1129"/>
                  </a:lnTo>
                  <a:lnTo>
                    <a:pt x="21570" y="918"/>
                  </a:lnTo>
                  <a:lnTo>
                    <a:pt x="21507" y="705"/>
                  </a:lnTo>
                  <a:lnTo>
                    <a:pt x="21445" y="494"/>
                  </a:lnTo>
                  <a:lnTo>
                    <a:pt x="21320" y="353"/>
                  </a:lnTo>
                  <a:lnTo>
                    <a:pt x="21165" y="211"/>
                  </a:lnTo>
                  <a:lnTo>
                    <a:pt x="20980" y="105"/>
                  </a:lnTo>
                  <a:lnTo>
                    <a:pt x="20793" y="35"/>
                  </a:lnTo>
                  <a:lnTo>
                    <a:pt x="20608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355;p40"/>
            <p:cNvSpPr/>
            <p:nvPr/>
          </p:nvSpPr>
          <p:spPr>
            <a:xfrm>
              <a:off x="30639" y="30639"/>
              <a:ext cx="294022" cy="25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24" y="2810"/>
                  </a:moveTo>
                  <a:lnTo>
                    <a:pt x="15825" y="2855"/>
                  </a:lnTo>
                  <a:lnTo>
                    <a:pt x="16125" y="2898"/>
                  </a:lnTo>
                  <a:lnTo>
                    <a:pt x="16424" y="2986"/>
                  </a:lnTo>
                  <a:lnTo>
                    <a:pt x="16949" y="3248"/>
                  </a:lnTo>
                  <a:lnTo>
                    <a:pt x="17175" y="3424"/>
                  </a:lnTo>
                  <a:lnTo>
                    <a:pt x="17438" y="3644"/>
                  </a:lnTo>
                  <a:lnTo>
                    <a:pt x="17625" y="3863"/>
                  </a:lnTo>
                  <a:lnTo>
                    <a:pt x="17849" y="4082"/>
                  </a:lnTo>
                  <a:lnTo>
                    <a:pt x="17999" y="4390"/>
                  </a:lnTo>
                  <a:lnTo>
                    <a:pt x="18150" y="4654"/>
                  </a:lnTo>
                  <a:lnTo>
                    <a:pt x="18262" y="4961"/>
                  </a:lnTo>
                  <a:lnTo>
                    <a:pt x="18374" y="5312"/>
                  </a:lnTo>
                  <a:lnTo>
                    <a:pt x="18449" y="5619"/>
                  </a:lnTo>
                  <a:lnTo>
                    <a:pt x="18488" y="5972"/>
                  </a:lnTo>
                  <a:lnTo>
                    <a:pt x="18525" y="6322"/>
                  </a:lnTo>
                  <a:lnTo>
                    <a:pt x="18488" y="6718"/>
                  </a:lnTo>
                  <a:lnTo>
                    <a:pt x="18449" y="7025"/>
                  </a:lnTo>
                  <a:lnTo>
                    <a:pt x="18374" y="7376"/>
                  </a:lnTo>
                  <a:lnTo>
                    <a:pt x="18150" y="7990"/>
                  </a:lnTo>
                  <a:lnTo>
                    <a:pt x="17999" y="8298"/>
                  </a:lnTo>
                  <a:lnTo>
                    <a:pt x="17849" y="8562"/>
                  </a:lnTo>
                  <a:lnTo>
                    <a:pt x="17438" y="9044"/>
                  </a:lnTo>
                  <a:lnTo>
                    <a:pt x="17175" y="9263"/>
                  </a:lnTo>
                  <a:lnTo>
                    <a:pt x="16949" y="9439"/>
                  </a:lnTo>
                  <a:lnTo>
                    <a:pt x="16687" y="9570"/>
                  </a:lnTo>
                  <a:lnTo>
                    <a:pt x="16424" y="9703"/>
                  </a:lnTo>
                  <a:lnTo>
                    <a:pt x="16125" y="9790"/>
                  </a:lnTo>
                  <a:lnTo>
                    <a:pt x="15825" y="9835"/>
                  </a:lnTo>
                  <a:lnTo>
                    <a:pt x="15225" y="9835"/>
                  </a:lnTo>
                  <a:lnTo>
                    <a:pt x="14924" y="9790"/>
                  </a:lnTo>
                  <a:lnTo>
                    <a:pt x="14625" y="9703"/>
                  </a:lnTo>
                  <a:lnTo>
                    <a:pt x="14362" y="9570"/>
                  </a:lnTo>
                  <a:lnTo>
                    <a:pt x="14100" y="9439"/>
                  </a:lnTo>
                  <a:lnTo>
                    <a:pt x="13837" y="9263"/>
                  </a:lnTo>
                  <a:lnTo>
                    <a:pt x="13613" y="9044"/>
                  </a:lnTo>
                  <a:lnTo>
                    <a:pt x="13387" y="8824"/>
                  </a:lnTo>
                  <a:lnTo>
                    <a:pt x="13200" y="8562"/>
                  </a:lnTo>
                  <a:lnTo>
                    <a:pt x="13013" y="8298"/>
                  </a:lnTo>
                  <a:lnTo>
                    <a:pt x="12862" y="7990"/>
                  </a:lnTo>
                  <a:lnTo>
                    <a:pt x="12638" y="7376"/>
                  </a:lnTo>
                  <a:lnTo>
                    <a:pt x="12563" y="7025"/>
                  </a:lnTo>
                  <a:lnTo>
                    <a:pt x="12524" y="6718"/>
                  </a:lnTo>
                  <a:lnTo>
                    <a:pt x="12524" y="5972"/>
                  </a:lnTo>
                  <a:lnTo>
                    <a:pt x="12563" y="5619"/>
                  </a:lnTo>
                  <a:lnTo>
                    <a:pt x="12638" y="5312"/>
                  </a:lnTo>
                  <a:lnTo>
                    <a:pt x="12750" y="4961"/>
                  </a:lnTo>
                  <a:lnTo>
                    <a:pt x="12862" y="4654"/>
                  </a:lnTo>
                  <a:lnTo>
                    <a:pt x="13013" y="4390"/>
                  </a:lnTo>
                  <a:lnTo>
                    <a:pt x="13200" y="4082"/>
                  </a:lnTo>
                  <a:lnTo>
                    <a:pt x="13387" y="3863"/>
                  </a:lnTo>
                  <a:lnTo>
                    <a:pt x="13613" y="3644"/>
                  </a:lnTo>
                  <a:lnTo>
                    <a:pt x="13837" y="3424"/>
                  </a:lnTo>
                  <a:lnTo>
                    <a:pt x="14100" y="3248"/>
                  </a:lnTo>
                  <a:lnTo>
                    <a:pt x="14625" y="2986"/>
                  </a:lnTo>
                  <a:lnTo>
                    <a:pt x="14924" y="2898"/>
                  </a:lnTo>
                  <a:lnTo>
                    <a:pt x="15225" y="2855"/>
                  </a:lnTo>
                  <a:lnTo>
                    <a:pt x="15524" y="2810"/>
                  </a:lnTo>
                  <a:close/>
                  <a:moveTo>
                    <a:pt x="0" y="0"/>
                  </a:moveTo>
                  <a:lnTo>
                    <a:pt x="0" y="16595"/>
                  </a:lnTo>
                  <a:lnTo>
                    <a:pt x="4987" y="9132"/>
                  </a:lnTo>
                  <a:lnTo>
                    <a:pt x="5137" y="8913"/>
                  </a:lnTo>
                  <a:lnTo>
                    <a:pt x="5325" y="8781"/>
                  </a:lnTo>
                  <a:lnTo>
                    <a:pt x="5512" y="8693"/>
                  </a:lnTo>
                  <a:lnTo>
                    <a:pt x="5738" y="8648"/>
                  </a:lnTo>
                  <a:lnTo>
                    <a:pt x="5925" y="8693"/>
                  </a:lnTo>
                  <a:lnTo>
                    <a:pt x="6149" y="8781"/>
                  </a:lnTo>
                  <a:lnTo>
                    <a:pt x="6338" y="8913"/>
                  </a:lnTo>
                  <a:lnTo>
                    <a:pt x="6487" y="9132"/>
                  </a:lnTo>
                  <a:lnTo>
                    <a:pt x="14812" y="21600"/>
                  </a:lnTo>
                  <a:lnTo>
                    <a:pt x="15712" y="21600"/>
                  </a:lnTo>
                  <a:lnTo>
                    <a:pt x="15488" y="21161"/>
                  </a:lnTo>
                  <a:lnTo>
                    <a:pt x="12524" y="16727"/>
                  </a:lnTo>
                  <a:lnTo>
                    <a:pt x="14437" y="13874"/>
                  </a:lnTo>
                  <a:lnTo>
                    <a:pt x="14588" y="13655"/>
                  </a:lnTo>
                  <a:lnTo>
                    <a:pt x="14775" y="13522"/>
                  </a:lnTo>
                  <a:lnTo>
                    <a:pt x="14962" y="13433"/>
                  </a:lnTo>
                  <a:lnTo>
                    <a:pt x="15187" y="13390"/>
                  </a:lnTo>
                  <a:lnTo>
                    <a:pt x="15375" y="13433"/>
                  </a:lnTo>
                  <a:lnTo>
                    <a:pt x="15600" y="13522"/>
                  </a:lnTo>
                  <a:lnTo>
                    <a:pt x="15787" y="13655"/>
                  </a:lnTo>
                  <a:lnTo>
                    <a:pt x="15937" y="13874"/>
                  </a:lnTo>
                  <a:lnTo>
                    <a:pt x="2111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88" name="Google Shape;343;p40"/>
          <p:cNvGrpSpPr/>
          <p:nvPr/>
        </p:nvGrpSpPr>
        <p:grpSpPr>
          <a:xfrm>
            <a:off x="2623029" y="630913"/>
            <a:ext cx="347108" cy="438985"/>
            <a:chOff x="0" y="0"/>
            <a:chExt cx="347107" cy="438984"/>
          </a:xfrm>
        </p:grpSpPr>
        <p:sp>
          <p:nvSpPr>
            <p:cNvPr id="182" name="Google Shape;344;p40"/>
            <p:cNvSpPr/>
            <p:nvPr/>
          </p:nvSpPr>
          <p:spPr>
            <a:xfrm>
              <a:off x="30618" y="51037"/>
              <a:ext cx="316490" cy="38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06" y="0"/>
                  </a:moveTo>
                  <a:lnTo>
                    <a:pt x="20206" y="19497"/>
                  </a:lnTo>
                  <a:lnTo>
                    <a:pt x="20171" y="19696"/>
                  </a:lnTo>
                  <a:lnTo>
                    <a:pt x="20102" y="19866"/>
                  </a:lnTo>
                  <a:lnTo>
                    <a:pt x="20032" y="20008"/>
                  </a:lnTo>
                  <a:lnTo>
                    <a:pt x="19893" y="20179"/>
                  </a:lnTo>
                  <a:lnTo>
                    <a:pt x="19719" y="20292"/>
                  </a:lnTo>
                  <a:lnTo>
                    <a:pt x="19509" y="20378"/>
                  </a:lnTo>
                  <a:lnTo>
                    <a:pt x="19301" y="20435"/>
                  </a:lnTo>
                  <a:lnTo>
                    <a:pt x="19091" y="20463"/>
                  </a:lnTo>
                  <a:lnTo>
                    <a:pt x="0" y="20463"/>
                  </a:lnTo>
                  <a:lnTo>
                    <a:pt x="0" y="20633"/>
                  </a:lnTo>
                  <a:lnTo>
                    <a:pt x="36" y="20832"/>
                  </a:lnTo>
                  <a:lnTo>
                    <a:pt x="106" y="21003"/>
                  </a:lnTo>
                  <a:lnTo>
                    <a:pt x="175" y="21145"/>
                  </a:lnTo>
                  <a:lnTo>
                    <a:pt x="314" y="21316"/>
                  </a:lnTo>
                  <a:lnTo>
                    <a:pt x="488" y="21429"/>
                  </a:lnTo>
                  <a:lnTo>
                    <a:pt x="698" y="21515"/>
                  </a:lnTo>
                  <a:lnTo>
                    <a:pt x="906" y="21571"/>
                  </a:lnTo>
                  <a:lnTo>
                    <a:pt x="1115" y="21600"/>
                  </a:lnTo>
                  <a:lnTo>
                    <a:pt x="20485" y="21600"/>
                  </a:lnTo>
                  <a:lnTo>
                    <a:pt x="20694" y="21571"/>
                  </a:lnTo>
                  <a:lnTo>
                    <a:pt x="20902" y="21515"/>
                  </a:lnTo>
                  <a:lnTo>
                    <a:pt x="21112" y="21429"/>
                  </a:lnTo>
                  <a:lnTo>
                    <a:pt x="21286" y="21316"/>
                  </a:lnTo>
                  <a:lnTo>
                    <a:pt x="21426" y="21145"/>
                  </a:lnTo>
                  <a:lnTo>
                    <a:pt x="21494" y="21003"/>
                  </a:lnTo>
                  <a:lnTo>
                    <a:pt x="21564" y="20832"/>
                  </a:lnTo>
                  <a:lnTo>
                    <a:pt x="21600" y="20633"/>
                  </a:lnTo>
                  <a:lnTo>
                    <a:pt x="21600" y="853"/>
                  </a:lnTo>
                  <a:lnTo>
                    <a:pt x="21564" y="682"/>
                  </a:lnTo>
                  <a:lnTo>
                    <a:pt x="21494" y="512"/>
                  </a:lnTo>
                  <a:lnTo>
                    <a:pt x="21426" y="370"/>
                  </a:lnTo>
                  <a:lnTo>
                    <a:pt x="21286" y="228"/>
                  </a:lnTo>
                  <a:lnTo>
                    <a:pt x="21112" y="142"/>
                  </a:lnTo>
                  <a:lnTo>
                    <a:pt x="20902" y="57"/>
                  </a:lnTo>
                  <a:lnTo>
                    <a:pt x="20694" y="29"/>
                  </a:lnTo>
                  <a:lnTo>
                    <a:pt x="2048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" name="Google Shape;345;p40"/>
            <p:cNvSpPr/>
            <p:nvPr/>
          </p:nvSpPr>
          <p:spPr>
            <a:xfrm>
              <a:off x="40838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Google Shape;346;p40"/>
            <p:cNvSpPr/>
            <p:nvPr/>
          </p:nvSpPr>
          <p:spPr>
            <a:xfrm>
              <a:off x="110247" y="0"/>
              <a:ext cx="24517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5414" y="417"/>
                  </a:lnTo>
                  <a:lnTo>
                    <a:pt x="4051" y="621"/>
                  </a:lnTo>
                  <a:lnTo>
                    <a:pt x="2707" y="1250"/>
                  </a:lnTo>
                  <a:lnTo>
                    <a:pt x="1363" y="1871"/>
                  </a:lnTo>
                  <a:lnTo>
                    <a:pt x="902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2" y="19108"/>
                  </a:lnTo>
                  <a:lnTo>
                    <a:pt x="1363" y="19729"/>
                  </a:lnTo>
                  <a:lnTo>
                    <a:pt x="2707" y="20350"/>
                  </a:lnTo>
                  <a:lnTo>
                    <a:pt x="4051" y="20979"/>
                  </a:lnTo>
                  <a:lnTo>
                    <a:pt x="5414" y="21183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6205" y="21183"/>
                  </a:lnTo>
                  <a:lnTo>
                    <a:pt x="17549" y="20979"/>
                  </a:lnTo>
                  <a:lnTo>
                    <a:pt x="18893" y="20350"/>
                  </a:lnTo>
                  <a:lnTo>
                    <a:pt x="20237" y="19729"/>
                  </a:lnTo>
                  <a:lnTo>
                    <a:pt x="20698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8" y="2492"/>
                  </a:lnTo>
                  <a:lnTo>
                    <a:pt x="20237" y="1871"/>
                  </a:lnTo>
                  <a:lnTo>
                    <a:pt x="18893" y="1250"/>
                  </a:lnTo>
                  <a:lnTo>
                    <a:pt x="17549" y="621"/>
                  </a:lnTo>
                  <a:lnTo>
                    <a:pt x="16205" y="417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" name="Google Shape;347;p40"/>
            <p:cNvSpPr/>
            <p:nvPr/>
          </p:nvSpPr>
          <p:spPr>
            <a:xfrm>
              <a:off x="179677" y="0"/>
              <a:ext cx="24495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6" y="0"/>
                  </a:moveTo>
                  <a:lnTo>
                    <a:pt x="5400" y="417"/>
                  </a:lnTo>
                  <a:lnTo>
                    <a:pt x="4055" y="621"/>
                  </a:lnTo>
                  <a:lnTo>
                    <a:pt x="2709" y="1250"/>
                  </a:lnTo>
                  <a:lnTo>
                    <a:pt x="1345" y="1871"/>
                  </a:lnTo>
                  <a:lnTo>
                    <a:pt x="903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903" y="19108"/>
                  </a:lnTo>
                  <a:lnTo>
                    <a:pt x="1345" y="19729"/>
                  </a:lnTo>
                  <a:lnTo>
                    <a:pt x="2709" y="20350"/>
                  </a:lnTo>
                  <a:lnTo>
                    <a:pt x="4055" y="20979"/>
                  </a:lnTo>
                  <a:lnTo>
                    <a:pt x="5400" y="21183"/>
                  </a:lnTo>
                  <a:lnTo>
                    <a:pt x="7206" y="21600"/>
                  </a:lnTo>
                  <a:lnTo>
                    <a:pt x="14412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Google Shape;348;p40"/>
            <p:cNvSpPr/>
            <p:nvPr/>
          </p:nvSpPr>
          <p:spPr>
            <a:xfrm>
              <a:off x="249106" y="0"/>
              <a:ext cx="24496" cy="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88" y="0"/>
                  </a:moveTo>
                  <a:lnTo>
                    <a:pt x="5400" y="417"/>
                  </a:lnTo>
                  <a:lnTo>
                    <a:pt x="4036" y="621"/>
                  </a:lnTo>
                  <a:lnTo>
                    <a:pt x="2691" y="1250"/>
                  </a:lnTo>
                  <a:lnTo>
                    <a:pt x="1345" y="1871"/>
                  </a:lnTo>
                  <a:lnTo>
                    <a:pt x="885" y="2492"/>
                  </a:lnTo>
                  <a:lnTo>
                    <a:pt x="0" y="3325"/>
                  </a:lnTo>
                  <a:lnTo>
                    <a:pt x="0" y="18275"/>
                  </a:lnTo>
                  <a:lnTo>
                    <a:pt x="885" y="19108"/>
                  </a:lnTo>
                  <a:lnTo>
                    <a:pt x="1345" y="19729"/>
                  </a:lnTo>
                  <a:lnTo>
                    <a:pt x="2691" y="20350"/>
                  </a:lnTo>
                  <a:lnTo>
                    <a:pt x="4036" y="20979"/>
                  </a:lnTo>
                  <a:lnTo>
                    <a:pt x="5400" y="21183"/>
                  </a:lnTo>
                  <a:lnTo>
                    <a:pt x="7188" y="21600"/>
                  </a:lnTo>
                  <a:lnTo>
                    <a:pt x="14394" y="21600"/>
                  </a:lnTo>
                  <a:lnTo>
                    <a:pt x="16200" y="21183"/>
                  </a:lnTo>
                  <a:lnTo>
                    <a:pt x="17545" y="20979"/>
                  </a:lnTo>
                  <a:lnTo>
                    <a:pt x="18891" y="20350"/>
                  </a:lnTo>
                  <a:lnTo>
                    <a:pt x="20255" y="19729"/>
                  </a:lnTo>
                  <a:lnTo>
                    <a:pt x="20697" y="19108"/>
                  </a:lnTo>
                  <a:lnTo>
                    <a:pt x="21600" y="18275"/>
                  </a:lnTo>
                  <a:lnTo>
                    <a:pt x="21600" y="3325"/>
                  </a:lnTo>
                  <a:lnTo>
                    <a:pt x="20697" y="2492"/>
                  </a:lnTo>
                  <a:lnTo>
                    <a:pt x="20255" y="1871"/>
                  </a:lnTo>
                  <a:lnTo>
                    <a:pt x="18891" y="1250"/>
                  </a:lnTo>
                  <a:lnTo>
                    <a:pt x="17545" y="621"/>
                  </a:lnTo>
                  <a:lnTo>
                    <a:pt x="16200" y="417"/>
                  </a:lnTo>
                  <a:lnTo>
                    <a:pt x="14394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Google Shape;349;p40"/>
            <p:cNvSpPr/>
            <p:nvPr/>
          </p:nvSpPr>
          <p:spPr>
            <a:xfrm>
              <a:off x="-1" y="19395"/>
              <a:ext cx="316469" cy="3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23" y="199"/>
                  </a:moveTo>
                  <a:lnTo>
                    <a:pt x="3867" y="227"/>
                  </a:lnTo>
                  <a:lnTo>
                    <a:pt x="4111" y="284"/>
                  </a:lnTo>
                  <a:lnTo>
                    <a:pt x="4355" y="370"/>
                  </a:lnTo>
                  <a:lnTo>
                    <a:pt x="4703" y="654"/>
                  </a:lnTo>
                  <a:lnTo>
                    <a:pt x="4807" y="853"/>
                  </a:lnTo>
                  <a:lnTo>
                    <a:pt x="4877" y="1052"/>
                  </a:lnTo>
                  <a:lnTo>
                    <a:pt x="4913" y="1251"/>
                  </a:lnTo>
                  <a:lnTo>
                    <a:pt x="4877" y="1450"/>
                  </a:lnTo>
                  <a:lnTo>
                    <a:pt x="4807" y="1649"/>
                  </a:lnTo>
                  <a:lnTo>
                    <a:pt x="4703" y="1848"/>
                  </a:lnTo>
                  <a:lnTo>
                    <a:pt x="4355" y="2132"/>
                  </a:lnTo>
                  <a:lnTo>
                    <a:pt x="4111" y="2217"/>
                  </a:lnTo>
                  <a:lnTo>
                    <a:pt x="3867" y="2274"/>
                  </a:lnTo>
                  <a:lnTo>
                    <a:pt x="3623" y="2302"/>
                  </a:lnTo>
                  <a:lnTo>
                    <a:pt x="3379" y="2274"/>
                  </a:lnTo>
                  <a:lnTo>
                    <a:pt x="3135" y="2217"/>
                  </a:lnTo>
                  <a:lnTo>
                    <a:pt x="2892" y="2132"/>
                  </a:lnTo>
                  <a:lnTo>
                    <a:pt x="2543" y="1848"/>
                  </a:lnTo>
                  <a:lnTo>
                    <a:pt x="2439" y="1649"/>
                  </a:lnTo>
                  <a:lnTo>
                    <a:pt x="2369" y="1450"/>
                  </a:lnTo>
                  <a:lnTo>
                    <a:pt x="2334" y="1251"/>
                  </a:lnTo>
                  <a:lnTo>
                    <a:pt x="2369" y="1052"/>
                  </a:lnTo>
                  <a:lnTo>
                    <a:pt x="2439" y="853"/>
                  </a:lnTo>
                  <a:lnTo>
                    <a:pt x="2543" y="654"/>
                  </a:lnTo>
                  <a:lnTo>
                    <a:pt x="2892" y="370"/>
                  </a:lnTo>
                  <a:lnTo>
                    <a:pt x="3135" y="284"/>
                  </a:lnTo>
                  <a:lnTo>
                    <a:pt x="3379" y="227"/>
                  </a:lnTo>
                  <a:lnTo>
                    <a:pt x="3623" y="199"/>
                  </a:lnTo>
                  <a:close/>
                  <a:moveTo>
                    <a:pt x="8362" y="199"/>
                  </a:moveTo>
                  <a:lnTo>
                    <a:pt x="8606" y="227"/>
                  </a:lnTo>
                  <a:lnTo>
                    <a:pt x="8850" y="284"/>
                  </a:lnTo>
                  <a:lnTo>
                    <a:pt x="9092" y="370"/>
                  </a:lnTo>
                  <a:lnTo>
                    <a:pt x="9268" y="512"/>
                  </a:lnTo>
                  <a:lnTo>
                    <a:pt x="9442" y="654"/>
                  </a:lnTo>
                  <a:lnTo>
                    <a:pt x="9546" y="853"/>
                  </a:lnTo>
                  <a:lnTo>
                    <a:pt x="9616" y="1052"/>
                  </a:lnTo>
                  <a:lnTo>
                    <a:pt x="9650" y="1251"/>
                  </a:lnTo>
                  <a:lnTo>
                    <a:pt x="9616" y="1450"/>
                  </a:lnTo>
                  <a:lnTo>
                    <a:pt x="9546" y="1649"/>
                  </a:lnTo>
                  <a:lnTo>
                    <a:pt x="9442" y="1848"/>
                  </a:lnTo>
                  <a:lnTo>
                    <a:pt x="9268" y="1990"/>
                  </a:lnTo>
                  <a:lnTo>
                    <a:pt x="9092" y="2132"/>
                  </a:lnTo>
                  <a:lnTo>
                    <a:pt x="8850" y="2217"/>
                  </a:lnTo>
                  <a:lnTo>
                    <a:pt x="8606" y="2274"/>
                  </a:lnTo>
                  <a:lnTo>
                    <a:pt x="8362" y="2302"/>
                  </a:lnTo>
                  <a:lnTo>
                    <a:pt x="8118" y="2274"/>
                  </a:lnTo>
                  <a:lnTo>
                    <a:pt x="7874" y="2217"/>
                  </a:lnTo>
                  <a:lnTo>
                    <a:pt x="7630" y="2132"/>
                  </a:lnTo>
                  <a:lnTo>
                    <a:pt x="7456" y="1990"/>
                  </a:lnTo>
                  <a:lnTo>
                    <a:pt x="7281" y="1848"/>
                  </a:lnTo>
                  <a:lnTo>
                    <a:pt x="7177" y="1649"/>
                  </a:lnTo>
                  <a:lnTo>
                    <a:pt x="7107" y="1450"/>
                  </a:lnTo>
                  <a:lnTo>
                    <a:pt x="7073" y="1251"/>
                  </a:lnTo>
                  <a:lnTo>
                    <a:pt x="7107" y="1052"/>
                  </a:lnTo>
                  <a:lnTo>
                    <a:pt x="7177" y="853"/>
                  </a:lnTo>
                  <a:lnTo>
                    <a:pt x="7281" y="654"/>
                  </a:lnTo>
                  <a:lnTo>
                    <a:pt x="7456" y="512"/>
                  </a:lnTo>
                  <a:lnTo>
                    <a:pt x="7630" y="370"/>
                  </a:lnTo>
                  <a:lnTo>
                    <a:pt x="7874" y="284"/>
                  </a:lnTo>
                  <a:lnTo>
                    <a:pt x="8118" y="227"/>
                  </a:lnTo>
                  <a:lnTo>
                    <a:pt x="8362" y="199"/>
                  </a:lnTo>
                  <a:close/>
                  <a:moveTo>
                    <a:pt x="13100" y="199"/>
                  </a:moveTo>
                  <a:lnTo>
                    <a:pt x="13343" y="227"/>
                  </a:lnTo>
                  <a:lnTo>
                    <a:pt x="13587" y="284"/>
                  </a:lnTo>
                  <a:lnTo>
                    <a:pt x="13831" y="370"/>
                  </a:lnTo>
                  <a:lnTo>
                    <a:pt x="14179" y="654"/>
                  </a:lnTo>
                  <a:lnTo>
                    <a:pt x="14285" y="853"/>
                  </a:lnTo>
                  <a:lnTo>
                    <a:pt x="14353" y="1052"/>
                  </a:lnTo>
                  <a:lnTo>
                    <a:pt x="14389" y="1251"/>
                  </a:lnTo>
                  <a:lnTo>
                    <a:pt x="14353" y="1450"/>
                  </a:lnTo>
                  <a:lnTo>
                    <a:pt x="14285" y="1649"/>
                  </a:lnTo>
                  <a:lnTo>
                    <a:pt x="14179" y="1848"/>
                  </a:lnTo>
                  <a:lnTo>
                    <a:pt x="13831" y="2132"/>
                  </a:lnTo>
                  <a:lnTo>
                    <a:pt x="13587" y="2217"/>
                  </a:lnTo>
                  <a:lnTo>
                    <a:pt x="13343" y="2274"/>
                  </a:lnTo>
                  <a:lnTo>
                    <a:pt x="13100" y="2302"/>
                  </a:lnTo>
                  <a:lnTo>
                    <a:pt x="12856" y="2274"/>
                  </a:lnTo>
                  <a:lnTo>
                    <a:pt x="12612" y="2217"/>
                  </a:lnTo>
                  <a:lnTo>
                    <a:pt x="12368" y="2132"/>
                  </a:lnTo>
                  <a:lnTo>
                    <a:pt x="12020" y="1848"/>
                  </a:lnTo>
                  <a:lnTo>
                    <a:pt x="11916" y="1649"/>
                  </a:lnTo>
                  <a:lnTo>
                    <a:pt x="11846" y="1450"/>
                  </a:lnTo>
                  <a:lnTo>
                    <a:pt x="11810" y="1251"/>
                  </a:lnTo>
                  <a:lnTo>
                    <a:pt x="11846" y="1052"/>
                  </a:lnTo>
                  <a:lnTo>
                    <a:pt x="11916" y="853"/>
                  </a:lnTo>
                  <a:lnTo>
                    <a:pt x="12020" y="654"/>
                  </a:lnTo>
                  <a:lnTo>
                    <a:pt x="12368" y="370"/>
                  </a:lnTo>
                  <a:lnTo>
                    <a:pt x="12612" y="284"/>
                  </a:lnTo>
                  <a:lnTo>
                    <a:pt x="12856" y="227"/>
                  </a:lnTo>
                  <a:lnTo>
                    <a:pt x="13100" y="199"/>
                  </a:lnTo>
                  <a:close/>
                  <a:moveTo>
                    <a:pt x="17838" y="199"/>
                  </a:moveTo>
                  <a:lnTo>
                    <a:pt x="18082" y="227"/>
                  </a:lnTo>
                  <a:lnTo>
                    <a:pt x="18326" y="284"/>
                  </a:lnTo>
                  <a:lnTo>
                    <a:pt x="18570" y="370"/>
                  </a:lnTo>
                  <a:lnTo>
                    <a:pt x="18918" y="654"/>
                  </a:lnTo>
                  <a:lnTo>
                    <a:pt x="19022" y="853"/>
                  </a:lnTo>
                  <a:lnTo>
                    <a:pt x="19092" y="1052"/>
                  </a:lnTo>
                  <a:lnTo>
                    <a:pt x="19126" y="1251"/>
                  </a:lnTo>
                  <a:lnTo>
                    <a:pt x="19092" y="1450"/>
                  </a:lnTo>
                  <a:lnTo>
                    <a:pt x="19022" y="1649"/>
                  </a:lnTo>
                  <a:lnTo>
                    <a:pt x="18918" y="1848"/>
                  </a:lnTo>
                  <a:lnTo>
                    <a:pt x="18570" y="2132"/>
                  </a:lnTo>
                  <a:lnTo>
                    <a:pt x="18326" y="2217"/>
                  </a:lnTo>
                  <a:lnTo>
                    <a:pt x="18082" y="2274"/>
                  </a:lnTo>
                  <a:lnTo>
                    <a:pt x="17838" y="2302"/>
                  </a:lnTo>
                  <a:lnTo>
                    <a:pt x="17594" y="2274"/>
                  </a:lnTo>
                  <a:lnTo>
                    <a:pt x="17350" y="2217"/>
                  </a:lnTo>
                  <a:lnTo>
                    <a:pt x="17107" y="2132"/>
                  </a:lnTo>
                  <a:lnTo>
                    <a:pt x="16758" y="1848"/>
                  </a:lnTo>
                  <a:lnTo>
                    <a:pt x="16653" y="1649"/>
                  </a:lnTo>
                  <a:lnTo>
                    <a:pt x="16583" y="1450"/>
                  </a:lnTo>
                  <a:lnTo>
                    <a:pt x="16549" y="1251"/>
                  </a:lnTo>
                  <a:lnTo>
                    <a:pt x="16583" y="1052"/>
                  </a:lnTo>
                  <a:lnTo>
                    <a:pt x="16653" y="853"/>
                  </a:lnTo>
                  <a:lnTo>
                    <a:pt x="16758" y="654"/>
                  </a:lnTo>
                  <a:lnTo>
                    <a:pt x="17107" y="370"/>
                  </a:lnTo>
                  <a:lnTo>
                    <a:pt x="17350" y="284"/>
                  </a:lnTo>
                  <a:lnTo>
                    <a:pt x="17594" y="227"/>
                  </a:lnTo>
                  <a:lnTo>
                    <a:pt x="17838" y="199"/>
                  </a:lnTo>
                  <a:close/>
                  <a:moveTo>
                    <a:pt x="18674" y="6423"/>
                  </a:moveTo>
                  <a:lnTo>
                    <a:pt x="18814" y="6451"/>
                  </a:lnTo>
                  <a:lnTo>
                    <a:pt x="18918" y="6508"/>
                  </a:lnTo>
                  <a:lnTo>
                    <a:pt x="18988" y="6593"/>
                  </a:lnTo>
                  <a:lnTo>
                    <a:pt x="19022" y="6707"/>
                  </a:lnTo>
                  <a:lnTo>
                    <a:pt x="18988" y="6821"/>
                  </a:lnTo>
                  <a:lnTo>
                    <a:pt x="18918" y="6906"/>
                  </a:lnTo>
                  <a:lnTo>
                    <a:pt x="18814" y="6963"/>
                  </a:lnTo>
                  <a:lnTo>
                    <a:pt x="18674" y="6991"/>
                  </a:lnTo>
                  <a:lnTo>
                    <a:pt x="2787" y="6991"/>
                  </a:lnTo>
                  <a:lnTo>
                    <a:pt x="2648" y="6963"/>
                  </a:lnTo>
                  <a:lnTo>
                    <a:pt x="2543" y="6906"/>
                  </a:lnTo>
                  <a:lnTo>
                    <a:pt x="2474" y="6821"/>
                  </a:lnTo>
                  <a:lnTo>
                    <a:pt x="2439" y="6707"/>
                  </a:lnTo>
                  <a:lnTo>
                    <a:pt x="2474" y="6593"/>
                  </a:lnTo>
                  <a:lnTo>
                    <a:pt x="2543" y="6508"/>
                  </a:lnTo>
                  <a:lnTo>
                    <a:pt x="2648" y="6451"/>
                  </a:lnTo>
                  <a:lnTo>
                    <a:pt x="2787" y="6423"/>
                  </a:lnTo>
                  <a:close/>
                  <a:moveTo>
                    <a:pt x="18814" y="9123"/>
                  </a:moveTo>
                  <a:lnTo>
                    <a:pt x="18918" y="9208"/>
                  </a:lnTo>
                  <a:lnTo>
                    <a:pt x="18988" y="9293"/>
                  </a:lnTo>
                  <a:lnTo>
                    <a:pt x="19022" y="9407"/>
                  </a:lnTo>
                  <a:lnTo>
                    <a:pt x="18988" y="9521"/>
                  </a:lnTo>
                  <a:lnTo>
                    <a:pt x="18918" y="9606"/>
                  </a:lnTo>
                  <a:lnTo>
                    <a:pt x="18814" y="9663"/>
                  </a:lnTo>
                  <a:lnTo>
                    <a:pt x="18674" y="9691"/>
                  </a:lnTo>
                  <a:lnTo>
                    <a:pt x="2787" y="9691"/>
                  </a:lnTo>
                  <a:lnTo>
                    <a:pt x="2648" y="9663"/>
                  </a:lnTo>
                  <a:lnTo>
                    <a:pt x="2543" y="9606"/>
                  </a:lnTo>
                  <a:lnTo>
                    <a:pt x="2474" y="9521"/>
                  </a:lnTo>
                  <a:lnTo>
                    <a:pt x="2439" y="9407"/>
                  </a:lnTo>
                  <a:lnTo>
                    <a:pt x="2474" y="9293"/>
                  </a:lnTo>
                  <a:lnTo>
                    <a:pt x="2543" y="9208"/>
                  </a:lnTo>
                  <a:lnTo>
                    <a:pt x="2648" y="9123"/>
                  </a:lnTo>
                  <a:close/>
                  <a:moveTo>
                    <a:pt x="18674" y="11795"/>
                  </a:moveTo>
                  <a:lnTo>
                    <a:pt x="18814" y="11823"/>
                  </a:lnTo>
                  <a:lnTo>
                    <a:pt x="18918" y="11880"/>
                  </a:lnTo>
                  <a:lnTo>
                    <a:pt x="18988" y="11965"/>
                  </a:lnTo>
                  <a:lnTo>
                    <a:pt x="19022" y="12079"/>
                  </a:lnTo>
                  <a:lnTo>
                    <a:pt x="18988" y="12193"/>
                  </a:lnTo>
                  <a:lnTo>
                    <a:pt x="18918" y="12278"/>
                  </a:lnTo>
                  <a:lnTo>
                    <a:pt x="18814" y="12335"/>
                  </a:lnTo>
                  <a:lnTo>
                    <a:pt x="18674" y="12363"/>
                  </a:lnTo>
                  <a:lnTo>
                    <a:pt x="2787" y="12363"/>
                  </a:lnTo>
                  <a:lnTo>
                    <a:pt x="2648" y="12335"/>
                  </a:lnTo>
                  <a:lnTo>
                    <a:pt x="2543" y="12278"/>
                  </a:lnTo>
                  <a:lnTo>
                    <a:pt x="2474" y="12193"/>
                  </a:lnTo>
                  <a:lnTo>
                    <a:pt x="2439" y="12079"/>
                  </a:lnTo>
                  <a:lnTo>
                    <a:pt x="2474" y="11965"/>
                  </a:lnTo>
                  <a:lnTo>
                    <a:pt x="2543" y="11880"/>
                  </a:lnTo>
                  <a:lnTo>
                    <a:pt x="2648" y="11823"/>
                  </a:lnTo>
                  <a:lnTo>
                    <a:pt x="2787" y="11795"/>
                  </a:lnTo>
                  <a:close/>
                  <a:moveTo>
                    <a:pt x="11706" y="14495"/>
                  </a:moveTo>
                  <a:lnTo>
                    <a:pt x="11846" y="14523"/>
                  </a:lnTo>
                  <a:lnTo>
                    <a:pt x="11950" y="14580"/>
                  </a:lnTo>
                  <a:lnTo>
                    <a:pt x="12020" y="14665"/>
                  </a:lnTo>
                  <a:lnTo>
                    <a:pt x="12054" y="14779"/>
                  </a:lnTo>
                  <a:lnTo>
                    <a:pt x="12020" y="14893"/>
                  </a:lnTo>
                  <a:lnTo>
                    <a:pt x="11950" y="14978"/>
                  </a:lnTo>
                  <a:lnTo>
                    <a:pt x="11846" y="15035"/>
                  </a:lnTo>
                  <a:lnTo>
                    <a:pt x="11706" y="15063"/>
                  </a:lnTo>
                  <a:lnTo>
                    <a:pt x="2787" y="15063"/>
                  </a:lnTo>
                  <a:lnTo>
                    <a:pt x="2648" y="15035"/>
                  </a:lnTo>
                  <a:lnTo>
                    <a:pt x="2543" y="14978"/>
                  </a:lnTo>
                  <a:lnTo>
                    <a:pt x="2474" y="14893"/>
                  </a:lnTo>
                  <a:lnTo>
                    <a:pt x="2439" y="14779"/>
                  </a:lnTo>
                  <a:lnTo>
                    <a:pt x="2474" y="14665"/>
                  </a:lnTo>
                  <a:lnTo>
                    <a:pt x="2543" y="14580"/>
                  </a:lnTo>
                  <a:lnTo>
                    <a:pt x="2648" y="14523"/>
                  </a:lnTo>
                  <a:lnTo>
                    <a:pt x="2787" y="14495"/>
                  </a:lnTo>
                  <a:close/>
                  <a:moveTo>
                    <a:pt x="1116" y="0"/>
                  </a:moveTo>
                  <a:lnTo>
                    <a:pt x="906" y="29"/>
                  </a:lnTo>
                  <a:lnTo>
                    <a:pt x="698" y="85"/>
                  </a:lnTo>
                  <a:lnTo>
                    <a:pt x="488" y="142"/>
                  </a:lnTo>
                  <a:lnTo>
                    <a:pt x="314" y="256"/>
                  </a:lnTo>
                  <a:lnTo>
                    <a:pt x="174" y="398"/>
                  </a:lnTo>
                  <a:lnTo>
                    <a:pt x="104" y="569"/>
                  </a:lnTo>
                  <a:lnTo>
                    <a:pt x="34" y="739"/>
                  </a:lnTo>
                  <a:lnTo>
                    <a:pt x="0" y="910"/>
                  </a:lnTo>
                  <a:lnTo>
                    <a:pt x="0" y="20690"/>
                  </a:lnTo>
                  <a:lnTo>
                    <a:pt x="34" y="20861"/>
                  </a:lnTo>
                  <a:lnTo>
                    <a:pt x="104" y="21031"/>
                  </a:lnTo>
                  <a:lnTo>
                    <a:pt x="174" y="21202"/>
                  </a:lnTo>
                  <a:lnTo>
                    <a:pt x="314" y="21344"/>
                  </a:lnTo>
                  <a:lnTo>
                    <a:pt x="488" y="21458"/>
                  </a:lnTo>
                  <a:lnTo>
                    <a:pt x="698" y="21514"/>
                  </a:lnTo>
                  <a:lnTo>
                    <a:pt x="906" y="21571"/>
                  </a:lnTo>
                  <a:lnTo>
                    <a:pt x="1116" y="21600"/>
                  </a:lnTo>
                  <a:lnTo>
                    <a:pt x="20486" y="21600"/>
                  </a:lnTo>
                  <a:lnTo>
                    <a:pt x="20694" y="21571"/>
                  </a:lnTo>
                  <a:lnTo>
                    <a:pt x="20904" y="21514"/>
                  </a:lnTo>
                  <a:lnTo>
                    <a:pt x="21112" y="21458"/>
                  </a:lnTo>
                  <a:lnTo>
                    <a:pt x="21288" y="21344"/>
                  </a:lnTo>
                  <a:lnTo>
                    <a:pt x="21426" y="21202"/>
                  </a:lnTo>
                  <a:lnTo>
                    <a:pt x="21496" y="21031"/>
                  </a:lnTo>
                  <a:lnTo>
                    <a:pt x="21566" y="20861"/>
                  </a:lnTo>
                  <a:lnTo>
                    <a:pt x="21600" y="20690"/>
                  </a:lnTo>
                  <a:lnTo>
                    <a:pt x="21600" y="910"/>
                  </a:lnTo>
                  <a:lnTo>
                    <a:pt x="21566" y="739"/>
                  </a:lnTo>
                  <a:lnTo>
                    <a:pt x="21496" y="569"/>
                  </a:lnTo>
                  <a:lnTo>
                    <a:pt x="21426" y="398"/>
                  </a:lnTo>
                  <a:lnTo>
                    <a:pt x="21288" y="256"/>
                  </a:lnTo>
                  <a:lnTo>
                    <a:pt x="21112" y="142"/>
                  </a:lnTo>
                  <a:lnTo>
                    <a:pt x="20904" y="85"/>
                  </a:lnTo>
                  <a:lnTo>
                    <a:pt x="20694" y="29"/>
                  </a:lnTo>
                  <a:lnTo>
                    <a:pt x="20486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86;p17"/>
          <p:cNvSpPr txBox="1"/>
          <p:nvPr>
            <p:ph type="title"/>
          </p:nvPr>
        </p:nvSpPr>
        <p:spPr>
          <a:xfrm>
            <a:off x="685800" y="1811950"/>
            <a:ext cx="4973100" cy="1159801"/>
          </a:xfrm>
          <a:prstGeom prst="rect">
            <a:avLst/>
          </a:prstGeom>
        </p:spPr>
        <p:txBody>
          <a:bodyPr/>
          <a:lstStyle/>
          <a:p>
            <a:pPr defTabSz="704087">
              <a:defRPr sz="3696"/>
            </a:pPr>
            <a:r>
              <a:t>2.</a:t>
            </a:r>
          </a:p>
          <a:p>
            <a:pPr defTabSz="704087">
              <a:defRPr sz="3696"/>
            </a:pPr>
            <a:r>
              <a:t>Отпуски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Gower template">
      <a:dk1>
        <a:srgbClr val="65617D"/>
      </a:dk1>
      <a:lt1>
        <a:srgbClr val="FFFFFF"/>
      </a:lt1>
      <a:dk2>
        <a:srgbClr val="A7A7A7"/>
      </a:dk2>
      <a:lt2>
        <a:srgbClr val="535353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0000FF"/>
      </a:hlink>
      <a:folHlink>
        <a:srgbClr val="FF00FF"/>
      </a:folHlink>
    </a:clrScheme>
    <a:fontScheme name="Gower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ow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Gow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0000FF"/>
      </a:hlink>
      <a:folHlink>
        <a:srgbClr val="FF00FF"/>
      </a:folHlink>
    </a:clrScheme>
    <a:fontScheme name="Gower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ow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