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数字时钟树</a:t>
            </a:r>
            <a:r>
              <a:rPr lang="zh-CN" altLang="zh-CN"/>
              <a:t>综合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马晋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zh-CN" altLang="en-US"/>
              <a:t>简短回顾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0965" y="1313815"/>
            <a:ext cx="5780405" cy="3145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75" y="3429000"/>
            <a:ext cx="6687185" cy="325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1075" y="1650365"/>
            <a:ext cx="488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maxfanout/floorplan</a:t>
            </a:r>
            <a:r>
              <a:rPr lang="zh-CN" altLang="en-US"/>
              <a:t>的</a:t>
            </a:r>
            <a:r>
              <a:rPr lang="zh-CN" altLang="en-US"/>
              <a:t>约束下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做法</a:t>
            </a:r>
            <a:r>
              <a:rPr lang="en-US" altLang="zh-CN"/>
              <a:t>&amp;&amp;</a:t>
            </a:r>
            <a:r>
              <a:rPr lang="zh-CN" altLang="en-US"/>
              <a:t>遇到的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数据点有</a:t>
            </a:r>
            <a:r>
              <a:rPr lang="en-US" altLang="zh-CN"/>
              <a:t>100K~200K</a:t>
            </a:r>
            <a:r>
              <a:rPr lang="zh-CN" altLang="en-US"/>
              <a:t>个</a:t>
            </a:r>
            <a:r>
              <a:rPr lang="en-US" altLang="zh-CN"/>
              <a:t>  </a:t>
            </a:r>
            <a:r>
              <a:rPr lang="zh-CN" altLang="en-US"/>
              <a:t>尝试了</a:t>
            </a:r>
            <a:r>
              <a:rPr lang="en-US" altLang="zh-CN"/>
              <a:t>find</a:t>
            </a:r>
            <a:r>
              <a:rPr lang="zh-CN" altLang="en-US"/>
              <a:t>最小</a:t>
            </a:r>
            <a:r>
              <a:rPr lang="en-US" altLang="zh-CN"/>
              <a:t>+</a:t>
            </a:r>
            <a:r>
              <a:rPr lang="zh-CN" altLang="en-US"/>
              <a:t>两两之间插</a:t>
            </a:r>
            <a:r>
              <a:rPr lang="en-US" altLang="zh-CN"/>
              <a:t>buffer</a:t>
            </a:r>
            <a:r>
              <a:rPr lang="zh-CN" altLang="en-US"/>
              <a:t>，时间会直接</a:t>
            </a:r>
            <a:r>
              <a:rPr lang="zh-CN" altLang="en-US"/>
              <a:t>爆炸</a:t>
            </a:r>
            <a:endParaRPr lang="zh-CN" altLang="en-US"/>
          </a:p>
          <a:p>
            <a:r>
              <a:rPr lang="zh-CN" altLang="en-US"/>
              <a:t>所以无论下一步如何</a:t>
            </a:r>
            <a:r>
              <a:rPr lang="zh-CN" altLang="en-US"/>
              <a:t>最先肯定是要</a:t>
            </a:r>
            <a:r>
              <a:rPr lang="zh-CN" altLang="en-US"/>
              <a:t>聚类的</a:t>
            </a:r>
            <a:endParaRPr lang="zh-CN" altLang="en-US"/>
          </a:p>
          <a:p>
            <a:r>
              <a:rPr lang="zh-CN" altLang="en-US"/>
              <a:t>在聚类过程中需采用了分块，并且采用了不同的步长</a:t>
            </a:r>
            <a:r>
              <a:rPr lang="en-US" altLang="zh-CN"/>
              <a:t>(</a:t>
            </a:r>
            <a:r>
              <a:rPr lang="zh-CN" altLang="en-US"/>
              <a:t>比如可以容忍的最远距离</a:t>
            </a:r>
            <a:r>
              <a:rPr lang="en-US" altLang="zh-CN"/>
              <a:t>)</a:t>
            </a:r>
            <a:r>
              <a:rPr lang="zh-CN" altLang="en-US"/>
              <a:t>取进行尝试，如果发现</a:t>
            </a:r>
            <a:r>
              <a:rPr lang="en-US" altLang="zh-CN"/>
              <a:t>fanout</a:t>
            </a:r>
            <a:r>
              <a:rPr lang="zh-CN" altLang="en-US"/>
              <a:t>仍然会超过，则增加聚类的</a:t>
            </a:r>
            <a:r>
              <a:rPr lang="zh-CN" altLang="en-US"/>
              <a:t>数量</a:t>
            </a:r>
            <a:endParaRPr lang="zh-CN" altLang="en-US"/>
          </a:p>
          <a:p>
            <a:r>
              <a:rPr lang="zh-CN" altLang="en-US"/>
              <a:t>尽量把参数设置成可以配置的，比如水平分成多少块，垂直分成多少块</a:t>
            </a:r>
            <a:r>
              <a:rPr lang="en-US" altLang="zh-CN"/>
              <a:t>......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/>
              <a:t>buffer</a:t>
            </a:r>
            <a:r>
              <a:rPr lang="zh-CN" altLang="en-US"/>
              <a:t>记录在一个结构体</a:t>
            </a:r>
            <a:r>
              <a:rPr lang="en-US" altLang="zh-CN"/>
              <a:t>(fanout,type,delay,latency,preceed,driver,RC,x,y...)</a:t>
            </a:r>
            <a:r>
              <a:rPr lang="zh-CN" altLang="en-US"/>
              <a:t>且数量很多，所以需要用指针来引用，这个过程中很容易在不经意间改动了</a:t>
            </a:r>
            <a:r>
              <a:rPr lang="en-US" altLang="zh-CN"/>
              <a:t>buffer</a:t>
            </a:r>
            <a:r>
              <a:rPr lang="zh-CN" altLang="en-US"/>
              <a:t>的数据</a:t>
            </a:r>
            <a:r>
              <a:rPr lang="en-US" altLang="zh-CN"/>
              <a:t>,</a:t>
            </a:r>
            <a:r>
              <a:rPr lang="zh-CN" altLang="en-US"/>
              <a:t>之前我发现自己在聚类的过程中指针引用的时候改了</a:t>
            </a:r>
            <a:r>
              <a:rPr lang="en-US" altLang="zh-CN"/>
              <a:t>x,y</a:t>
            </a:r>
            <a:r>
              <a:rPr lang="zh-CN" altLang="en-US"/>
              <a:t>的值</a:t>
            </a: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聚类优化：最小费用</a:t>
            </a:r>
            <a:r>
              <a:rPr lang="zh-CN" altLang="en-US"/>
              <a:t>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015" y="1490345"/>
            <a:ext cx="608901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9995" y="1628140"/>
            <a:ext cx="504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源节点到</a:t>
            </a:r>
            <a:r>
              <a:rPr lang="zh-CN" altLang="en-US"/>
              <a:t>所有寄存器</a:t>
            </a:r>
            <a:r>
              <a:rPr lang="en-US" altLang="zh-CN"/>
              <a:t>:</a:t>
            </a:r>
            <a:r>
              <a:rPr lang="zh-CN" altLang="en-US"/>
              <a:t>费用为</a:t>
            </a:r>
            <a:r>
              <a:rPr lang="en-US" altLang="zh-CN"/>
              <a:t>0</a:t>
            </a:r>
            <a:r>
              <a:rPr lang="zh-CN" altLang="en-US"/>
              <a:t>，容量为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392545" y="2436495"/>
            <a:ext cx="504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寄存器到</a:t>
            </a:r>
            <a:r>
              <a:rPr lang="en-US" altLang="zh-CN"/>
              <a:t>BUF:</a:t>
            </a:r>
            <a:r>
              <a:rPr lang="zh-CN" altLang="en-US"/>
              <a:t>费用为</a:t>
            </a:r>
            <a:r>
              <a:rPr lang="en-US" altLang="zh-CN"/>
              <a:t>D(i,j)</a:t>
            </a:r>
            <a:r>
              <a:rPr lang="zh-CN" altLang="en-US"/>
              <a:t>，容量为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021705" y="813435"/>
            <a:ext cx="607060" cy="56324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6169660" y="5525135"/>
            <a:ext cx="714375" cy="6705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36235" y="1247140"/>
            <a:ext cx="73342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666365" y="1198880"/>
            <a:ext cx="338455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</p:cNvCxnSpPr>
          <p:nvPr/>
        </p:nvCxnSpPr>
        <p:spPr>
          <a:xfrm flipH="1">
            <a:off x="5629275" y="1376680"/>
            <a:ext cx="695960" cy="1992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99255" y="4035425"/>
            <a:ext cx="2111375" cy="151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62450" y="5650230"/>
            <a:ext cx="1814830" cy="52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3592195" y="2561590"/>
            <a:ext cx="2934970" cy="2963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63030" y="3622675"/>
            <a:ext cx="504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节点</a:t>
            </a:r>
            <a:r>
              <a:rPr lang="en-US" altLang="zh-CN"/>
              <a:t>:</a:t>
            </a:r>
            <a:r>
              <a:rPr lang="zh-CN" altLang="en-US"/>
              <a:t>费用为</a:t>
            </a:r>
            <a:r>
              <a:rPr lang="en-US" altLang="zh-CN"/>
              <a:t>0</a:t>
            </a:r>
            <a:r>
              <a:rPr lang="zh-CN" altLang="en-US"/>
              <a:t>，容量为</a:t>
            </a:r>
            <a:r>
              <a:rPr lang="en-US" altLang="zh-CN"/>
              <a:t>max_fanout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最小化的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最小化</a:t>
            </a:r>
            <a:r>
              <a:rPr lang="zh-CN" altLang="en-US"/>
              <a:t>时间？</a:t>
            </a:r>
            <a:endParaRPr lang="zh-CN" altLang="en-US"/>
          </a:p>
          <a:p>
            <a:r>
              <a:rPr lang="zh-CN" altLang="en-US"/>
              <a:t>最小化</a:t>
            </a:r>
            <a:r>
              <a:rPr lang="en-US" altLang="zh-CN"/>
              <a:t>buffer?</a:t>
            </a:r>
            <a:endParaRPr lang="en-US" altLang="zh-CN"/>
          </a:p>
          <a:p>
            <a:r>
              <a:rPr lang="zh-CN" altLang="en-US"/>
              <a:t>最小化</a:t>
            </a:r>
            <a:r>
              <a:rPr lang="en-US" altLang="zh-CN"/>
              <a:t>delay?</a:t>
            </a:r>
            <a:endParaRPr lang="en-US" altLang="zh-CN"/>
          </a:p>
          <a:p>
            <a:r>
              <a:rPr lang="zh-CN" altLang="en-US"/>
              <a:t>以二次距离作为切入，尽量做到三个一起优化</a:t>
            </a:r>
            <a:r>
              <a:rPr lang="en-US" altLang="zh-CN"/>
              <a:t>(</a:t>
            </a:r>
            <a:r>
              <a:rPr lang="zh-CN" altLang="en-US"/>
              <a:t>主要是简单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考虑最简单的情况：如果只有一个</a:t>
            </a:r>
            <a:r>
              <a:rPr lang="en-US" altLang="zh-CN"/>
              <a:t>FF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531620"/>
            <a:ext cx="5890260" cy="2513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25" y="4203700"/>
            <a:ext cx="7656830" cy="924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7975" y="5022215"/>
            <a:ext cx="9036685" cy="1211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可以把</a:t>
            </a:r>
            <a:r>
              <a:rPr lang="en-US" altLang="zh-CN"/>
              <a:t>FF</a:t>
            </a:r>
            <a:r>
              <a:rPr lang="zh-CN" altLang="en-US"/>
              <a:t>分开来看，</a:t>
            </a:r>
            <a:r>
              <a:rPr lang="zh-CN" altLang="en-US"/>
              <a:t>可以看到</a:t>
            </a:r>
            <a:endParaRPr lang="zh-CN" altLang="en-US"/>
          </a:p>
          <a:p>
            <a:r>
              <a:rPr lang="zh-CN" altLang="en-US"/>
              <a:t>实际上，对于任何一个</a:t>
            </a:r>
            <a:r>
              <a:rPr lang="en-US" altLang="zh-CN"/>
              <a:t>FF</a:t>
            </a:r>
            <a:r>
              <a:rPr lang="en-US" altLang="zh-CN"/>
              <a:t>,</a:t>
            </a:r>
            <a:r>
              <a:rPr lang="zh-CN" altLang="en-US"/>
              <a:t>能优化的最小时间有</a:t>
            </a:r>
            <a:r>
              <a:rPr lang="zh-CN" altLang="en-US"/>
              <a:t>上界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我的想法</a:t>
            </a:r>
            <a:r>
              <a:rPr lang="en-US" altLang="zh-CN"/>
              <a:t>:</a:t>
            </a:r>
            <a:r>
              <a:rPr lang="zh-CN" altLang="en-US"/>
              <a:t>找到这个上界，并且让其它</a:t>
            </a:r>
            <a:r>
              <a:rPr lang="en-US" altLang="zh-CN"/>
              <a:t>FF</a:t>
            </a:r>
            <a:r>
              <a:rPr lang="zh-CN" altLang="en-US"/>
              <a:t>贴近这个</a:t>
            </a:r>
            <a:r>
              <a:rPr lang="zh-CN" altLang="en-US"/>
              <a:t>上界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但是这样一来</a:t>
            </a:r>
            <a:r>
              <a:rPr lang="en-US" altLang="zh-CN"/>
              <a:t>buffer</a:t>
            </a:r>
            <a:r>
              <a:rPr lang="zh-CN" altLang="en-US"/>
              <a:t>的数量又会很多，导致时间长</a:t>
            </a:r>
            <a:r>
              <a:rPr lang="en-US" altLang="zh-CN"/>
              <a:t>+</a:t>
            </a:r>
            <a:r>
              <a:rPr lang="zh-CN" altLang="en-US"/>
              <a:t>难</a:t>
            </a:r>
            <a:r>
              <a:rPr lang="zh-CN" altLang="en-US"/>
              <a:t>下手</a:t>
            </a:r>
            <a:endParaRPr lang="zh-CN" altLang="en-US"/>
          </a:p>
          <a:p>
            <a:r>
              <a:rPr lang="zh-CN" altLang="en-US"/>
              <a:t>所以还是需要继续做</a:t>
            </a:r>
            <a:r>
              <a:rPr lang="en-US" altLang="zh-CN"/>
              <a:t>buffer-buffer</a:t>
            </a:r>
            <a:r>
              <a:rPr lang="zh-CN" altLang="en-US"/>
              <a:t>的聚类</a:t>
            </a:r>
            <a:r>
              <a:rPr lang="en-US" altLang="zh-CN"/>
              <a:t>+</a:t>
            </a:r>
            <a:r>
              <a:rPr lang="zh-CN" altLang="en-US"/>
              <a:t>最小费用</a:t>
            </a:r>
            <a:r>
              <a:rPr lang="zh-CN" altLang="en-US"/>
              <a:t>流</a:t>
            </a:r>
            <a:endParaRPr lang="zh-CN" altLang="en-US"/>
          </a:p>
          <a:p>
            <a:r>
              <a:rPr lang="zh-CN" altLang="en-US"/>
              <a:t>同样需要将这些变成分块并且可以外部配置的，将最后需要向上界推进的距离控制到一个可以配置</a:t>
            </a:r>
            <a:r>
              <a:rPr lang="en-US" altLang="zh-CN"/>
              <a:t>+</a:t>
            </a:r>
            <a:r>
              <a:rPr lang="zh-CN" altLang="en-US"/>
              <a:t>可以忍受的</a:t>
            </a:r>
            <a:r>
              <a:rPr lang="zh-CN" altLang="en-US"/>
              <a:t>数量</a:t>
            </a:r>
            <a:endParaRPr lang="zh-CN" altLang="en-US"/>
          </a:p>
          <a:p>
            <a:r>
              <a:rPr lang="zh-CN" altLang="en-US"/>
              <a:t>然后先将最远的</a:t>
            </a:r>
            <a:r>
              <a:rPr lang="en-US" altLang="zh-CN"/>
              <a:t>FF</a:t>
            </a:r>
            <a:r>
              <a:rPr lang="zh-CN" altLang="en-US"/>
              <a:t>所需要的</a:t>
            </a:r>
            <a:r>
              <a:rPr lang="en-US" altLang="zh-CN"/>
              <a:t>buf</a:t>
            </a:r>
            <a:r>
              <a:rPr lang="zh-CN" altLang="en-US"/>
              <a:t>找到，然后每次需要插入新的</a:t>
            </a:r>
            <a:r>
              <a:rPr lang="en-US" altLang="zh-CN"/>
              <a:t>buffer</a:t>
            </a:r>
            <a:r>
              <a:rPr lang="zh-CN" altLang="en-US"/>
              <a:t>的时候，观察能不能插入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buffer</a:t>
            </a:r>
            <a:r>
              <a:rPr lang="zh-CN" altLang="en-US"/>
              <a:t>或者直接连接到现有的</a:t>
            </a:r>
            <a:r>
              <a:rPr lang="en-US" altLang="zh-CN"/>
              <a:t>buffer</a:t>
            </a:r>
            <a:r>
              <a:rPr lang="zh-CN" altLang="en-US"/>
              <a:t>上，使得与上界</a:t>
            </a:r>
            <a:r>
              <a:rPr lang="zh-CN" altLang="en-US"/>
              <a:t>的距离仍然在可以忍受的范围里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最大距离可以用</a:t>
            </a:r>
            <a:r>
              <a:rPr lang="en-US" altLang="zh-CN"/>
              <a:t>buffer</a:t>
            </a:r>
            <a:r>
              <a:rPr lang="zh-CN" altLang="en-US"/>
              <a:t>到</a:t>
            </a:r>
            <a:r>
              <a:rPr lang="en-US" altLang="zh-CN"/>
              <a:t>CLK</a:t>
            </a:r>
            <a:r>
              <a:rPr lang="zh-CN" altLang="en-US"/>
              <a:t>的距离</a:t>
            </a:r>
            <a:r>
              <a:rPr lang="en-US" altLang="zh-CN"/>
              <a:t>+</a:t>
            </a:r>
            <a:r>
              <a:rPr lang="zh-CN" altLang="en-US"/>
              <a:t>当前位置到</a:t>
            </a:r>
            <a:r>
              <a:rPr lang="en-US" altLang="zh-CN"/>
              <a:t>Buffer</a:t>
            </a:r>
            <a:r>
              <a:rPr lang="zh-CN" altLang="en-US"/>
              <a:t>的距离</a:t>
            </a:r>
            <a:r>
              <a:rPr lang="zh-CN" altLang="en-US"/>
              <a:t>估计</a:t>
            </a:r>
            <a:endParaRPr lang="zh-CN" altLang="en-US"/>
          </a:p>
          <a:p>
            <a:r>
              <a:rPr lang="zh-CN" altLang="en-US"/>
              <a:t>到</a:t>
            </a:r>
            <a:r>
              <a:rPr lang="en-US" altLang="zh-CN"/>
              <a:t>buffer</a:t>
            </a:r>
            <a:r>
              <a:rPr lang="zh-CN" altLang="en-US"/>
              <a:t>的最小距离需要</a:t>
            </a:r>
            <a:r>
              <a:rPr lang="zh-CN" altLang="en-US"/>
              <a:t>分类讨论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不知道怎么</a:t>
            </a:r>
            <a:r>
              <a:rPr lang="en-US" altLang="zh-CN"/>
              <a:t>handle</a:t>
            </a:r>
            <a:r>
              <a:rPr lang="zh-CN" altLang="en-US"/>
              <a:t>特例，感觉很多东西在特例下失效，比如</a:t>
            </a:r>
            <a:r>
              <a:rPr lang="en-US" altLang="zh-CN"/>
              <a:t>max_fanout=1......</a:t>
            </a:r>
            <a:endParaRPr lang="en-US" altLang="zh-CN"/>
          </a:p>
          <a:p>
            <a:r>
              <a:rPr lang="zh-CN" altLang="en-US"/>
              <a:t>目前</a:t>
            </a:r>
            <a:r>
              <a:rPr lang="en-US" altLang="zh-CN"/>
              <a:t>overlap</a:t>
            </a:r>
            <a:r>
              <a:rPr lang="zh-CN" altLang="en-US"/>
              <a:t>我是直接分块</a:t>
            </a:r>
            <a:r>
              <a:rPr lang="en-US" altLang="zh-CN"/>
              <a:t>+</a:t>
            </a:r>
            <a:r>
              <a:rPr lang="zh-CN" altLang="en-US"/>
              <a:t>优先队列，实际上可能有更优化的方案比如</a:t>
            </a:r>
            <a:r>
              <a:rPr lang="en-US" altLang="zh-CN"/>
              <a:t>GP,DP,</a:t>
            </a:r>
            <a:r>
              <a:rPr lang="zh-CN" altLang="en-US"/>
              <a:t>并且应该多迭代</a:t>
            </a:r>
            <a:endParaRPr lang="en-US" altLang="zh-CN"/>
          </a:p>
          <a:p>
            <a:r>
              <a:rPr lang="zh-CN" altLang="en-US"/>
              <a:t>刚才的</a:t>
            </a:r>
            <a:r>
              <a:rPr lang="en-US" altLang="zh-CN"/>
              <a:t>Buffer delay</a:t>
            </a:r>
            <a:r>
              <a:rPr lang="zh-CN" altLang="en-US"/>
              <a:t>和聚类可以进一步优化</a:t>
            </a:r>
            <a:endParaRPr lang="en-US" altLang="zh-CN"/>
          </a:p>
          <a:p>
            <a:r>
              <a:rPr lang="zh-CN" altLang="en-US"/>
              <a:t>感觉主办方希望的是</a:t>
            </a:r>
            <a:r>
              <a:rPr lang="en-US" altLang="zh-CN"/>
              <a:t>3</a:t>
            </a:r>
            <a:r>
              <a:rPr lang="zh-CN" altLang="en-US"/>
              <a:t>个一起优化，但是分析比赛的结果，我感觉可能一半的人的做法是，在最小</a:t>
            </a:r>
            <a:r>
              <a:rPr lang="en-US" altLang="zh-CN"/>
              <a:t>buffer</a:t>
            </a:r>
            <a:r>
              <a:rPr lang="zh-CN" altLang="en-US"/>
              <a:t>的基础上，利用前面说的每个</a:t>
            </a:r>
            <a:r>
              <a:rPr lang="en-US" altLang="zh-CN"/>
              <a:t>FF</a:t>
            </a:r>
            <a:r>
              <a:rPr lang="zh-CN" altLang="en-US"/>
              <a:t>都有最小上界的性质，专门优化上界，不管</a:t>
            </a:r>
            <a:r>
              <a:rPr lang="en-US" altLang="zh-CN"/>
              <a:t>time skew...,</a:t>
            </a:r>
            <a:r>
              <a:rPr lang="zh-CN" altLang="en-US"/>
              <a:t>另一半的做法是专门优化</a:t>
            </a:r>
            <a:r>
              <a:rPr lang="en-US" altLang="zh-CN"/>
              <a:t>skew</a:t>
            </a:r>
            <a:r>
              <a:rPr lang="zh-CN" altLang="en-US"/>
              <a:t>，不在意</a:t>
            </a:r>
            <a:r>
              <a:rPr lang="en-US" altLang="zh-CN"/>
              <a:t>buffer</a:t>
            </a:r>
            <a:r>
              <a:rPr lang="zh-CN" altLang="en-US"/>
              <a:t>的数量和总的延迟。所以实际上，感觉但就这次比赛而言，三个都做到适中相当于三个都不适中</a:t>
            </a:r>
            <a:endParaRPr lang="zh-CN" altLang="en-US"/>
          </a:p>
          <a:p>
            <a:r>
              <a:rPr lang="zh-CN" altLang="en-US"/>
              <a:t>就比赛得分</a:t>
            </a:r>
            <a:r>
              <a:rPr lang="en-US" altLang="zh-CN"/>
              <a:t>:</a:t>
            </a:r>
            <a:r>
              <a:rPr lang="zh-CN" altLang="en-US"/>
              <a:t>最好的做法，先保证</a:t>
            </a:r>
            <a:r>
              <a:rPr lang="en-US" altLang="zh-CN"/>
              <a:t>buffer</a:t>
            </a:r>
            <a:r>
              <a:rPr lang="zh-CN" altLang="en-US"/>
              <a:t>的数量</a:t>
            </a:r>
            <a:r>
              <a:rPr lang="en-US" altLang="zh-CN"/>
              <a:t>(</a:t>
            </a:r>
            <a:r>
              <a:rPr lang="zh-CN" altLang="en-US"/>
              <a:t>最容易</a:t>
            </a:r>
            <a:r>
              <a:rPr lang="en-US" altLang="zh-CN"/>
              <a:t>)</a:t>
            </a:r>
            <a:r>
              <a:rPr lang="zh-CN" altLang="en-US"/>
              <a:t>，在这个的基础上，利用</a:t>
            </a:r>
            <a:r>
              <a:rPr lang="zh-CN" altLang="en-US"/>
              <a:t>模拟退火等方法优化时间延迟</a:t>
            </a:r>
            <a:endParaRPr lang="zh-CN" altLang="en-US"/>
          </a:p>
          <a:p>
            <a:r>
              <a:rPr lang="zh-CN" altLang="en-US"/>
              <a:t>痛苦的</a:t>
            </a:r>
            <a:r>
              <a:rPr lang="en-US" altLang="zh-CN"/>
              <a:t>debug</a:t>
            </a:r>
            <a:r>
              <a:rPr lang="zh-CN" altLang="en-US"/>
              <a:t>，用自己写的</a:t>
            </a:r>
            <a:r>
              <a:rPr lang="en-US" altLang="zh-CN"/>
              <a:t>python</a:t>
            </a:r>
            <a:r>
              <a:rPr lang="zh-CN" altLang="en-US"/>
              <a:t>脚本检查</a:t>
            </a:r>
            <a:r>
              <a:rPr lang="en-US" altLang="zh-CN"/>
              <a:t>bug</a:t>
            </a:r>
            <a:r>
              <a:rPr lang="zh-CN" altLang="en-US"/>
              <a:t>，但是还没</a:t>
            </a:r>
            <a:r>
              <a:rPr lang="en-US" altLang="zh-CN"/>
              <a:t>debug</a:t>
            </a:r>
            <a:r>
              <a:rPr lang="zh-CN" altLang="en-US"/>
              <a:t>完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61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马晋</cp:lastModifiedBy>
  <cp:revision>156</cp:revision>
  <dcterms:created xsi:type="dcterms:W3CDTF">2019-06-19T02:08:00Z</dcterms:created>
  <dcterms:modified xsi:type="dcterms:W3CDTF">2024-12-25T08:21:22Z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BAD83FEE6BB541C0BDA40CE89CDFA3C1_11</vt:lpwstr>
  </property>
</Properties>
</file>