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275" r:id="rId4"/>
    <p:sldId id="276" r:id="rId5"/>
    <p:sldId id="277" r:id="rId6"/>
    <p:sldId id="278" r:id="rId7"/>
    <p:sldId id="269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012EDDC6-207F-4EE3-9DEB-146599520561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b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 rtlCol="0"/>
        <a:lstStyle/>
        <a:p>
          <a:pPr rtl="0"/>
          <a:endParaRPr lang="en-US"/>
        </a:p>
      </dgm:t>
    </dgm:pt>
    <dgm:pt modelId="{7985EE53-BD3D-4DB3-B5BD-6B9FFA75B9E6}" type="sibTrans" cxnId="{A9676025-22BC-4F10-8860-B270A6112553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b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 rtlCol="0"/>
        <a:lstStyle/>
        <a:p>
          <a:pPr rtl="0"/>
          <a:endParaRPr lang="en-US"/>
        </a:p>
      </dgm:t>
    </dgm:pt>
    <dgm:pt modelId="{EA86A114-EBD1-49CF-AB76-042FF3D636A5}" type="sibTrans" cxnId="{9A1C775D-7DDB-48F9-97D9-490A63DE2A86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b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 rtlCol="0"/>
        <a:lstStyle/>
        <a:p>
          <a:pPr rtl="0"/>
          <a:endParaRPr lang="en-US"/>
        </a:p>
      </dgm:t>
    </dgm:pt>
    <dgm:pt modelId="{13A2EB04-B868-427A-B17F-16729BFA55DA}" type="sibTrans" cxnId="{198EE807-14A4-40FA-B030-5F9F79A9713E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b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 rtlCol="0"/>
        <a:lstStyle/>
        <a:p>
          <a:pPr rtl="0"/>
          <a:endParaRPr lang="en-US"/>
        </a:p>
      </dgm:t>
    </dgm:pt>
    <dgm:pt modelId="{BEE765C7-6165-4808-9B3B-A6627557B77F}" type="sibTrans" cxnId="{97323DE5-E2BF-422D-8188-D2445F20223B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b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 rtlCol="0"/>
        <a:lstStyle/>
        <a:p>
          <a:pPr rtl="0"/>
          <a:endParaRPr lang="en-US"/>
        </a:p>
      </dgm:t>
    </dgm:pt>
    <dgm:pt modelId="{612BA10D-4F4F-4BF6-9059-06A94BDAF34E}" type="sibTrans" cxnId="{64DAF508-E1BA-4EDC-A97D-EE1A011CB9E0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b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b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b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b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b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2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6C039-654A-4C08-92F7-4AC056DB8BB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DE75-6DD1-4423-976A-6DCE108A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8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002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322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59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4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6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4021" y="1837677"/>
            <a:ext cx="4835454" cy="209593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dirty="0" err="1"/>
              <a:t>EasyPlant</a:t>
            </a:r>
            <a:r>
              <a:rPr lang="zh-CN" altLang="en-US" sz="4000" dirty="0"/>
              <a:t>盆栽管家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4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CAECC-8096-4C9A-8460-20353AB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创造团队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919E-BA32-4EB9-A1B9-AF0A2420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394" y="209708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胡佳辉：三一工学院</a:t>
            </a:r>
            <a:r>
              <a:rPr lang="en-US" altLang="zh-CN" dirty="0"/>
              <a:t>2017</a:t>
            </a:r>
            <a:r>
              <a:rPr lang="zh-CN" altLang="en-US" dirty="0"/>
              <a:t>级计算机</a:t>
            </a:r>
            <a:r>
              <a:rPr lang="en-US" altLang="zh-CN" dirty="0"/>
              <a:t>1701</a:t>
            </a:r>
            <a:r>
              <a:rPr lang="zh-CN" altLang="en-US" dirty="0"/>
              <a:t>班学生，项目技术负责人。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池彩香：三一工学院</a:t>
            </a:r>
            <a:r>
              <a:rPr lang="en-US" altLang="zh-CN" dirty="0"/>
              <a:t>2017</a:t>
            </a:r>
            <a:r>
              <a:rPr lang="zh-CN" altLang="en-US" dirty="0"/>
              <a:t>级计算机</a:t>
            </a:r>
            <a:r>
              <a:rPr lang="en-US" altLang="zh-CN" dirty="0"/>
              <a:t>1701</a:t>
            </a:r>
            <a:r>
              <a:rPr lang="zh-CN" altLang="en-US" dirty="0"/>
              <a:t>班学生，项目经理。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杨谨帆：三一工学院</a:t>
            </a:r>
            <a:r>
              <a:rPr lang="en-US" altLang="zh-CN" dirty="0"/>
              <a:t>2017</a:t>
            </a:r>
            <a:r>
              <a:rPr lang="zh-CN" altLang="en-US" dirty="0"/>
              <a:t>级计算机</a:t>
            </a:r>
            <a:r>
              <a:rPr lang="en-US" altLang="zh-CN" dirty="0"/>
              <a:t>1701</a:t>
            </a:r>
            <a:r>
              <a:rPr lang="zh-CN" altLang="en-US" dirty="0"/>
              <a:t>班学生，需求分析师。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莫燕海：三一工学院</a:t>
            </a:r>
            <a:r>
              <a:rPr lang="en-US" altLang="zh-CN" dirty="0"/>
              <a:t>2017</a:t>
            </a:r>
            <a:r>
              <a:rPr lang="zh-CN" altLang="en-US" dirty="0"/>
              <a:t>级计算机</a:t>
            </a:r>
            <a:r>
              <a:rPr lang="en-US" altLang="zh-CN" dirty="0"/>
              <a:t>1702</a:t>
            </a:r>
            <a:r>
              <a:rPr lang="zh-CN" altLang="en-US" dirty="0"/>
              <a:t>班学生，系统分析师。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周裕博：三一工学院</a:t>
            </a:r>
            <a:r>
              <a:rPr lang="en-US" altLang="zh-CN" dirty="0"/>
              <a:t>2017</a:t>
            </a:r>
            <a:r>
              <a:rPr lang="zh-CN" altLang="en-US" dirty="0"/>
              <a:t>级计算机</a:t>
            </a:r>
            <a:r>
              <a:rPr lang="en-US" altLang="zh-CN" dirty="0"/>
              <a:t>1702</a:t>
            </a:r>
            <a:r>
              <a:rPr lang="zh-CN" altLang="en-US" dirty="0"/>
              <a:t>班学生，架构师。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6EF0E-4391-4C85-8955-5A9B72E3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CN" smtClean="0"/>
              <a:t>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E3087-95C8-4D37-A4D5-ECF41EF4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0" y="5816484"/>
            <a:ext cx="2743200" cy="365125"/>
          </a:xfrm>
        </p:spPr>
        <p:txBody>
          <a:bodyPr/>
          <a:lstStyle/>
          <a:p>
            <a:pPr rtl="0"/>
            <a:fld id="{BD4CA3A1-E825-47FF-9873-AD2C882C73D2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54D51-28AB-46EA-A6BD-8713CCE4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029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系统</a:t>
            </a:r>
            <a:r>
              <a:rPr lang="zh-CN" altLang="en-US" dirty="0">
                <a:ea typeface="微软雅黑" panose="020B0503020204020204" pitchFamily="34" charset="-122"/>
              </a:rPr>
              <a:t>的构图与设计思路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620682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系统的目的是设计一种单片机控制的全自动智能花盆，实现室内植株的自动浇水、补光和通风等功能。系统实体主要包括花盆主体、主控模块、显示模块、驱动模块、终端设备五大主体，主要实现自动适量浇水、自动补光、自动通风功能，构图如图所示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25B38-352C-41C5-948D-F5ECC7EF994F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pic>
        <p:nvPicPr>
          <p:cNvPr id="8" name="图片 7" descr="微信图片_20180730204348">
            <a:extLst>
              <a:ext uri="{FF2B5EF4-FFF2-40B4-BE49-F238E27FC236}">
                <a16:creationId xmlns:a16="http://schemas.microsoft.com/office/drawing/2014/main" id="{0D0857BB-F719-4AC3-995C-3EF03B0F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27" y="2913954"/>
            <a:ext cx="3973513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9AF9F-63D7-4FED-B6E5-E4736426C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58" y="2913954"/>
            <a:ext cx="5715495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产品介绍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399BC-17D6-4C79-B19A-135B35482094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3A4F46-645F-417F-B761-EB33AE7A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1" y="1750762"/>
            <a:ext cx="5957556" cy="438185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7F3084-96D9-4F1D-8EB7-88C160B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07" y="1856958"/>
            <a:ext cx="3402012" cy="426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此处是第一个项目要点</a:t>
            </a:r>
          </a:p>
          <a:p>
            <a:pPr rtl="0"/>
            <a:r>
              <a:rPr lang="zh-cn" dirty="0"/>
              <a:t>此处是第二个项目要点</a:t>
            </a:r>
          </a:p>
          <a:p>
            <a:pPr rtl="0"/>
            <a:r>
              <a:rPr lang="zh-cn" dirty="0"/>
              <a:t>此处是第三个项目要点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287D-A8D9-4242-A6FE-03A6BC3BF91C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包含 SmartArt 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此处是第一个项目要点</a:t>
            </a:r>
          </a:p>
          <a:p>
            <a:pPr rtl="0"/>
            <a:r>
              <a:rPr lang="zh-cn" dirty="0"/>
              <a:t>此处是第二个项目要点</a:t>
            </a:r>
          </a:p>
          <a:p>
            <a:pPr rtl="0"/>
            <a:r>
              <a:rPr lang="zh-cn" dirty="0"/>
              <a:t>此处是第三个项目要点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5D753-0DC2-407C-A364-B3145BF615CD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lang="en-US" dirty="0"/>
          </a:p>
        </p:txBody>
      </p:sp>
      <p:graphicFrame>
        <p:nvGraphicFramePr>
          <p:cNvPr id="8" name="内容占位符 9" descr="由阶段、任务或事件的连续序列构成循环流程的基本循环图强调阶段或步骤，而不是连接箭头或流程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- 1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96236-921C-42A7-B073-A358682452E2}" type="datetime2">
              <a:rPr lang="zh-CN" altLang="en-US" smtClean="0"/>
              <a:t>2018年9月12日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FB26F3F-3462-462C-9B15-6B863224D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</TotalTime>
  <Words>212</Words>
  <Application>Microsoft Office PowerPoint</Application>
  <PresentationFormat>宽屏</PresentationFormat>
  <Paragraphs>67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Trebuchet MS</vt:lpstr>
      <vt:lpstr>Tw Cen MT</vt:lpstr>
      <vt:lpstr>电路</vt:lpstr>
      <vt:lpstr>EasyPlant盆栽管家</vt:lpstr>
      <vt:lpstr>创造团队</vt:lpstr>
      <vt:lpstr>系统的构图与设计思路</vt:lpstr>
      <vt:lpstr>产品介绍</vt:lpstr>
      <vt:lpstr>包含表格的两栏内容布局</vt:lpstr>
      <vt:lpstr>包含 SmartArt 的两栏内容布局</vt:lpstr>
      <vt:lpstr>添加幻灯片标题 - 1</vt:lpstr>
      <vt:lpstr>添加幻灯片标题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EasyPlant盆栽管家</dc:title>
  <dc:creator>Administrator</dc:creator>
  <cp:lastModifiedBy>Administrator</cp:lastModifiedBy>
  <cp:revision>2</cp:revision>
  <dcterms:created xsi:type="dcterms:W3CDTF">2018-09-12T15:25:33Z</dcterms:created>
  <dcterms:modified xsi:type="dcterms:W3CDTF">2018-09-12T15:36:46Z</dcterms:modified>
</cp:coreProperties>
</file>