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9"/>
  </p:notesMasterIdLst>
  <p:sldIdLst>
    <p:sldId id="256" r:id="rId2"/>
    <p:sldId id="259" r:id="rId3"/>
    <p:sldId id="276" r:id="rId4"/>
    <p:sldId id="277" r:id="rId5"/>
    <p:sldId id="262" r:id="rId6"/>
    <p:sldId id="263" r:id="rId7"/>
    <p:sldId id="264" r:id="rId8"/>
    <p:sldId id="266" r:id="rId9"/>
    <p:sldId id="267" r:id="rId10"/>
    <p:sldId id="280" r:id="rId11"/>
    <p:sldId id="269" r:id="rId12"/>
    <p:sldId id="274" r:id="rId13"/>
    <p:sldId id="278" r:id="rId14"/>
    <p:sldId id="270" r:id="rId15"/>
    <p:sldId id="279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53751-814B-4DFF-98B6-3053ECF4F9B4}" v="1" dt="2018-12-07T16:37:43.505"/>
    <p1510:client id="{899E5C87-05AB-7B41-369B-48C53160477F}" v="60" dt="2018-12-09T22:10:25.855"/>
    <p1510:client id="{D2AA80D9-AD8C-4E74-8743-2DBB2C5971E8}" v="2" dt="2018-12-10T15:05:21.477"/>
    <p1510:client id="{D331F70E-1415-5A51-2252-B0FCA62E4643}" v="2" dt="2018-12-11T21:22:45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tudent) - James Condon" userId="S::c00207200@itcarlow.ie::8dfb25d4-3a23-4f9d-b098-a8060e7c5c16" providerId="AD" clId="Web-{D2AA80D9-AD8C-4E74-8743-2DBB2C5971E8}"/>
    <pc:docChg chg="addSld delSld modSld">
      <pc:chgData name="(Student) - James Condon" userId="S::c00207200@itcarlow.ie::8dfb25d4-3a23-4f9d-b098-a8060e7c5c16" providerId="AD" clId="Web-{D2AA80D9-AD8C-4E74-8743-2DBB2C5971E8}" dt="2018-12-10T15:05:21.477" v="560" actId="1076"/>
      <pc:docMkLst>
        <pc:docMk/>
      </pc:docMkLst>
      <pc:sldChg chg="modSp">
        <pc:chgData name="(Student) - James Condon" userId="S::c00207200@itcarlow.ie::8dfb25d4-3a23-4f9d-b098-a8060e7c5c16" providerId="AD" clId="Web-{D2AA80D9-AD8C-4E74-8743-2DBB2C5971E8}" dt="2018-12-10T14:37:38.622" v="112" actId="20577"/>
        <pc:sldMkLst>
          <pc:docMk/>
          <pc:sldMk cId="109857222" sldId="256"/>
        </pc:sldMkLst>
        <pc:spChg chg="mod">
          <ac:chgData name="(Student) - James Condon" userId="S::c00207200@itcarlow.ie::8dfb25d4-3a23-4f9d-b098-a8060e7c5c16" providerId="AD" clId="Web-{D2AA80D9-AD8C-4E74-8743-2DBB2C5971E8}" dt="2018-12-10T14:37:38.622" v="1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(Student) - James Condon" userId="S::c00207200@itcarlow.ie::8dfb25d4-3a23-4f9d-b098-a8060e7c5c16" providerId="AD" clId="Web-{D2AA80D9-AD8C-4E74-8743-2DBB2C5971E8}" dt="2018-12-10T14:37:21.325" v="107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(Student) - James Condon" userId="S::c00207200@itcarlow.ie::8dfb25d4-3a23-4f9d-b098-a8060e7c5c16" providerId="AD" clId="Web-{D2AA80D9-AD8C-4E74-8743-2DBB2C5971E8}" dt="2018-12-10T14:56:59.494" v="365" actId="20577"/>
        <pc:sldMkLst>
          <pc:docMk/>
          <pc:sldMk cId="3566294528" sldId="259"/>
        </pc:sldMkLst>
        <pc:spChg chg="mod">
          <ac:chgData name="(Student) - James Condon" userId="S::c00207200@itcarlow.ie::8dfb25d4-3a23-4f9d-b098-a8060e7c5c16" providerId="AD" clId="Web-{D2AA80D9-AD8C-4E74-8743-2DBB2C5971E8}" dt="2018-12-10T14:30:33.310" v="54" actId="1076"/>
          <ac:spMkLst>
            <pc:docMk/>
            <pc:sldMk cId="3566294528" sldId="259"/>
            <ac:spMk id="2" creationId="{265AA48A-0EB6-497F-9D41-E063227FEA77}"/>
          </ac:spMkLst>
        </pc:spChg>
        <pc:spChg chg="mod">
          <ac:chgData name="(Student) - James Condon" userId="S::c00207200@itcarlow.ie::8dfb25d4-3a23-4f9d-b098-a8060e7c5c16" providerId="AD" clId="Web-{D2AA80D9-AD8C-4E74-8743-2DBB2C5971E8}" dt="2018-12-10T14:35:39.825" v="92" actId="1076"/>
          <ac:spMkLst>
            <pc:docMk/>
            <pc:sldMk cId="3566294528" sldId="259"/>
            <ac:spMk id="3" creationId="{E7D71233-4E48-4357-B453-404BEDC32552}"/>
          </ac:spMkLst>
        </pc:spChg>
        <pc:spChg chg="mod">
          <ac:chgData name="(Student) - James Condon" userId="S::c00207200@itcarlow.ie::8dfb25d4-3a23-4f9d-b098-a8060e7c5c16" providerId="AD" clId="Web-{D2AA80D9-AD8C-4E74-8743-2DBB2C5971E8}" dt="2018-12-10T14:56:59.494" v="365" actId="20577"/>
          <ac:spMkLst>
            <pc:docMk/>
            <pc:sldMk cId="3566294528" sldId="259"/>
            <ac:spMk id="4" creationId="{802575F2-1BE3-4394-979F-FF0CECE0BC23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36:23.560" v="100"/>
          <ac:spMkLst>
            <pc:docMk/>
            <pc:sldMk cId="3566294528" sldId="259"/>
            <ac:spMk id="858" creationId="{A899A7A8-C62E-4073-90FD-493ACC951C53}"/>
          </ac:spMkLst>
        </pc:spChg>
        <pc:graphicFrameChg chg="add del mod">
          <ac:chgData name="(Student) - James Condon" userId="S::c00207200@itcarlow.ie::8dfb25d4-3a23-4f9d-b098-a8060e7c5c16" providerId="AD" clId="Web-{D2AA80D9-AD8C-4E74-8743-2DBB2C5971E8}" dt="2018-12-10T14:33:40.372" v="68"/>
          <ac:graphicFrameMkLst>
            <pc:docMk/>
            <pc:sldMk cId="3566294528" sldId="259"/>
            <ac:graphicFrameMk id="6" creationId="{8C039C5A-C7AA-44B8-A64C-D804E91AB04D}"/>
          </ac:graphicFrameMkLst>
        </pc:graphicFrameChg>
        <pc:graphicFrameChg chg="add mod modGraphic">
          <ac:chgData name="(Student) - James Condon" userId="S::c00207200@itcarlow.ie::8dfb25d4-3a23-4f9d-b098-a8060e7c5c16" providerId="AD" clId="Web-{D2AA80D9-AD8C-4E74-8743-2DBB2C5971E8}" dt="2018-12-10T14:38:50.356" v="126" actId="1076"/>
          <ac:graphicFrameMkLst>
            <pc:docMk/>
            <pc:sldMk cId="3566294528" sldId="259"/>
            <ac:graphicFrameMk id="559" creationId="{AA729803-17F9-4DE3-92BA-6FEFFED7D31F}"/>
          </ac:graphicFrameMkLst>
        </pc:graphicFrameChg>
        <pc:graphicFrameChg chg="add mod modGraphic">
          <ac:chgData name="(Student) - James Condon" userId="S::c00207200@itcarlow.ie::8dfb25d4-3a23-4f9d-b098-a8060e7c5c16" providerId="AD" clId="Web-{D2AA80D9-AD8C-4E74-8743-2DBB2C5971E8}" dt="2018-12-10T14:38:53.184" v="127" actId="1076"/>
          <ac:graphicFrameMkLst>
            <pc:docMk/>
            <pc:sldMk cId="3566294528" sldId="259"/>
            <ac:graphicFrameMk id="725" creationId="{9B993916-E6C4-4760-BDA5-5B405975DE0C}"/>
          </ac:graphicFrameMkLst>
        </pc:graphicFrameChg>
        <pc:graphicFrameChg chg="add mod">
          <ac:chgData name="(Student) - James Condon" userId="S::c00207200@itcarlow.ie::8dfb25d4-3a23-4f9d-b098-a8060e7c5c16" providerId="AD" clId="Web-{D2AA80D9-AD8C-4E74-8743-2DBB2C5971E8}" dt="2018-12-10T14:38:53.247" v="128" actId="1076"/>
          <ac:graphicFrameMkLst>
            <pc:docMk/>
            <pc:sldMk cId="3566294528" sldId="259"/>
            <ac:graphicFrameMk id="786" creationId="{0BB05D82-140E-4FA9-9B48-B53D5C28D3D8}"/>
          </ac:graphicFrameMkLst>
        </pc:graphicFrameChg>
        <pc:graphicFrameChg chg="add mod">
          <ac:chgData name="(Student) - James Condon" userId="S::c00207200@itcarlow.ie::8dfb25d4-3a23-4f9d-b098-a8060e7c5c16" providerId="AD" clId="Web-{D2AA80D9-AD8C-4E74-8743-2DBB2C5971E8}" dt="2018-12-10T14:39:01.934" v="130" actId="1076"/>
          <ac:graphicFrameMkLst>
            <pc:docMk/>
            <pc:sldMk cId="3566294528" sldId="259"/>
            <ac:graphicFrameMk id="795" creationId="{6C515E92-9D65-4052-BF8E-3B8A38E1610B}"/>
          </ac:graphicFrameMkLst>
        </pc:graphicFrameChg>
      </pc:sldChg>
      <pc:sldChg chg="addSp delSp modSp del mod setBg delDesignElem">
        <pc:chgData name="(Student) - James Condon" userId="S::c00207200@itcarlow.ie::8dfb25d4-3a23-4f9d-b098-a8060e7c5c16" providerId="AD" clId="Web-{D2AA80D9-AD8C-4E74-8743-2DBB2C5971E8}" dt="2018-12-10T14:56:07.823" v="344"/>
        <pc:sldMkLst>
          <pc:docMk/>
          <pc:sldMk cId="3342379243" sldId="260"/>
        </pc:sldMkLst>
        <pc:spChg chg="mod">
          <ac:chgData name="(Student) - James Condon" userId="S::c00207200@itcarlow.ie::8dfb25d4-3a23-4f9d-b098-a8060e7c5c16" providerId="AD" clId="Web-{D2AA80D9-AD8C-4E74-8743-2DBB2C5971E8}" dt="2018-12-10T14:41:54.043" v="140" actId="20577"/>
          <ac:spMkLst>
            <pc:docMk/>
            <pc:sldMk cId="3342379243" sldId="260"/>
            <ac:spMk id="2" creationId="{B9E44922-04CB-4955-A707-0779E398110A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02.858" v="6"/>
          <ac:spMkLst>
            <pc:docMk/>
            <pc:sldMk cId="3342379243" sldId="260"/>
            <ac:spMk id="6" creationId="{655AE6B0-AC9E-4167-806F-E9DB135FC46B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02.858" v="6"/>
          <ac:spMkLst>
            <pc:docMk/>
            <pc:sldMk cId="3342379243" sldId="260"/>
            <ac:spMk id="8" creationId="{87BD1F4E-A66D-4C06-86DA-8D56CA7A3B41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2:59.233" v="4"/>
          <ac:spMkLst>
            <pc:docMk/>
            <pc:sldMk cId="3342379243" sldId="260"/>
            <ac:spMk id="10" creationId="{655AE6B0-AC9E-4167-806F-E9DB135FC46B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17.186" v="8"/>
          <ac:spMkLst>
            <pc:docMk/>
            <pc:sldMk cId="3342379243" sldId="260"/>
            <ac:spMk id="11" creationId="{9F4444CE-BC8D-4D61-B303-4C05614E62AB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17.186" v="8"/>
          <ac:spMkLst>
            <pc:docMk/>
            <pc:sldMk cId="3342379243" sldId="260"/>
            <ac:spMk id="13" creationId="{73772B81-181F-48B7-8826-4D9686D15DF5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17.186" v="8"/>
          <ac:spMkLst>
            <pc:docMk/>
            <pc:sldMk cId="3342379243" sldId="260"/>
            <ac:spMk id="14" creationId="{B2205F6E-03C6-4E92-877C-E2482F6599AA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50.764" v="12"/>
          <ac:spMkLst>
            <pc:docMk/>
            <pc:sldMk cId="3342379243" sldId="260"/>
            <ac:spMk id="16" creationId="{9F4444CE-BC8D-4D61-B303-4C05614E62AB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50.764" v="12"/>
          <ac:spMkLst>
            <pc:docMk/>
            <pc:sldMk cId="3342379243" sldId="260"/>
            <ac:spMk id="17" creationId="{73772B81-181F-48B7-8826-4D9686D15DF5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50.764" v="12"/>
          <ac:spMkLst>
            <pc:docMk/>
            <pc:sldMk cId="3342379243" sldId="260"/>
            <ac:spMk id="18" creationId="{B2205F6E-03C6-4E92-877C-E2482F6599AA}"/>
          </ac:spMkLst>
        </pc:spChg>
        <pc:spChg chg="add del mod replId">
          <ac:chgData name="(Student) - James Condon" userId="S::c00207200@itcarlow.ie::8dfb25d4-3a23-4f9d-b098-a8060e7c5c16" providerId="AD" clId="Web-{D2AA80D9-AD8C-4E74-8743-2DBB2C5971E8}" dt="2018-12-10T14:23:17.764" v="9"/>
          <ac:spMkLst>
            <pc:docMk/>
            <pc:sldMk cId="3342379243" sldId="260"/>
            <ac:spMk id="20" creationId="{052AAEAF-82E7-4415-A016-6E2F4DD2596E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4:23:50.764" v="12"/>
          <ac:spMkLst>
            <pc:docMk/>
            <pc:sldMk cId="3342379243" sldId="260"/>
            <ac:spMk id="21" creationId="{9F4444CE-BC8D-4D61-B303-4C05614E62AB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4:23:50.764" v="12"/>
          <ac:spMkLst>
            <pc:docMk/>
            <pc:sldMk cId="3342379243" sldId="260"/>
            <ac:spMk id="22" creationId="{73772B81-181F-48B7-8826-4D9686D15DF5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2:59.233" v="4"/>
          <ac:spMkLst>
            <pc:docMk/>
            <pc:sldMk cId="3342379243" sldId="260"/>
            <ac:spMk id="23" creationId="{87BD1F4E-A66D-4C06-86DA-8D56CA7A3B41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50.436" v="11"/>
          <ac:spMkLst>
            <pc:docMk/>
            <pc:sldMk cId="3342379243" sldId="260"/>
            <ac:spMk id="24" creationId="{655AE6B0-AC9E-4167-806F-E9DB135FC46B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4:23:50.764" v="12"/>
          <ac:spMkLst>
            <pc:docMk/>
            <pc:sldMk cId="3342379243" sldId="260"/>
            <ac:spMk id="28" creationId="{B2205F6E-03C6-4E92-877C-E2482F6599AA}"/>
          </ac:spMkLst>
        </pc:spChg>
        <pc:spChg chg="add del">
          <ac:chgData name="(Student) - James Condon" userId="S::c00207200@itcarlow.ie::8dfb25d4-3a23-4f9d-b098-a8060e7c5c16" providerId="AD" clId="Web-{D2AA80D9-AD8C-4E74-8743-2DBB2C5971E8}" dt="2018-12-10T14:23:50.436" v="11"/>
          <ac:spMkLst>
            <pc:docMk/>
            <pc:sldMk cId="3342379243" sldId="260"/>
            <ac:spMk id="37" creationId="{87BD1F4E-A66D-4C06-86DA-8D56CA7A3B41}"/>
          </ac:spMkLst>
        </pc:spChg>
        <pc:grpChg chg="add del">
          <ac:chgData name="(Student) - James Condon" userId="S::c00207200@itcarlow.ie::8dfb25d4-3a23-4f9d-b098-a8060e7c5c16" providerId="AD" clId="Web-{D2AA80D9-AD8C-4E74-8743-2DBB2C5971E8}" dt="2018-12-10T14:23:02.858" v="6"/>
          <ac:grpSpMkLst>
            <pc:docMk/>
            <pc:sldMk cId="3342379243" sldId="260"/>
            <ac:grpSpMk id="7" creationId="{3523416A-383B-4FDC-B4C9-D8EDDFE9C043}"/>
          </ac:grpSpMkLst>
        </pc:grpChg>
        <pc:grpChg chg="add del">
          <ac:chgData name="(Student) - James Condon" userId="S::c00207200@itcarlow.ie::8dfb25d4-3a23-4f9d-b098-a8060e7c5c16" providerId="AD" clId="Web-{D2AA80D9-AD8C-4E74-8743-2DBB2C5971E8}" dt="2018-12-10T14:22:59.233" v="4"/>
          <ac:grpSpMkLst>
            <pc:docMk/>
            <pc:sldMk cId="3342379243" sldId="260"/>
            <ac:grpSpMk id="12" creationId="{3523416A-383B-4FDC-B4C9-D8EDDFE9C043}"/>
          </ac:grpSpMkLst>
        </pc:grpChg>
        <pc:grpChg chg="add del">
          <ac:chgData name="(Student) - James Condon" userId="S::c00207200@itcarlow.ie::8dfb25d4-3a23-4f9d-b098-a8060e7c5c16" providerId="AD" clId="Web-{D2AA80D9-AD8C-4E74-8743-2DBB2C5971E8}" dt="2018-12-10T14:23:50.436" v="11"/>
          <ac:grpSpMkLst>
            <pc:docMk/>
            <pc:sldMk cId="3342379243" sldId="260"/>
            <ac:grpSpMk id="26" creationId="{3523416A-383B-4FDC-B4C9-D8EDDFE9C043}"/>
          </ac:grpSpMkLst>
        </pc:grpChg>
        <pc:graphicFrameChg chg="add del">
          <ac:chgData name="(Student) - James Condon" userId="S::c00207200@itcarlow.ie::8dfb25d4-3a23-4f9d-b098-a8060e7c5c16" providerId="AD" clId="Web-{D2AA80D9-AD8C-4E74-8743-2DBB2C5971E8}" dt="2018-12-10T14:22:59.233" v="4"/>
          <ac:graphicFrameMkLst>
            <pc:docMk/>
            <pc:sldMk cId="3342379243" sldId="260"/>
            <ac:graphicFrameMk id="5" creationId="{DA0A121F-2FC2-47EB-B2DB-79548ABA4E38}"/>
          </ac:graphicFrameMkLst>
        </pc:graphicFrameChg>
        <pc:graphicFrameChg chg="add del">
          <ac:chgData name="(Student) - James Condon" userId="S::c00207200@itcarlow.ie::8dfb25d4-3a23-4f9d-b098-a8060e7c5c16" providerId="AD" clId="Web-{D2AA80D9-AD8C-4E74-8743-2DBB2C5971E8}" dt="2018-12-10T14:23:02.858" v="6"/>
          <ac:graphicFrameMkLst>
            <pc:docMk/>
            <pc:sldMk cId="3342379243" sldId="260"/>
            <ac:graphicFrameMk id="9" creationId="{8A8F0476-C7FE-4314-BBBE-20A0AE4638B1}"/>
          </ac:graphicFrameMkLst>
        </pc:graphicFrameChg>
        <pc:graphicFrameChg chg="add del">
          <ac:chgData name="(Student) - James Condon" userId="S::c00207200@itcarlow.ie::8dfb25d4-3a23-4f9d-b098-a8060e7c5c16" providerId="AD" clId="Web-{D2AA80D9-AD8C-4E74-8743-2DBB2C5971E8}" dt="2018-12-10T14:23:17.186" v="8"/>
          <ac:graphicFrameMkLst>
            <pc:docMk/>
            <pc:sldMk cId="3342379243" sldId="260"/>
            <ac:graphicFrameMk id="15" creationId="{FEFE01C9-0CFD-4117-BC76-542D53CD85C6}"/>
          </ac:graphicFrameMkLst>
        </pc:graphicFrameChg>
        <pc:graphicFrameChg chg="add mod modGraphic">
          <ac:chgData name="(Student) - James Condon" userId="S::c00207200@itcarlow.ie::8dfb25d4-3a23-4f9d-b098-a8060e7c5c16" providerId="AD" clId="Web-{D2AA80D9-AD8C-4E74-8743-2DBB2C5971E8}" dt="2018-12-10T14:40:35.700" v="137" actId="14100"/>
          <ac:graphicFrameMkLst>
            <pc:docMk/>
            <pc:sldMk cId="3342379243" sldId="260"/>
            <ac:graphicFrameMk id="19" creationId="{D03CDC76-0DC7-4503-B080-F6FBFBB33ED1}"/>
          </ac:graphicFrameMkLst>
        </pc:graphicFrameChg>
      </pc:sldChg>
      <pc:sldChg chg="addSp modSp">
        <pc:chgData name="(Student) - James Condon" userId="S::c00207200@itcarlow.ie::8dfb25d4-3a23-4f9d-b098-a8060e7c5c16" providerId="AD" clId="Web-{D2AA80D9-AD8C-4E74-8743-2DBB2C5971E8}" dt="2018-12-10T15:05:21.477" v="560" actId="1076"/>
        <pc:sldMkLst>
          <pc:docMk/>
          <pc:sldMk cId="3262755898" sldId="261"/>
        </pc:sldMkLst>
        <pc:spChg chg="mod">
          <ac:chgData name="(Student) - James Condon" userId="S::c00207200@itcarlow.ie::8dfb25d4-3a23-4f9d-b098-a8060e7c5c16" providerId="AD" clId="Web-{D2AA80D9-AD8C-4E74-8743-2DBB2C5971E8}" dt="2018-12-10T14:58:58.510" v="397" actId="20577"/>
          <ac:spMkLst>
            <pc:docMk/>
            <pc:sldMk cId="3262755898" sldId="261"/>
            <ac:spMk id="2" creationId="{29895A2F-EA48-4BA1-A906-2952C696EBC0}"/>
          </ac:spMkLst>
        </pc:spChg>
        <pc:spChg chg="mod">
          <ac:chgData name="(Student) - James Condon" userId="S::c00207200@itcarlow.ie::8dfb25d4-3a23-4f9d-b098-a8060e7c5c16" providerId="AD" clId="Web-{D2AA80D9-AD8C-4E74-8743-2DBB2C5971E8}" dt="2018-12-10T15:05:21.477" v="560" actId="1076"/>
          <ac:spMkLst>
            <pc:docMk/>
            <pc:sldMk cId="3262755898" sldId="261"/>
            <ac:spMk id="3" creationId="{75707491-892A-4F0A-BDBD-11F7B78954F0}"/>
          </ac:spMkLst>
        </pc:spChg>
        <pc:spChg chg="add mod ord">
          <ac:chgData name="(Student) - James Condon" userId="S::c00207200@itcarlow.ie::8dfb25d4-3a23-4f9d-b098-a8060e7c5c16" providerId="AD" clId="Web-{D2AA80D9-AD8C-4E74-8743-2DBB2C5971E8}" dt="2018-12-10T15:03:58.243" v="544"/>
          <ac:spMkLst>
            <pc:docMk/>
            <pc:sldMk cId="3262755898" sldId="261"/>
            <ac:spMk id="4" creationId="{4734ADB1-BDC6-4926-ADD8-EAAB7CCFDB58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3:42.103" v="538"/>
          <ac:spMkLst>
            <pc:docMk/>
            <pc:sldMk cId="3262755898" sldId="261"/>
            <ac:spMk id="5" creationId="{D0231C0A-62C2-4E87-84F8-C540C3AAA6F2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3:44.071" v="539"/>
          <ac:spMkLst>
            <pc:docMk/>
            <pc:sldMk cId="3262755898" sldId="261"/>
            <ac:spMk id="6" creationId="{A844AECB-B3B3-4C7B-B880-B8A5349FCA83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3:46.478" v="540"/>
          <ac:spMkLst>
            <pc:docMk/>
            <pc:sldMk cId="3262755898" sldId="261"/>
            <ac:spMk id="7" creationId="{56C425E3-485E-4713-9BA1-FF4820B3C31A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3:48.149" v="541"/>
          <ac:spMkLst>
            <pc:docMk/>
            <pc:sldMk cId="3262755898" sldId="261"/>
            <ac:spMk id="8" creationId="{9AA96C63-32C0-4506-A3C9-1B67BD2B3E52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3:50.149" v="542"/>
          <ac:spMkLst>
            <pc:docMk/>
            <pc:sldMk cId="3262755898" sldId="261"/>
            <ac:spMk id="9" creationId="{F56D59A5-F45D-4288-9318-CB56AE62B4A7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3:55.478" v="543"/>
          <ac:spMkLst>
            <pc:docMk/>
            <pc:sldMk cId="3262755898" sldId="261"/>
            <ac:spMk id="10" creationId="{0D07717D-2A60-455C-90B4-AEDF00C21579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4:16.368" v="548"/>
          <ac:spMkLst>
            <pc:docMk/>
            <pc:sldMk cId="3262755898" sldId="261"/>
            <ac:spMk id="11" creationId="{E35BF5DF-8BDB-4D1D-8AF3-410FB69D2BBE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4:19.103" v="549"/>
          <ac:spMkLst>
            <pc:docMk/>
            <pc:sldMk cId="3262755898" sldId="261"/>
            <ac:spMk id="12" creationId="{3870BE6A-244C-45F2-81AA-9BB6B1F3C3AC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4:20.806" v="550"/>
          <ac:spMkLst>
            <pc:docMk/>
            <pc:sldMk cId="3262755898" sldId="261"/>
            <ac:spMk id="13" creationId="{817EDCD0-0E45-47FD-97F9-5BA4E3B6AD05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4:22.384" v="551"/>
          <ac:spMkLst>
            <pc:docMk/>
            <pc:sldMk cId="3262755898" sldId="261"/>
            <ac:spMk id="14" creationId="{F702C440-CA16-4384-B3E6-525EDD7E81E2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4:24.665" v="552"/>
          <ac:spMkLst>
            <pc:docMk/>
            <pc:sldMk cId="3262755898" sldId="261"/>
            <ac:spMk id="15" creationId="{A2DE5CE0-603B-49A3-8646-3B9F061265D7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4:26.352" v="553"/>
          <ac:spMkLst>
            <pc:docMk/>
            <pc:sldMk cId="3262755898" sldId="261"/>
            <ac:spMk id="16" creationId="{4216F603-81C4-4D4B-A8BB-62303B6CF6DF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4:29.431" v="554"/>
          <ac:spMkLst>
            <pc:docMk/>
            <pc:sldMk cId="3262755898" sldId="261"/>
            <ac:spMk id="17" creationId="{A1FF98A9-946E-427A-8BCB-0355B39EA159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4:32.102" v="555"/>
          <ac:spMkLst>
            <pc:docMk/>
            <pc:sldMk cId="3262755898" sldId="261"/>
            <ac:spMk id="18" creationId="{F8D37DDB-B7F3-4E3A-B388-D9F13F6F4C4B}"/>
          </ac:spMkLst>
        </pc:spChg>
        <pc:spChg chg="add">
          <ac:chgData name="(Student) - James Condon" userId="S::c00207200@itcarlow.ie::8dfb25d4-3a23-4f9d-b098-a8060e7c5c16" providerId="AD" clId="Web-{D2AA80D9-AD8C-4E74-8743-2DBB2C5971E8}" dt="2018-12-10T15:04:38.915" v="556"/>
          <ac:spMkLst>
            <pc:docMk/>
            <pc:sldMk cId="3262755898" sldId="261"/>
            <ac:spMk id="19" creationId="{D37C02F8-9880-408E-826D-9B85BC19A8DB}"/>
          </ac:spMkLst>
        </pc:spChg>
      </pc:sldChg>
      <pc:sldChg chg="modSp">
        <pc:chgData name="(Student) - James Condon" userId="S::c00207200@itcarlow.ie::8dfb25d4-3a23-4f9d-b098-a8060e7c5c16" providerId="AD" clId="Web-{D2AA80D9-AD8C-4E74-8743-2DBB2C5971E8}" dt="2018-12-10T14:18:41.953" v="2" actId="14100"/>
        <pc:sldMkLst>
          <pc:docMk/>
          <pc:sldMk cId="876590391" sldId="263"/>
        </pc:sldMkLst>
        <pc:spChg chg="mod">
          <ac:chgData name="(Student) - James Condon" userId="S::c00207200@itcarlow.ie::8dfb25d4-3a23-4f9d-b098-a8060e7c5c16" providerId="AD" clId="Web-{D2AA80D9-AD8C-4E74-8743-2DBB2C5971E8}" dt="2018-12-10T14:18:41.953" v="2" actId="14100"/>
          <ac:spMkLst>
            <pc:docMk/>
            <pc:sldMk cId="876590391" sldId="263"/>
            <ac:spMk id="3" creationId="{A20499A1-2B05-43A5-B310-70AFFD5C54F4}"/>
          </ac:spMkLst>
        </pc:spChg>
      </pc:sldChg>
      <pc:sldChg chg="modSp">
        <pc:chgData name="(Student) - James Condon" userId="S::c00207200@itcarlow.ie::8dfb25d4-3a23-4f9d-b098-a8060e7c5c16" providerId="AD" clId="Web-{D2AA80D9-AD8C-4E74-8743-2DBB2C5971E8}" dt="2018-12-10T14:17:58.297" v="0" actId="1076"/>
        <pc:sldMkLst>
          <pc:docMk/>
          <pc:sldMk cId="811699262" sldId="264"/>
        </pc:sldMkLst>
        <pc:picChg chg="mod">
          <ac:chgData name="(Student) - James Condon" userId="S::c00207200@itcarlow.ie::8dfb25d4-3a23-4f9d-b098-a8060e7c5c16" providerId="AD" clId="Web-{D2AA80D9-AD8C-4E74-8743-2DBB2C5971E8}" dt="2018-12-10T14:17:58.297" v="0" actId="1076"/>
          <ac:picMkLst>
            <pc:docMk/>
            <pc:sldMk cId="811699262" sldId="264"/>
            <ac:picMk id="4" creationId="{8B2424D0-9570-43F0-912D-E1885A7BAAE5}"/>
          </ac:picMkLst>
        </pc:picChg>
      </pc:sldChg>
      <pc:sldChg chg="modSp new del">
        <pc:chgData name="(Student) - James Condon" userId="S::c00207200@itcarlow.ie::8dfb25d4-3a23-4f9d-b098-a8060e7c5c16" providerId="AD" clId="Web-{D2AA80D9-AD8C-4E74-8743-2DBB2C5971E8}" dt="2018-12-10T14:56:04.541" v="343"/>
        <pc:sldMkLst>
          <pc:docMk/>
          <pc:sldMk cId="1322333820" sldId="275"/>
        </pc:sldMkLst>
        <pc:spChg chg="mod">
          <ac:chgData name="(Student) - James Condon" userId="S::c00207200@itcarlow.ie::8dfb25d4-3a23-4f9d-b098-a8060e7c5c16" providerId="AD" clId="Web-{D2AA80D9-AD8C-4E74-8743-2DBB2C5971E8}" dt="2018-12-10T14:37:48.512" v="115" actId="20577"/>
          <ac:spMkLst>
            <pc:docMk/>
            <pc:sldMk cId="1322333820" sldId="275"/>
            <ac:spMk id="3" creationId="{222C7522-59D2-4D76-B3C8-3605AB9A7399}"/>
          </ac:spMkLst>
        </pc:spChg>
      </pc:sldChg>
      <pc:sldChg chg="modSp new">
        <pc:chgData name="(Student) - James Condon" userId="S::c00207200@itcarlow.ie::8dfb25d4-3a23-4f9d-b098-a8060e7c5c16" providerId="AD" clId="Web-{D2AA80D9-AD8C-4E74-8743-2DBB2C5971E8}" dt="2018-12-10T14:55:54.761" v="342" actId="14100"/>
        <pc:sldMkLst>
          <pc:docMk/>
          <pc:sldMk cId="678959131" sldId="276"/>
        </pc:sldMkLst>
        <pc:spChg chg="mod">
          <ac:chgData name="(Student) - James Condon" userId="S::c00207200@itcarlow.ie::8dfb25d4-3a23-4f9d-b098-a8060e7c5c16" providerId="AD" clId="Web-{D2AA80D9-AD8C-4E74-8743-2DBB2C5971E8}" dt="2018-12-10T14:55:39.760" v="340" actId="1076"/>
          <ac:spMkLst>
            <pc:docMk/>
            <pc:sldMk cId="678959131" sldId="276"/>
            <ac:spMk id="2" creationId="{736850D2-B100-432A-BAE5-10B6587332CD}"/>
          </ac:spMkLst>
        </pc:spChg>
        <pc:spChg chg="mod">
          <ac:chgData name="(Student) - James Condon" userId="S::c00207200@itcarlow.ie::8dfb25d4-3a23-4f9d-b098-a8060e7c5c16" providerId="AD" clId="Web-{D2AA80D9-AD8C-4E74-8743-2DBB2C5971E8}" dt="2018-12-10T14:55:54.761" v="342" actId="14100"/>
          <ac:spMkLst>
            <pc:docMk/>
            <pc:sldMk cId="678959131" sldId="276"/>
            <ac:spMk id="3" creationId="{74B62CAF-6090-4AFD-9BFF-2AE6F7D107BF}"/>
          </ac:spMkLst>
        </pc:spChg>
      </pc:sldChg>
    </pc:docChg>
  </pc:docChgLst>
  <pc:docChgLst>
    <pc:chgData name="(Student) - James Condon" userId="S::c00207200@itcarlow.ie::8dfb25d4-3a23-4f9d-b098-a8060e7c5c16" providerId="AD" clId="Web-{D331F70E-1415-5A51-2252-B0FCA62E4643}"/>
    <pc:docChg chg="modSld">
      <pc:chgData name="(Student) - James Condon" userId="S::c00207200@itcarlow.ie::8dfb25d4-3a23-4f9d-b098-a8060e7c5c16" providerId="AD" clId="Web-{D331F70E-1415-5A51-2252-B0FCA62E4643}" dt="2018-12-11T21:31:10.028" v="46"/>
      <pc:docMkLst>
        <pc:docMk/>
      </pc:docMkLst>
      <pc:sldChg chg="addSp delSp modSp addAnim delAnim modAnim">
        <pc:chgData name="(Student) - James Condon" userId="S::c00207200@itcarlow.ie::8dfb25d4-3a23-4f9d-b098-a8060e7c5c16" providerId="AD" clId="Web-{D331F70E-1415-5A51-2252-B0FCA62E4643}" dt="2018-12-11T21:22:48.401" v="21"/>
        <pc:sldMkLst>
          <pc:docMk/>
          <pc:sldMk cId="876590391" sldId="263"/>
        </pc:sldMkLst>
        <pc:spChg chg="add del mod">
          <ac:chgData name="(Student) - James Condon" userId="S::c00207200@itcarlow.ie::8dfb25d4-3a23-4f9d-b098-a8060e7c5c16" providerId="AD" clId="Web-{D331F70E-1415-5A51-2252-B0FCA62E4643}" dt="2018-12-11T21:22:48.401" v="21"/>
          <ac:spMkLst>
            <pc:docMk/>
            <pc:sldMk cId="876590391" sldId="263"/>
            <ac:spMk id="5" creationId="{28B03362-88E7-4B47-BD63-04D6E3B13C28}"/>
          </ac:spMkLst>
        </pc:spChg>
        <pc:spChg chg="add del mod">
          <ac:chgData name="(Student) - James Condon" userId="S::c00207200@itcarlow.ie::8dfb25d4-3a23-4f9d-b098-a8060e7c5c16" providerId="AD" clId="Web-{D331F70E-1415-5A51-2252-B0FCA62E4643}" dt="2018-12-11T21:22:45.776" v="20"/>
          <ac:spMkLst>
            <pc:docMk/>
            <pc:sldMk cId="876590391" sldId="263"/>
            <ac:spMk id="6" creationId="{CC6F3516-67EA-4666-A220-FF76172D26F2}"/>
          </ac:spMkLst>
        </pc:spChg>
      </pc:sldChg>
      <pc:sldChg chg="addSp delSp modSp addAnim delAnim modAnim">
        <pc:chgData name="(Student) - James Condon" userId="S::c00207200@itcarlow.ie::8dfb25d4-3a23-4f9d-b098-a8060e7c5c16" providerId="AD" clId="Web-{D331F70E-1415-5A51-2252-B0FCA62E4643}" dt="2018-12-11T21:31:10.028" v="46"/>
        <pc:sldMkLst>
          <pc:docMk/>
          <pc:sldMk cId="678959131" sldId="276"/>
        </pc:sldMkLst>
        <pc:spChg chg="add del mod">
          <ac:chgData name="(Student) - James Condon" userId="S::c00207200@itcarlow.ie::8dfb25d4-3a23-4f9d-b098-a8060e7c5c16" providerId="AD" clId="Web-{D331F70E-1415-5A51-2252-B0FCA62E4643}" dt="2018-12-11T21:26:22.580" v="28"/>
          <ac:spMkLst>
            <pc:docMk/>
            <pc:sldMk cId="678959131" sldId="276"/>
            <ac:spMk id="5" creationId="{BB54054C-43F7-45ED-8A3F-F7A904B70C3E}"/>
          </ac:spMkLst>
        </pc:spChg>
        <pc:spChg chg="add del mod">
          <ac:chgData name="(Student) - James Condon" userId="S::c00207200@itcarlow.ie::8dfb25d4-3a23-4f9d-b098-a8060e7c5c16" providerId="AD" clId="Web-{D331F70E-1415-5A51-2252-B0FCA62E4643}" dt="2018-12-11T21:26:56.988" v="31"/>
          <ac:spMkLst>
            <pc:docMk/>
            <pc:sldMk cId="678959131" sldId="276"/>
            <ac:spMk id="6" creationId="{B6AE560A-62DF-4419-ACF7-5FFD30319128}"/>
          </ac:spMkLst>
        </pc:spChg>
        <pc:spChg chg="add del mod">
          <ac:chgData name="(Student) - James Condon" userId="S::c00207200@itcarlow.ie::8dfb25d4-3a23-4f9d-b098-a8060e7c5c16" providerId="AD" clId="Web-{D331F70E-1415-5A51-2252-B0FCA62E4643}" dt="2018-12-11T21:31:10.028" v="46"/>
          <ac:spMkLst>
            <pc:docMk/>
            <pc:sldMk cId="678959131" sldId="276"/>
            <ac:spMk id="7" creationId="{1E397F80-72D4-499F-9B2C-5C4053A1B2F1}"/>
          </ac:spMkLst>
        </pc:spChg>
        <pc:spChg chg="add del">
          <ac:chgData name="(Student) - James Condon" userId="S::c00207200@itcarlow.ie::8dfb25d4-3a23-4f9d-b098-a8060e7c5c16" providerId="AD" clId="Web-{D331F70E-1415-5A51-2252-B0FCA62E4643}" dt="2018-12-11T21:28:24.319" v="40"/>
          <ac:spMkLst>
            <pc:docMk/>
            <pc:sldMk cId="678959131" sldId="276"/>
            <ac:spMk id="8" creationId="{E6153978-1C08-4A11-B36B-9790D5FBD0FF}"/>
          </ac:spMkLst>
        </pc:spChg>
        <pc:spChg chg="add del">
          <ac:chgData name="(Student) - James Condon" userId="S::c00207200@itcarlow.ie::8dfb25d4-3a23-4f9d-b098-a8060e7c5c16" providerId="AD" clId="Web-{D331F70E-1415-5A51-2252-B0FCA62E4643}" dt="2018-12-11T21:29:03.258" v="42"/>
          <ac:spMkLst>
            <pc:docMk/>
            <pc:sldMk cId="678959131" sldId="276"/>
            <ac:spMk id="9" creationId="{36DAFC52-19E1-494A-8DF7-FE8AFA61FD6C}"/>
          </ac:spMkLst>
        </pc:spChg>
      </pc:sldChg>
    </pc:docChg>
  </pc:docChgLst>
  <pc:docChgLst>
    <pc:chgData name="(Student) - James Condon" userId="S::c00207200@itcarlow.ie::8dfb25d4-3a23-4f9d-b098-a8060e7c5c16" providerId="AD" clId="Web-{A00F57BE-3BF8-3866-D18F-CF61E689DE8C}"/>
    <pc:docChg chg="addSld modSld">
      <pc:chgData name="(Student) - James Condon" userId="S::c00207200@itcarlow.ie::8dfb25d4-3a23-4f9d-b098-a8060e7c5c16" providerId="AD" clId="Web-{A00F57BE-3BF8-3866-D18F-CF61E689DE8C}" dt="2018-12-10T12:50:14.532" v="2321" actId="20577"/>
      <pc:docMkLst>
        <pc:docMk/>
      </pc:docMkLst>
      <pc:sldChg chg="modSp">
        <pc:chgData name="(Student) - James Condon" userId="S::c00207200@itcarlow.ie::8dfb25d4-3a23-4f9d-b098-a8060e7c5c16" providerId="AD" clId="Web-{A00F57BE-3BF8-3866-D18F-CF61E689DE8C}" dt="2018-12-10T12:18:06.793" v="893" actId="20577"/>
        <pc:sldMkLst>
          <pc:docMk/>
          <pc:sldMk cId="3311724592" sldId="262"/>
        </pc:sldMkLst>
        <pc:spChg chg="mod">
          <ac:chgData name="(Student) - James Condon" userId="S::c00207200@itcarlow.ie::8dfb25d4-3a23-4f9d-b098-a8060e7c5c16" providerId="AD" clId="Web-{A00F57BE-3BF8-3866-D18F-CF61E689DE8C}" dt="2018-12-10T12:18:06.793" v="893" actId="20577"/>
          <ac:spMkLst>
            <pc:docMk/>
            <pc:sldMk cId="3311724592" sldId="262"/>
            <ac:spMk id="2" creationId="{85128241-6FB0-4CBF-BFAC-D5FCE1CAF561}"/>
          </ac:spMkLst>
        </pc:spChg>
        <pc:spChg chg="mod">
          <ac:chgData name="(Student) - James Condon" userId="S::c00207200@itcarlow.ie::8dfb25d4-3a23-4f9d-b098-a8060e7c5c16" providerId="AD" clId="Web-{A00F57BE-3BF8-3866-D18F-CF61E689DE8C}" dt="2018-12-10T11:29:00.518" v="65" actId="20577"/>
          <ac:spMkLst>
            <pc:docMk/>
            <pc:sldMk cId="3311724592" sldId="262"/>
            <ac:spMk id="3" creationId="{8BA64F35-F47B-43AC-A3EF-9FE3190D6265}"/>
          </ac:spMkLst>
        </pc:spChg>
      </pc:sldChg>
      <pc:sldChg chg="modSp">
        <pc:chgData name="(Student) - James Condon" userId="S::c00207200@itcarlow.ie::8dfb25d4-3a23-4f9d-b098-a8060e7c5c16" providerId="AD" clId="Web-{A00F57BE-3BF8-3866-D18F-CF61E689DE8C}" dt="2018-12-10T12:10:39.542" v="635" actId="14100"/>
        <pc:sldMkLst>
          <pc:docMk/>
          <pc:sldMk cId="876590391" sldId="263"/>
        </pc:sldMkLst>
        <pc:spChg chg="mod">
          <ac:chgData name="(Student) - James Condon" userId="S::c00207200@itcarlow.ie::8dfb25d4-3a23-4f9d-b098-a8060e7c5c16" providerId="AD" clId="Web-{A00F57BE-3BF8-3866-D18F-CF61E689DE8C}" dt="2018-12-10T11:28:45.236" v="60" actId="20577"/>
          <ac:spMkLst>
            <pc:docMk/>
            <pc:sldMk cId="876590391" sldId="263"/>
            <ac:spMk id="2" creationId="{43A915E2-E57D-4B73-84E0-9A82993C812F}"/>
          </ac:spMkLst>
        </pc:spChg>
        <pc:spChg chg="mod">
          <ac:chgData name="(Student) - James Condon" userId="S::c00207200@itcarlow.ie::8dfb25d4-3a23-4f9d-b098-a8060e7c5c16" providerId="AD" clId="Web-{A00F57BE-3BF8-3866-D18F-CF61E689DE8C}" dt="2018-12-10T12:10:39.542" v="635" actId="14100"/>
          <ac:spMkLst>
            <pc:docMk/>
            <pc:sldMk cId="876590391" sldId="263"/>
            <ac:spMk id="3" creationId="{A20499A1-2B05-43A5-B310-70AFFD5C54F4}"/>
          </ac:spMkLst>
        </pc:spChg>
      </pc:sldChg>
      <pc:sldChg chg="addSp delSp modSp new">
        <pc:chgData name="(Student) - James Condon" userId="S::c00207200@itcarlow.ie::8dfb25d4-3a23-4f9d-b098-a8060e7c5c16" providerId="AD" clId="Web-{A00F57BE-3BF8-3866-D18F-CF61E689DE8C}" dt="2018-12-10T12:06:23.510" v="463" actId="20577"/>
        <pc:sldMkLst>
          <pc:docMk/>
          <pc:sldMk cId="811699262" sldId="264"/>
        </pc:sldMkLst>
        <pc:spChg chg="mod">
          <ac:chgData name="(Student) - James Condon" userId="S::c00207200@itcarlow.ie::8dfb25d4-3a23-4f9d-b098-a8060e7c5c16" providerId="AD" clId="Web-{A00F57BE-3BF8-3866-D18F-CF61E689DE8C}" dt="2018-12-10T12:06:23.510" v="463" actId="20577"/>
          <ac:spMkLst>
            <pc:docMk/>
            <pc:sldMk cId="811699262" sldId="264"/>
            <ac:spMk id="2" creationId="{CA8EDDC1-2A91-4659-A53B-B7B40E63A3B8}"/>
          </ac:spMkLst>
        </pc:spChg>
        <pc:spChg chg="del">
          <ac:chgData name="(Student) - James Condon" userId="S::c00207200@itcarlow.ie::8dfb25d4-3a23-4f9d-b098-a8060e7c5c16" providerId="AD" clId="Web-{A00F57BE-3BF8-3866-D18F-CF61E689DE8C}" dt="2018-12-10T12:04:59.463" v="448"/>
          <ac:spMkLst>
            <pc:docMk/>
            <pc:sldMk cId="811699262" sldId="264"/>
            <ac:spMk id="3" creationId="{06D59FEC-020E-409D-9558-E4248937B274}"/>
          </ac:spMkLst>
        </pc:spChg>
        <pc:picChg chg="add mod ord">
          <ac:chgData name="(Student) - James Condon" userId="S::c00207200@itcarlow.ie::8dfb25d4-3a23-4f9d-b098-a8060e7c5c16" providerId="AD" clId="Web-{A00F57BE-3BF8-3866-D18F-CF61E689DE8C}" dt="2018-12-10T12:04:59.463" v="448"/>
          <ac:picMkLst>
            <pc:docMk/>
            <pc:sldMk cId="811699262" sldId="264"/>
            <ac:picMk id="4" creationId="{8B2424D0-9570-43F0-912D-E1885A7BAAE5}"/>
          </ac:picMkLst>
        </pc:picChg>
      </pc:sldChg>
      <pc:sldChg chg="modSp new">
        <pc:chgData name="(Student) - James Condon" userId="S::c00207200@itcarlow.ie::8dfb25d4-3a23-4f9d-b098-a8060e7c5c16" providerId="AD" clId="Web-{A00F57BE-3BF8-3866-D18F-CF61E689DE8C}" dt="2018-12-10T12:17:50.184" v="881" actId="20577"/>
        <pc:sldMkLst>
          <pc:docMk/>
          <pc:sldMk cId="1683154372" sldId="265"/>
        </pc:sldMkLst>
        <pc:spChg chg="mod">
          <ac:chgData name="(Student) - James Condon" userId="S::c00207200@itcarlow.ie::8dfb25d4-3a23-4f9d-b098-a8060e7c5c16" providerId="AD" clId="Web-{A00F57BE-3BF8-3866-D18F-CF61E689DE8C}" dt="2018-12-10T12:13:36.636" v="695" actId="20577"/>
          <ac:spMkLst>
            <pc:docMk/>
            <pc:sldMk cId="1683154372" sldId="265"/>
            <ac:spMk id="2" creationId="{796E6046-7510-4B04-BAB4-55D507B48C01}"/>
          </ac:spMkLst>
        </pc:spChg>
        <pc:spChg chg="mod">
          <ac:chgData name="(Student) - James Condon" userId="S::c00207200@itcarlow.ie::8dfb25d4-3a23-4f9d-b098-a8060e7c5c16" providerId="AD" clId="Web-{A00F57BE-3BF8-3866-D18F-CF61E689DE8C}" dt="2018-12-10T12:17:50.184" v="881" actId="20577"/>
          <ac:spMkLst>
            <pc:docMk/>
            <pc:sldMk cId="1683154372" sldId="265"/>
            <ac:spMk id="3" creationId="{A1D507D4-8D2D-483C-9995-FAD6F6D95D9F}"/>
          </ac:spMkLst>
        </pc:spChg>
      </pc:sldChg>
      <pc:sldChg chg="modSp new">
        <pc:chgData name="(Student) - James Condon" userId="S::c00207200@itcarlow.ie::8dfb25d4-3a23-4f9d-b098-a8060e7c5c16" providerId="AD" clId="Web-{A00F57BE-3BF8-3866-D18F-CF61E689DE8C}" dt="2018-12-10T12:26:31.451" v="1121" actId="20577"/>
        <pc:sldMkLst>
          <pc:docMk/>
          <pc:sldMk cId="1576486423" sldId="266"/>
        </pc:sldMkLst>
        <pc:spChg chg="mod">
          <ac:chgData name="(Student) - James Condon" userId="S::c00207200@itcarlow.ie::8dfb25d4-3a23-4f9d-b098-a8060e7c5c16" providerId="AD" clId="Web-{A00F57BE-3BF8-3866-D18F-CF61E689DE8C}" dt="2018-12-10T12:19:52.825" v="908" actId="20577"/>
          <ac:spMkLst>
            <pc:docMk/>
            <pc:sldMk cId="1576486423" sldId="266"/>
            <ac:spMk id="2" creationId="{91A2BB5E-53EC-456D-9110-35A9796A3DD5}"/>
          </ac:spMkLst>
        </pc:spChg>
        <pc:spChg chg="mod">
          <ac:chgData name="(Student) - James Condon" userId="S::c00207200@itcarlow.ie::8dfb25d4-3a23-4f9d-b098-a8060e7c5c16" providerId="AD" clId="Web-{A00F57BE-3BF8-3866-D18F-CF61E689DE8C}" dt="2018-12-10T12:26:31.451" v="1121" actId="20577"/>
          <ac:spMkLst>
            <pc:docMk/>
            <pc:sldMk cId="1576486423" sldId="266"/>
            <ac:spMk id="3" creationId="{46BD778D-FE77-401F-884E-D4185D374C86}"/>
          </ac:spMkLst>
        </pc:spChg>
      </pc:sldChg>
      <pc:sldChg chg="modSp new">
        <pc:chgData name="(Student) - James Condon" userId="S::c00207200@itcarlow.ie::8dfb25d4-3a23-4f9d-b098-a8060e7c5c16" providerId="AD" clId="Web-{A00F57BE-3BF8-3866-D18F-CF61E689DE8C}" dt="2018-12-10T12:35:24.671" v="1459" actId="20577"/>
        <pc:sldMkLst>
          <pc:docMk/>
          <pc:sldMk cId="3521720638" sldId="267"/>
        </pc:sldMkLst>
        <pc:spChg chg="mod">
          <ac:chgData name="(Student) - James Condon" userId="S::c00207200@itcarlow.ie::8dfb25d4-3a23-4f9d-b098-a8060e7c5c16" providerId="AD" clId="Web-{A00F57BE-3BF8-3866-D18F-CF61E689DE8C}" dt="2018-12-10T12:35:24.671" v="1459" actId="20577"/>
          <ac:spMkLst>
            <pc:docMk/>
            <pc:sldMk cId="3521720638" sldId="267"/>
            <ac:spMk id="2" creationId="{8877DF3B-3A4F-4F4E-8B53-DCC9CFEBD012}"/>
          </ac:spMkLst>
        </pc:spChg>
        <pc:spChg chg="mod">
          <ac:chgData name="(Student) - James Condon" userId="S::c00207200@itcarlow.ie::8dfb25d4-3a23-4f9d-b098-a8060e7c5c16" providerId="AD" clId="Web-{A00F57BE-3BF8-3866-D18F-CF61E689DE8C}" dt="2018-12-10T12:35:15.624" v="1443" actId="20577"/>
          <ac:spMkLst>
            <pc:docMk/>
            <pc:sldMk cId="3521720638" sldId="267"/>
            <ac:spMk id="3" creationId="{B80F8488-20B3-4789-9A62-C2995AD8E499}"/>
          </ac:spMkLst>
        </pc:spChg>
      </pc:sldChg>
      <pc:sldChg chg="modSp new">
        <pc:chgData name="(Student) - James Condon" userId="S::c00207200@itcarlow.ie::8dfb25d4-3a23-4f9d-b098-a8060e7c5c16" providerId="AD" clId="Web-{A00F57BE-3BF8-3866-D18F-CF61E689DE8C}" dt="2018-12-10T12:39:17.031" v="1718" actId="20577"/>
        <pc:sldMkLst>
          <pc:docMk/>
          <pc:sldMk cId="2698397695" sldId="268"/>
        </pc:sldMkLst>
        <pc:spChg chg="mod">
          <ac:chgData name="(Student) - James Condon" userId="S::c00207200@itcarlow.ie::8dfb25d4-3a23-4f9d-b098-a8060e7c5c16" providerId="AD" clId="Web-{A00F57BE-3BF8-3866-D18F-CF61E689DE8C}" dt="2018-12-10T12:35:38.593" v="1471" actId="20577"/>
          <ac:spMkLst>
            <pc:docMk/>
            <pc:sldMk cId="2698397695" sldId="268"/>
            <ac:spMk id="2" creationId="{A52CD96B-E6D7-4C33-AC05-53BA27D6BD7E}"/>
          </ac:spMkLst>
        </pc:spChg>
        <pc:spChg chg="mod">
          <ac:chgData name="(Student) - James Condon" userId="S::c00207200@itcarlow.ie::8dfb25d4-3a23-4f9d-b098-a8060e7c5c16" providerId="AD" clId="Web-{A00F57BE-3BF8-3866-D18F-CF61E689DE8C}" dt="2018-12-10T12:39:17.031" v="1718" actId="20577"/>
          <ac:spMkLst>
            <pc:docMk/>
            <pc:sldMk cId="2698397695" sldId="268"/>
            <ac:spMk id="3" creationId="{19DBBEEB-C2EA-4674-ACE6-88C69228E890}"/>
          </ac:spMkLst>
        </pc:spChg>
      </pc:sldChg>
      <pc:sldChg chg="modSp new">
        <pc:chgData name="(Student) - James Condon" userId="S::c00207200@itcarlow.ie::8dfb25d4-3a23-4f9d-b098-a8060e7c5c16" providerId="AD" clId="Web-{A00F57BE-3BF8-3866-D18F-CF61E689DE8C}" dt="2018-12-10T12:48:34.626" v="2229" actId="20577"/>
        <pc:sldMkLst>
          <pc:docMk/>
          <pc:sldMk cId="2855483167" sldId="269"/>
        </pc:sldMkLst>
        <pc:spChg chg="mod">
          <ac:chgData name="(Student) - James Condon" userId="S::c00207200@itcarlow.ie::8dfb25d4-3a23-4f9d-b098-a8060e7c5c16" providerId="AD" clId="Web-{A00F57BE-3BF8-3866-D18F-CF61E689DE8C}" dt="2018-12-10T12:41:01.437" v="1723" actId="20577"/>
          <ac:spMkLst>
            <pc:docMk/>
            <pc:sldMk cId="2855483167" sldId="269"/>
            <ac:spMk id="2" creationId="{0769CDE4-7882-4BFA-A267-D2425DBC99AE}"/>
          </ac:spMkLst>
        </pc:spChg>
        <pc:spChg chg="mod">
          <ac:chgData name="(Student) - James Condon" userId="S::c00207200@itcarlow.ie::8dfb25d4-3a23-4f9d-b098-a8060e7c5c16" providerId="AD" clId="Web-{A00F57BE-3BF8-3866-D18F-CF61E689DE8C}" dt="2018-12-10T12:48:34.626" v="2229" actId="20577"/>
          <ac:spMkLst>
            <pc:docMk/>
            <pc:sldMk cId="2855483167" sldId="269"/>
            <ac:spMk id="3" creationId="{36025902-53DD-4545-98EB-D3D5E279CE74}"/>
          </ac:spMkLst>
        </pc:spChg>
      </pc:sldChg>
      <pc:sldChg chg="modSp new">
        <pc:chgData name="(Student) - James Condon" userId="S::c00207200@itcarlow.ie::8dfb25d4-3a23-4f9d-b098-a8060e7c5c16" providerId="AD" clId="Web-{A00F57BE-3BF8-3866-D18F-CF61E689DE8C}" dt="2018-12-10T12:49:51.470" v="2319" actId="20577"/>
        <pc:sldMkLst>
          <pc:docMk/>
          <pc:sldMk cId="4037783558" sldId="270"/>
        </pc:sldMkLst>
        <pc:spChg chg="mod">
          <ac:chgData name="(Student) - James Condon" userId="S::c00207200@itcarlow.ie::8dfb25d4-3a23-4f9d-b098-a8060e7c5c16" providerId="AD" clId="Web-{A00F57BE-3BF8-3866-D18F-CF61E689DE8C}" dt="2018-12-10T12:41:13.453" v="1731" actId="20577"/>
          <ac:spMkLst>
            <pc:docMk/>
            <pc:sldMk cId="4037783558" sldId="270"/>
            <ac:spMk id="2" creationId="{522096DA-4958-4AF8-8AD2-5C07B8D76DCD}"/>
          </ac:spMkLst>
        </pc:spChg>
        <pc:spChg chg="mod">
          <ac:chgData name="(Student) - James Condon" userId="S::c00207200@itcarlow.ie::8dfb25d4-3a23-4f9d-b098-a8060e7c5c16" providerId="AD" clId="Web-{A00F57BE-3BF8-3866-D18F-CF61E689DE8C}" dt="2018-12-10T12:49:51.470" v="2319" actId="20577"/>
          <ac:spMkLst>
            <pc:docMk/>
            <pc:sldMk cId="4037783558" sldId="270"/>
            <ac:spMk id="3" creationId="{F62526BA-3BAF-4651-BCCA-1E39FFF44F00}"/>
          </ac:spMkLst>
        </pc:spChg>
      </pc:sldChg>
      <pc:sldChg chg="modSp new">
        <pc:chgData name="(Student) - James Condon" userId="S::c00207200@itcarlow.ie::8dfb25d4-3a23-4f9d-b098-a8060e7c5c16" providerId="AD" clId="Web-{A00F57BE-3BF8-3866-D18F-CF61E689DE8C}" dt="2018-12-10T12:41:32.500" v="1741" actId="20577"/>
        <pc:sldMkLst>
          <pc:docMk/>
          <pc:sldMk cId="2988380501" sldId="271"/>
        </pc:sldMkLst>
        <pc:spChg chg="mod">
          <ac:chgData name="(Student) - James Condon" userId="S::c00207200@itcarlow.ie::8dfb25d4-3a23-4f9d-b098-a8060e7c5c16" providerId="AD" clId="Web-{A00F57BE-3BF8-3866-D18F-CF61E689DE8C}" dt="2018-12-10T12:41:32.500" v="1741" actId="20577"/>
          <ac:spMkLst>
            <pc:docMk/>
            <pc:sldMk cId="2988380501" sldId="271"/>
            <ac:spMk id="2" creationId="{DEB84F91-DE1A-4BD6-86E8-5FC222A8DE01}"/>
          </ac:spMkLst>
        </pc:spChg>
      </pc:sldChg>
      <pc:sldChg chg="new">
        <pc:chgData name="(Student) - James Condon" userId="S::c00207200@itcarlow.ie::8dfb25d4-3a23-4f9d-b098-a8060e7c5c16" providerId="AD" clId="Web-{A00F57BE-3BF8-3866-D18F-CF61E689DE8C}" dt="2018-12-10T12:41:39.984" v="1744"/>
        <pc:sldMkLst>
          <pc:docMk/>
          <pc:sldMk cId="2714709278" sldId="272"/>
        </pc:sldMkLst>
      </pc:sldChg>
      <pc:sldChg chg="modSp new">
        <pc:chgData name="(Student) - James Condon" userId="S::c00207200@itcarlow.ie::8dfb25d4-3a23-4f9d-b098-a8060e7c5c16" providerId="AD" clId="Web-{A00F57BE-3BF8-3866-D18F-CF61E689DE8C}" dt="2018-12-10T12:42:29.484" v="1748" actId="20577"/>
        <pc:sldMkLst>
          <pc:docMk/>
          <pc:sldMk cId="2106355137" sldId="273"/>
        </pc:sldMkLst>
        <pc:spChg chg="mod">
          <ac:chgData name="(Student) - James Condon" userId="S::c00207200@itcarlow.ie::8dfb25d4-3a23-4f9d-b098-a8060e7c5c16" providerId="AD" clId="Web-{A00F57BE-3BF8-3866-D18F-CF61E689DE8C}" dt="2018-12-10T12:42:29.484" v="1748" actId="20577"/>
          <ac:spMkLst>
            <pc:docMk/>
            <pc:sldMk cId="2106355137" sldId="273"/>
            <ac:spMk id="2" creationId="{DEE1D06C-B60F-4BD8-B0E9-BEE88494BB15}"/>
          </ac:spMkLst>
        </pc:spChg>
      </pc:sldChg>
      <pc:sldChg chg="modSp new">
        <pc:chgData name="(Student) - James Condon" userId="S::c00207200@itcarlow.ie::8dfb25d4-3a23-4f9d-b098-a8060e7c5c16" providerId="AD" clId="Web-{A00F57BE-3BF8-3866-D18F-CF61E689DE8C}" dt="2018-12-10T12:48:50.673" v="2246" actId="20577"/>
        <pc:sldMkLst>
          <pc:docMk/>
          <pc:sldMk cId="279296570" sldId="274"/>
        </pc:sldMkLst>
        <pc:spChg chg="mod">
          <ac:chgData name="(Student) - James Condon" userId="S::c00207200@itcarlow.ie::8dfb25d4-3a23-4f9d-b098-a8060e7c5c16" providerId="AD" clId="Web-{A00F57BE-3BF8-3866-D18F-CF61E689DE8C}" dt="2018-12-10T12:48:50.673" v="2246" actId="20577"/>
          <ac:spMkLst>
            <pc:docMk/>
            <pc:sldMk cId="279296570" sldId="274"/>
            <ac:spMk id="2" creationId="{0C26AD37-EEF4-46B0-842C-3FC9A5D04D0D}"/>
          </ac:spMkLst>
        </pc:spChg>
      </pc:sldChg>
    </pc:docChg>
  </pc:docChgLst>
  <pc:docChgLst>
    <pc:chgData name="(Student) - James Condon" userId="S::c00207200@itcarlow.ie::8dfb25d4-3a23-4f9d-b098-a8060e7c5c16" providerId="AD" clId="Web-{DCB53751-814B-4DFF-98B6-3053ECF4F9B4}"/>
    <pc:docChg chg="addSld modSld">
      <pc:chgData name="(Student) - James Condon" userId="S::c00207200@itcarlow.ie::8dfb25d4-3a23-4f9d-b098-a8060e7c5c16" providerId="AD" clId="Web-{DCB53751-814B-4DFF-98B6-3053ECF4F9B4}" dt="2018-12-07T16:38:29.005" v="149" actId="14100"/>
      <pc:docMkLst>
        <pc:docMk/>
      </pc:docMkLst>
      <pc:sldChg chg="modSp">
        <pc:chgData name="(Student) - James Condon" userId="S::c00207200@itcarlow.ie::8dfb25d4-3a23-4f9d-b098-a8060e7c5c16" providerId="AD" clId="Web-{DCB53751-814B-4DFF-98B6-3053ECF4F9B4}" dt="2018-12-07T16:34:20.131" v="81" actId="20577"/>
        <pc:sldMkLst>
          <pc:docMk/>
          <pc:sldMk cId="109857222" sldId="256"/>
        </pc:sldMkLst>
        <pc:spChg chg="mod">
          <ac:chgData name="(Student) - James Condon" userId="S::c00207200@itcarlow.ie::8dfb25d4-3a23-4f9d-b098-a8060e7c5c16" providerId="AD" clId="Web-{DCB53751-814B-4DFF-98B6-3053ECF4F9B4}" dt="2018-12-07T16:34:20.131" v="8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(Student) - James Condon" userId="S::c00207200@itcarlow.ie::8dfb25d4-3a23-4f9d-b098-a8060e7c5c16" providerId="AD" clId="Web-{DCB53751-814B-4DFF-98B6-3053ECF4F9B4}" dt="2018-12-07T16:33:08.756" v="72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(Student) - James Condon" userId="S::c00207200@itcarlow.ie::8dfb25d4-3a23-4f9d-b098-a8060e7c5c16" providerId="AD" clId="Web-{DCB53751-814B-4DFF-98B6-3053ECF4F9B4}" dt="2018-12-07T16:38:29.005" v="149" actId="14100"/>
        <pc:sldMkLst>
          <pc:docMk/>
          <pc:sldMk cId="1162679982" sldId="257"/>
        </pc:sldMkLst>
        <pc:spChg chg="mod">
          <ac:chgData name="(Student) - James Condon" userId="S::c00207200@itcarlow.ie::8dfb25d4-3a23-4f9d-b098-a8060e7c5c16" providerId="AD" clId="Web-{DCB53751-814B-4DFF-98B6-3053ECF4F9B4}" dt="2018-12-07T16:35:33.115" v="135" actId="20577"/>
          <ac:spMkLst>
            <pc:docMk/>
            <pc:sldMk cId="1162679982" sldId="257"/>
            <ac:spMk id="2" creationId="{57990166-E44B-4686-AA31-23D8FBF25726}"/>
          </ac:spMkLst>
        </pc:spChg>
        <pc:spChg chg="mod">
          <ac:chgData name="(Student) - James Condon" userId="S::c00207200@itcarlow.ie::8dfb25d4-3a23-4f9d-b098-a8060e7c5c16" providerId="AD" clId="Web-{DCB53751-814B-4DFF-98B6-3053ECF4F9B4}" dt="2018-12-07T16:35:42.006" v="137" actId="14100"/>
          <ac:spMkLst>
            <pc:docMk/>
            <pc:sldMk cId="1162679982" sldId="257"/>
            <ac:spMk id="3" creationId="{9761BFBC-5021-462B-BA8C-263323DEAA59}"/>
          </ac:spMkLst>
        </pc:spChg>
        <pc:spChg chg="mod">
          <ac:chgData name="(Student) - James Condon" userId="S::c00207200@itcarlow.ie::8dfb25d4-3a23-4f9d-b098-a8060e7c5c16" providerId="AD" clId="Web-{DCB53751-814B-4DFF-98B6-3053ECF4F9B4}" dt="2018-12-07T16:35:48.599" v="138" actId="14100"/>
          <ac:spMkLst>
            <pc:docMk/>
            <pc:sldMk cId="1162679982" sldId="257"/>
            <ac:spMk id="4" creationId="{8B057787-34C0-415D-84B4-86C44C6C94CB}"/>
          </ac:spMkLst>
        </pc:spChg>
        <pc:spChg chg="mod">
          <ac:chgData name="(Student) - James Condon" userId="S::c00207200@itcarlow.ie::8dfb25d4-3a23-4f9d-b098-a8060e7c5c16" providerId="AD" clId="Web-{DCB53751-814B-4DFF-98B6-3053ECF4F9B4}" dt="2018-12-07T16:38:29.005" v="149" actId="14100"/>
          <ac:spMkLst>
            <pc:docMk/>
            <pc:sldMk cId="1162679982" sldId="257"/>
            <ac:spMk id="5" creationId="{BFD1CAB2-9600-460D-AF64-A7B4DA3565B0}"/>
          </ac:spMkLst>
        </pc:spChg>
        <pc:spChg chg="mod">
          <ac:chgData name="(Student) - James Condon" userId="S::c00207200@itcarlow.ie::8dfb25d4-3a23-4f9d-b098-a8060e7c5c16" providerId="AD" clId="Web-{DCB53751-814B-4DFF-98B6-3053ECF4F9B4}" dt="2018-12-07T16:38:19.771" v="147" actId="14100"/>
          <ac:spMkLst>
            <pc:docMk/>
            <pc:sldMk cId="1162679982" sldId="257"/>
            <ac:spMk id="6" creationId="{BC3D4203-D770-4802-9C13-71AA73A60182}"/>
          </ac:spMkLst>
        </pc:spChg>
        <pc:spChg chg="add del mod">
          <ac:chgData name="(Student) - James Condon" userId="S::c00207200@itcarlow.ie::8dfb25d4-3a23-4f9d-b098-a8060e7c5c16" providerId="AD" clId="Web-{DCB53751-814B-4DFF-98B6-3053ECF4F9B4}" dt="2018-12-07T16:37:40.958" v="144"/>
          <ac:spMkLst>
            <pc:docMk/>
            <pc:sldMk cId="1162679982" sldId="257"/>
            <ac:spMk id="7" creationId="{32034087-4FC7-475D-B866-AFB167368F47}"/>
          </ac:spMkLst>
        </pc:spChg>
      </pc:sldChg>
      <pc:sldChg chg="new">
        <pc:chgData name="(Student) - James Condon" userId="S::c00207200@itcarlow.ie::8dfb25d4-3a23-4f9d-b098-a8060e7c5c16" providerId="AD" clId="Web-{DCB53751-814B-4DFF-98B6-3053ECF4F9B4}" dt="2018-12-07T16:37:52.333" v="146"/>
        <pc:sldMkLst>
          <pc:docMk/>
          <pc:sldMk cId="1210517304" sldId="258"/>
        </pc:sldMkLst>
      </pc:sldChg>
    </pc:docChg>
  </pc:docChgLst>
  <pc:docChgLst>
    <pc:chgData name="(Student) - James Condon" userId="S::c00207200@itcarlow.ie::8dfb25d4-3a23-4f9d-b098-a8060e7c5c16" providerId="AD" clId="Web-{899E5C87-05AB-7B41-369B-48C53160477F}"/>
    <pc:docChg chg="addSld delSld modSld">
      <pc:chgData name="(Student) - James Condon" userId="S::c00207200@itcarlow.ie::8dfb25d4-3a23-4f9d-b098-a8060e7c5c16" providerId="AD" clId="Web-{899E5C87-05AB-7B41-369B-48C53160477F}" dt="2018-12-09T23:11:10.327" v="1229" actId="20577"/>
      <pc:docMkLst>
        <pc:docMk/>
      </pc:docMkLst>
      <pc:sldChg chg="modSp">
        <pc:chgData name="(Student) - James Condon" userId="S::c00207200@itcarlow.ie::8dfb25d4-3a23-4f9d-b098-a8060e7c5c16" providerId="AD" clId="Web-{899E5C87-05AB-7B41-369B-48C53160477F}" dt="2018-12-09T21:46:50.185" v="7" actId="20577"/>
        <pc:sldMkLst>
          <pc:docMk/>
          <pc:sldMk cId="109857222" sldId="256"/>
        </pc:sldMkLst>
        <pc:spChg chg="mod">
          <ac:chgData name="(Student) - James Condon" userId="S::c00207200@itcarlow.ie::8dfb25d4-3a23-4f9d-b098-a8060e7c5c16" providerId="AD" clId="Web-{899E5C87-05AB-7B41-369B-48C53160477F}" dt="2018-12-09T21:46:50.185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del">
        <pc:chgData name="(Student) - James Condon" userId="S::c00207200@itcarlow.ie::8dfb25d4-3a23-4f9d-b098-a8060e7c5c16" providerId="AD" clId="Web-{899E5C87-05AB-7B41-369B-48C53160477F}" dt="2018-12-09T21:52:26.523" v="54"/>
        <pc:sldMkLst>
          <pc:docMk/>
          <pc:sldMk cId="1162679982" sldId="257"/>
        </pc:sldMkLst>
        <pc:spChg chg="mod">
          <ac:chgData name="(Student) - James Condon" userId="S::c00207200@itcarlow.ie::8dfb25d4-3a23-4f9d-b098-a8060e7c5c16" providerId="AD" clId="Web-{899E5C87-05AB-7B41-369B-48C53160477F}" dt="2018-12-09T21:51:33.224" v="22" actId="20577"/>
          <ac:spMkLst>
            <pc:docMk/>
            <pc:sldMk cId="1162679982" sldId="257"/>
            <ac:spMk id="2" creationId="{57990166-E44B-4686-AA31-23D8FBF25726}"/>
          </ac:spMkLst>
        </pc:spChg>
        <pc:spChg chg="mod">
          <ac:chgData name="(Student) - James Condon" userId="S::c00207200@itcarlow.ie::8dfb25d4-3a23-4f9d-b098-a8060e7c5c16" providerId="AD" clId="Web-{899E5C87-05AB-7B41-369B-48C53160477F}" dt="2018-12-09T21:52:10.601" v="53" actId="14100"/>
          <ac:spMkLst>
            <pc:docMk/>
            <pc:sldMk cId="1162679982" sldId="257"/>
            <ac:spMk id="3" creationId="{9761BFBC-5021-462B-BA8C-263323DEAA59}"/>
          </ac:spMkLst>
        </pc:spChg>
        <pc:spChg chg="mod">
          <ac:chgData name="(Student) - James Condon" userId="S::c00207200@itcarlow.ie::8dfb25d4-3a23-4f9d-b098-a8060e7c5c16" providerId="AD" clId="Web-{899E5C87-05AB-7B41-369B-48C53160477F}" dt="2018-12-09T21:47:15.533" v="9" actId="14100"/>
          <ac:spMkLst>
            <pc:docMk/>
            <pc:sldMk cId="1162679982" sldId="257"/>
            <ac:spMk id="4" creationId="{8B057787-34C0-415D-84B4-86C44C6C94CB}"/>
          </ac:spMkLst>
        </pc:spChg>
        <pc:spChg chg="add del">
          <ac:chgData name="(Student) - James Condon" userId="S::c00207200@itcarlow.ie::8dfb25d4-3a23-4f9d-b098-a8060e7c5c16" providerId="AD" clId="Web-{899E5C87-05AB-7B41-369B-48C53160477F}" dt="2018-12-09T21:47:52.222" v="11"/>
          <ac:spMkLst>
            <pc:docMk/>
            <pc:sldMk cId="1162679982" sldId="257"/>
            <ac:spMk id="7" creationId="{375C63CE-0271-49C9-8172-4C60E1D4A9E7}"/>
          </ac:spMkLst>
        </pc:spChg>
      </pc:sldChg>
      <pc:sldChg chg="del">
        <pc:chgData name="(Student) - James Condon" userId="S::c00207200@itcarlow.ie::8dfb25d4-3a23-4f9d-b098-a8060e7c5c16" providerId="AD" clId="Web-{899E5C87-05AB-7B41-369B-48C53160477F}" dt="2018-12-09T21:52:40.007" v="56"/>
        <pc:sldMkLst>
          <pc:docMk/>
          <pc:sldMk cId="1210517304" sldId="258"/>
        </pc:sldMkLst>
      </pc:sldChg>
      <pc:sldChg chg="addSp delSp modSp new">
        <pc:chgData name="(Student) - James Condon" userId="S::c00207200@itcarlow.ie::8dfb25d4-3a23-4f9d-b098-a8060e7c5c16" providerId="AD" clId="Web-{899E5C87-05AB-7B41-369B-48C53160477F}" dt="2018-12-09T22:13:32.579" v="486" actId="1076"/>
        <pc:sldMkLst>
          <pc:docMk/>
          <pc:sldMk cId="3566294528" sldId="259"/>
        </pc:sldMkLst>
        <pc:spChg chg="mod">
          <ac:chgData name="(Student) - James Condon" userId="S::c00207200@itcarlow.ie::8dfb25d4-3a23-4f9d-b098-a8060e7c5c16" providerId="AD" clId="Web-{899E5C87-05AB-7B41-369B-48C53160477F}" dt="2018-12-09T21:53:01.944" v="66" actId="20577"/>
          <ac:spMkLst>
            <pc:docMk/>
            <pc:sldMk cId="3566294528" sldId="259"/>
            <ac:spMk id="2" creationId="{265AA48A-0EB6-497F-9D41-E063227FEA77}"/>
          </ac:spMkLst>
        </pc:spChg>
        <pc:spChg chg="add mod">
          <ac:chgData name="(Student) - James Condon" userId="S::c00207200@itcarlow.ie::8dfb25d4-3a23-4f9d-b098-a8060e7c5c16" providerId="AD" clId="Web-{899E5C87-05AB-7B41-369B-48C53160477F}" dt="2018-12-09T22:11:00.106" v="329" actId="20577"/>
          <ac:spMkLst>
            <pc:docMk/>
            <pc:sldMk cId="3566294528" sldId="259"/>
            <ac:spMk id="3" creationId="{E7D71233-4E48-4357-B453-404BEDC32552}"/>
          </ac:spMkLst>
        </pc:spChg>
        <pc:spChg chg="add mod">
          <ac:chgData name="(Student) - James Condon" userId="S::c00207200@itcarlow.ie::8dfb25d4-3a23-4f9d-b098-a8060e7c5c16" providerId="AD" clId="Web-{899E5C87-05AB-7B41-369B-48C53160477F}" dt="2018-12-09T22:13:32.579" v="486" actId="1076"/>
          <ac:spMkLst>
            <pc:docMk/>
            <pc:sldMk cId="3566294528" sldId="259"/>
            <ac:spMk id="4" creationId="{802575F2-1BE3-4394-979F-FF0CECE0BC23}"/>
          </ac:spMkLst>
        </pc:spChg>
        <pc:spChg chg="add del mod">
          <ac:chgData name="(Student) - James Condon" userId="S::c00207200@itcarlow.ie::8dfb25d4-3a23-4f9d-b098-a8060e7c5c16" providerId="AD" clId="Web-{899E5C87-05AB-7B41-369B-48C53160477F}" dt="2018-12-09T22:10:23.558" v="290"/>
          <ac:spMkLst>
            <pc:docMk/>
            <pc:sldMk cId="3566294528" sldId="259"/>
            <ac:spMk id="5" creationId="{867DD273-ACB8-44E9-9B63-FFACA676243A}"/>
          </ac:spMkLst>
        </pc:spChg>
        <pc:spChg chg="add del mod">
          <ac:chgData name="(Student) - James Condon" userId="S::c00207200@itcarlow.ie::8dfb25d4-3a23-4f9d-b098-a8060e7c5c16" providerId="AD" clId="Web-{899E5C87-05AB-7B41-369B-48C53160477F}" dt="2018-12-09T22:10:18.918" v="277"/>
          <ac:spMkLst>
            <pc:docMk/>
            <pc:sldMk cId="3566294528" sldId="259"/>
            <ac:spMk id="6" creationId="{A813D151-7A94-4B51-BA53-F44D8852E305}"/>
          </ac:spMkLst>
        </pc:spChg>
      </pc:sldChg>
      <pc:sldChg chg="modSp new">
        <pc:chgData name="(Student) - James Condon" userId="S::c00207200@itcarlow.ie::8dfb25d4-3a23-4f9d-b098-a8060e7c5c16" providerId="AD" clId="Web-{899E5C87-05AB-7B41-369B-48C53160477F}" dt="2018-12-09T22:59:48.253" v="719" actId="20577"/>
        <pc:sldMkLst>
          <pc:docMk/>
          <pc:sldMk cId="3342379243" sldId="260"/>
        </pc:sldMkLst>
        <pc:spChg chg="mod">
          <ac:chgData name="(Student) - James Condon" userId="S::c00207200@itcarlow.ie::8dfb25d4-3a23-4f9d-b098-a8060e7c5c16" providerId="AD" clId="Web-{899E5C87-05AB-7B41-369B-48C53160477F}" dt="2018-12-09T22:35:49.108" v="524" actId="20577"/>
          <ac:spMkLst>
            <pc:docMk/>
            <pc:sldMk cId="3342379243" sldId="260"/>
            <ac:spMk id="2" creationId="{B9E44922-04CB-4955-A707-0779E398110A}"/>
          </ac:spMkLst>
        </pc:spChg>
        <pc:spChg chg="mod">
          <ac:chgData name="(Student) - James Condon" userId="S::c00207200@itcarlow.ie::8dfb25d4-3a23-4f9d-b098-a8060e7c5c16" providerId="AD" clId="Web-{899E5C87-05AB-7B41-369B-48C53160477F}" dt="2018-12-09T22:59:48.253" v="719" actId="20577"/>
          <ac:spMkLst>
            <pc:docMk/>
            <pc:sldMk cId="3342379243" sldId="260"/>
            <ac:spMk id="20" creationId="{052AAEAF-82E7-4415-A016-6E2F4DD2596E}"/>
          </ac:spMkLst>
        </pc:spChg>
      </pc:sldChg>
      <pc:sldChg chg="modSp new">
        <pc:chgData name="(Student) - James Condon" userId="S::c00207200@itcarlow.ie::8dfb25d4-3a23-4f9d-b098-a8060e7c5c16" providerId="AD" clId="Web-{899E5C87-05AB-7B41-369B-48C53160477F}" dt="2018-12-09T23:03:16.400" v="976" actId="20577"/>
        <pc:sldMkLst>
          <pc:docMk/>
          <pc:sldMk cId="3262755898" sldId="261"/>
        </pc:sldMkLst>
        <pc:spChg chg="mod">
          <ac:chgData name="(Student) - James Condon" userId="S::c00207200@itcarlow.ie::8dfb25d4-3a23-4f9d-b098-a8060e7c5c16" providerId="AD" clId="Web-{899E5C87-05AB-7B41-369B-48C53160477F}" dt="2018-12-09T23:00:10.675" v="738" actId="20577"/>
          <ac:spMkLst>
            <pc:docMk/>
            <pc:sldMk cId="3262755898" sldId="261"/>
            <ac:spMk id="2" creationId="{29895A2F-EA48-4BA1-A906-2952C696EBC0}"/>
          </ac:spMkLst>
        </pc:spChg>
        <pc:spChg chg="mod">
          <ac:chgData name="(Student) - James Condon" userId="S::c00207200@itcarlow.ie::8dfb25d4-3a23-4f9d-b098-a8060e7c5c16" providerId="AD" clId="Web-{899E5C87-05AB-7B41-369B-48C53160477F}" dt="2018-12-09T23:03:16.400" v="976" actId="20577"/>
          <ac:spMkLst>
            <pc:docMk/>
            <pc:sldMk cId="3262755898" sldId="261"/>
            <ac:spMk id="3" creationId="{75707491-892A-4F0A-BDBD-11F7B78954F0}"/>
          </ac:spMkLst>
        </pc:spChg>
      </pc:sldChg>
      <pc:sldChg chg="modSp new">
        <pc:chgData name="(Student) - James Condon" userId="S::c00207200@itcarlow.ie::8dfb25d4-3a23-4f9d-b098-a8060e7c5c16" providerId="AD" clId="Web-{899E5C87-05AB-7B41-369B-48C53160477F}" dt="2018-12-09T23:11:10.327" v="1228" actId="20577"/>
        <pc:sldMkLst>
          <pc:docMk/>
          <pc:sldMk cId="3311724592" sldId="262"/>
        </pc:sldMkLst>
        <pc:spChg chg="mod">
          <ac:chgData name="(Student) - James Condon" userId="S::c00207200@itcarlow.ie::8dfb25d4-3a23-4f9d-b098-a8060e7c5c16" providerId="AD" clId="Web-{899E5C87-05AB-7B41-369B-48C53160477F}" dt="2018-12-09T23:07:29.534" v="1171" actId="20577"/>
          <ac:spMkLst>
            <pc:docMk/>
            <pc:sldMk cId="3311724592" sldId="262"/>
            <ac:spMk id="2" creationId="{85128241-6FB0-4CBF-BFAC-D5FCE1CAF561}"/>
          </ac:spMkLst>
        </pc:spChg>
        <pc:spChg chg="mod">
          <ac:chgData name="(Student) - James Condon" userId="S::c00207200@itcarlow.ie::8dfb25d4-3a23-4f9d-b098-a8060e7c5c16" providerId="AD" clId="Web-{899E5C87-05AB-7B41-369B-48C53160477F}" dt="2018-12-09T23:11:10.327" v="1228" actId="20577"/>
          <ac:spMkLst>
            <pc:docMk/>
            <pc:sldMk cId="3311724592" sldId="262"/>
            <ac:spMk id="3" creationId="{8BA64F35-F47B-43AC-A3EF-9FE3190D6265}"/>
          </ac:spMkLst>
        </pc:spChg>
      </pc:sldChg>
      <pc:sldChg chg="new">
        <pc:chgData name="(Student) - James Condon" userId="S::c00207200@itcarlow.ie::8dfb25d4-3a23-4f9d-b098-a8060e7c5c16" providerId="AD" clId="Web-{899E5C87-05AB-7B41-369B-48C53160477F}" dt="2018-12-09T23:00:14.707" v="741"/>
        <pc:sldMkLst>
          <pc:docMk/>
          <pc:sldMk cId="876590391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B582B-E801-4CFA-9152-B69C6E1665E5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E93820-2DE1-4CFC-9559-85626B246A1C}">
      <dgm:prSet phldrT="[Text]"/>
      <dgm:spPr/>
      <dgm:t>
        <a:bodyPr/>
        <a:lstStyle/>
        <a:p>
          <a:r>
            <a:rPr lang="en-US" sz="3000" dirty="0">
              <a:solidFill>
                <a:srgbClr val="010000"/>
              </a:solidFill>
              <a:latin typeface="Trebuchet MS"/>
            </a:rPr>
            <a:t>Blend of </a:t>
          </a:r>
          <a:r>
            <a:rPr lang="en-US" sz="3000">
              <a:solidFill>
                <a:srgbClr val="010000"/>
              </a:solidFill>
              <a:latin typeface="Trebuchet MS"/>
            </a:rPr>
            <a:t>Traditional Steering Behaviors</a:t>
          </a:r>
        </a:p>
      </dgm:t>
    </dgm:pt>
    <dgm:pt modelId="{39FD15A1-AABF-4C3E-9EFC-8FC3E586D71B}" type="parTrans" cxnId="{9E3422A4-5AF9-424F-96E9-33BF08D8842B}">
      <dgm:prSet/>
      <dgm:spPr/>
      <dgm:t>
        <a:bodyPr/>
        <a:lstStyle/>
        <a:p>
          <a:endParaRPr lang="en-US"/>
        </a:p>
      </dgm:t>
    </dgm:pt>
    <dgm:pt modelId="{51783AE1-D956-43A8-A82D-C7FDBEA9BBFA}" type="sibTrans" cxnId="{9E3422A4-5AF9-424F-96E9-33BF08D8842B}">
      <dgm:prSet/>
      <dgm:spPr/>
      <dgm:t>
        <a:bodyPr/>
        <a:lstStyle/>
        <a:p>
          <a:endParaRPr lang="en-US"/>
        </a:p>
      </dgm:t>
    </dgm:pt>
    <dgm:pt modelId="{241A79B8-EB9C-4BED-A8C8-7BFA968228CA}">
      <dgm:prSet phldrT="[Text]"/>
      <dgm:spPr/>
      <dgm:t>
        <a:bodyPr/>
        <a:lstStyle/>
        <a:p>
          <a:r>
            <a:rPr lang="en-US" dirty="0"/>
            <a:t>Steering with Context Maps</a:t>
          </a:r>
        </a:p>
      </dgm:t>
    </dgm:pt>
    <dgm:pt modelId="{F1A02507-31B1-4646-A1AF-868184F89B5F}" type="parTrans" cxnId="{33EC3D03-506E-4930-82E0-D8B1FBC8E6D1}">
      <dgm:prSet/>
      <dgm:spPr/>
      <dgm:t>
        <a:bodyPr/>
        <a:lstStyle/>
        <a:p>
          <a:endParaRPr lang="en-US"/>
        </a:p>
      </dgm:t>
    </dgm:pt>
    <dgm:pt modelId="{4A196B80-CB5D-44EF-9313-AA9EB7AF0A11}" type="sibTrans" cxnId="{33EC3D03-506E-4930-82E0-D8B1FBC8E6D1}">
      <dgm:prSet/>
      <dgm:spPr/>
      <dgm:t>
        <a:bodyPr/>
        <a:lstStyle/>
        <a:p>
          <a:endParaRPr lang="en-US"/>
        </a:p>
      </dgm:t>
    </dgm:pt>
    <dgm:pt modelId="{CEA37D00-88B8-4B1C-848D-F2C0108A4DC1}">
      <dgm:prSet phldrT="[Text]"/>
      <dgm:spPr/>
      <dgm:t>
        <a:bodyPr/>
        <a:lstStyle/>
        <a:p>
          <a:r>
            <a:rPr lang="en-US" dirty="0"/>
            <a:t>Adapted Steering with Context Maps</a:t>
          </a:r>
        </a:p>
      </dgm:t>
    </dgm:pt>
    <dgm:pt modelId="{C481628E-ECC1-4AFF-AAAF-5814815E9ACE}" type="parTrans" cxnId="{DAC4B95F-1B27-469E-A567-09B82D05CB0A}">
      <dgm:prSet/>
      <dgm:spPr/>
    </dgm:pt>
    <dgm:pt modelId="{11C478E8-DB87-4431-9959-0F71C50214C9}" type="sibTrans" cxnId="{DAC4B95F-1B27-469E-A567-09B82D05CB0A}">
      <dgm:prSet/>
      <dgm:spPr/>
    </dgm:pt>
    <dgm:pt modelId="{D7A5E46D-5A18-4A39-BEEB-93D41D92D931}" type="pres">
      <dgm:prSet presAssocID="{F39B582B-E801-4CFA-9152-B69C6E1665E5}" presName="Name0" presStyleCnt="0">
        <dgm:presLayoutVars>
          <dgm:dir/>
          <dgm:resizeHandles val="exact"/>
        </dgm:presLayoutVars>
      </dgm:prSet>
      <dgm:spPr/>
    </dgm:pt>
    <dgm:pt modelId="{E97D5B1C-10B7-41C0-B201-8EA0EE6B92DB}" type="pres">
      <dgm:prSet presAssocID="{B5E93820-2DE1-4CFC-9559-85626B246A1C}" presName="Name5" presStyleLbl="vennNode1" presStyleIdx="0" presStyleCnt="3">
        <dgm:presLayoutVars>
          <dgm:bulletEnabled val="1"/>
        </dgm:presLayoutVars>
      </dgm:prSet>
      <dgm:spPr/>
    </dgm:pt>
    <dgm:pt modelId="{26E950EA-710F-47B6-87AB-FFF44D4FDF54}" type="pres">
      <dgm:prSet presAssocID="{51783AE1-D956-43A8-A82D-C7FDBEA9BBFA}" presName="space" presStyleCnt="0"/>
      <dgm:spPr/>
    </dgm:pt>
    <dgm:pt modelId="{7C0E7500-A6FE-4464-BCA9-31B715941D5C}" type="pres">
      <dgm:prSet presAssocID="{241A79B8-EB9C-4BED-A8C8-7BFA968228CA}" presName="Name5" presStyleLbl="vennNode1" presStyleIdx="1" presStyleCnt="3">
        <dgm:presLayoutVars>
          <dgm:bulletEnabled val="1"/>
        </dgm:presLayoutVars>
      </dgm:prSet>
      <dgm:spPr/>
    </dgm:pt>
    <dgm:pt modelId="{C3C671E8-615E-458A-9061-E132E7F743A8}" type="pres">
      <dgm:prSet presAssocID="{4A196B80-CB5D-44EF-9313-AA9EB7AF0A11}" presName="space" presStyleCnt="0"/>
      <dgm:spPr/>
    </dgm:pt>
    <dgm:pt modelId="{AAB6BFE3-FEEA-4D71-91E9-C6E20E6AB4CF}" type="pres">
      <dgm:prSet presAssocID="{CEA37D00-88B8-4B1C-848D-F2C0108A4DC1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33EC3D03-506E-4930-82E0-D8B1FBC8E6D1}" srcId="{F39B582B-E801-4CFA-9152-B69C6E1665E5}" destId="{241A79B8-EB9C-4BED-A8C8-7BFA968228CA}" srcOrd="1" destOrd="0" parTransId="{F1A02507-31B1-4646-A1AF-868184F89B5F}" sibTransId="{4A196B80-CB5D-44EF-9313-AA9EB7AF0A11}"/>
    <dgm:cxn modelId="{DAC4B95F-1B27-469E-A567-09B82D05CB0A}" srcId="{F39B582B-E801-4CFA-9152-B69C6E1665E5}" destId="{CEA37D00-88B8-4B1C-848D-F2C0108A4DC1}" srcOrd="2" destOrd="0" parTransId="{C481628E-ECC1-4AFF-AAAF-5814815E9ACE}" sibTransId="{11C478E8-DB87-4431-9959-0F71C50214C9}"/>
    <dgm:cxn modelId="{8AA8F848-CE84-4EB8-970F-308570CDF20B}" type="presOf" srcId="{241A79B8-EB9C-4BED-A8C8-7BFA968228CA}" destId="{7C0E7500-A6FE-4464-BCA9-31B715941D5C}" srcOrd="0" destOrd="0" presId="urn:microsoft.com/office/officeart/2005/8/layout/venn3"/>
    <dgm:cxn modelId="{9E3422A4-5AF9-424F-96E9-33BF08D8842B}" srcId="{F39B582B-E801-4CFA-9152-B69C6E1665E5}" destId="{B5E93820-2DE1-4CFC-9559-85626B246A1C}" srcOrd="0" destOrd="0" parTransId="{39FD15A1-AABF-4C3E-9EFC-8FC3E586D71B}" sibTransId="{51783AE1-D956-43A8-A82D-C7FDBEA9BBFA}"/>
    <dgm:cxn modelId="{7EC46AB3-523D-4597-85A8-BEC48AEBEBED}" type="presOf" srcId="{B5E93820-2DE1-4CFC-9559-85626B246A1C}" destId="{E97D5B1C-10B7-41C0-B201-8EA0EE6B92DB}" srcOrd="0" destOrd="0" presId="urn:microsoft.com/office/officeart/2005/8/layout/venn3"/>
    <dgm:cxn modelId="{1C97F5C1-6887-49D7-8CB3-9E566F936AC1}" type="presOf" srcId="{F39B582B-E801-4CFA-9152-B69C6E1665E5}" destId="{D7A5E46D-5A18-4A39-BEEB-93D41D92D931}" srcOrd="0" destOrd="0" presId="urn:microsoft.com/office/officeart/2005/8/layout/venn3"/>
    <dgm:cxn modelId="{693A7AEF-5436-4F73-96D2-B0D54A8959EE}" type="presOf" srcId="{CEA37D00-88B8-4B1C-848D-F2C0108A4DC1}" destId="{AAB6BFE3-FEEA-4D71-91E9-C6E20E6AB4CF}" srcOrd="0" destOrd="0" presId="urn:microsoft.com/office/officeart/2005/8/layout/venn3"/>
    <dgm:cxn modelId="{E3997F7A-02F4-4B37-918A-9DACAFDFAED7}" type="presParOf" srcId="{D7A5E46D-5A18-4A39-BEEB-93D41D92D931}" destId="{E97D5B1C-10B7-41C0-B201-8EA0EE6B92DB}" srcOrd="0" destOrd="0" presId="urn:microsoft.com/office/officeart/2005/8/layout/venn3"/>
    <dgm:cxn modelId="{11452288-B329-4563-9DC8-74583D4CE6C4}" type="presParOf" srcId="{D7A5E46D-5A18-4A39-BEEB-93D41D92D931}" destId="{26E950EA-710F-47B6-87AB-FFF44D4FDF54}" srcOrd="1" destOrd="0" presId="urn:microsoft.com/office/officeart/2005/8/layout/venn3"/>
    <dgm:cxn modelId="{10D36AE3-765C-4FBC-B21E-A06536BA495F}" type="presParOf" srcId="{D7A5E46D-5A18-4A39-BEEB-93D41D92D931}" destId="{7C0E7500-A6FE-4464-BCA9-31B715941D5C}" srcOrd="2" destOrd="0" presId="urn:microsoft.com/office/officeart/2005/8/layout/venn3"/>
    <dgm:cxn modelId="{E7269E57-53CE-47D8-8D39-3CA828EDDDC2}" type="presParOf" srcId="{D7A5E46D-5A18-4A39-BEEB-93D41D92D931}" destId="{C3C671E8-615E-458A-9061-E132E7F743A8}" srcOrd="3" destOrd="0" presId="urn:microsoft.com/office/officeart/2005/8/layout/venn3"/>
    <dgm:cxn modelId="{94221A4D-668A-44F5-8D3F-FC1AB1A268AC}" type="presParOf" srcId="{D7A5E46D-5A18-4A39-BEEB-93D41D92D931}" destId="{AAB6BFE3-FEEA-4D71-91E9-C6E20E6AB4CF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422DC-87C4-4A5E-B990-E23CDD52CBFD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284EB-C9F7-406C-9AC3-526F419ADF09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9F50FDE-BA3E-454A-B2A7-68C01BF5F7FE}" type="parTrans" cxnId="{93E4527E-7A61-4435-9215-7CAE6D53C0F9}">
      <dgm:prSet/>
      <dgm:spPr/>
      <dgm:t>
        <a:bodyPr/>
        <a:lstStyle/>
        <a:p>
          <a:endParaRPr lang="en-US"/>
        </a:p>
      </dgm:t>
    </dgm:pt>
    <dgm:pt modelId="{A186EE43-4B7C-4660-B6F0-EFC7C178AFBB}" type="sibTrans" cxnId="{93E4527E-7A61-4435-9215-7CAE6D53C0F9}">
      <dgm:prSet/>
      <dgm:spPr/>
      <dgm:t>
        <a:bodyPr/>
        <a:lstStyle/>
        <a:p>
          <a:endParaRPr lang="en-US"/>
        </a:p>
      </dgm:t>
    </dgm:pt>
    <dgm:pt modelId="{B8297FBE-92FB-4BEA-B17E-7CC88E722A1E}" type="pres">
      <dgm:prSet presAssocID="{226422DC-87C4-4A5E-B990-E23CDD52CBFD}" presName="Name0" presStyleCnt="0">
        <dgm:presLayoutVars>
          <dgm:dir/>
          <dgm:resizeHandles val="exact"/>
        </dgm:presLayoutVars>
      </dgm:prSet>
      <dgm:spPr/>
    </dgm:pt>
    <dgm:pt modelId="{8EDA0985-F4FA-49EE-BA26-9B16287BE7D9}" type="pres">
      <dgm:prSet presAssocID="{680284EB-C9F7-406C-9AC3-526F419ADF09}" presName="Name5" presStyleLbl="vennNode1" presStyleIdx="0" presStyleCnt="1">
        <dgm:presLayoutVars>
          <dgm:bulletEnabled val="1"/>
        </dgm:presLayoutVars>
      </dgm:prSet>
      <dgm:spPr/>
    </dgm:pt>
  </dgm:ptLst>
  <dgm:cxnLst>
    <dgm:cxn modelId="{F979E91F-1730-4366-BED0-B03613D56060}" type="presOf" srcId="{680284EB-C9F7-406C-9AC3-526F419ADF09}" destId="{8EDA0985-F4FA-49EE-BA26-9B16287BE7D9}" srcOrd="0" destOrd="0" presId="urn:microsoft.com/office/officeart/2005/8/layout/venn3"/>
    <dgm:cxn modelId="{6FD22C6C-6435-4274-80DF-7D17883080DB}" type="presOf" srcId="{226422DC-87C4-4A5E-B990-E23CDD52CBFD}" destId="{B8297FBE-92FB-4BEA-B17E-7CC88E722A1E}" srcOrd="0" destOrd="0" presId="urn:microsoft.com/office/officeart/2005/8/layout/venn3"/>
    <dgm:cxn modelId="{93E4527E-7A61-4435-9215-7CAE6D53C0F9}" srcId="{226422DC-87C4-4A5E-B990-E23CDD52CBFD}" destId="{680284EB-C9F7-406C-9AC3-526F419ADF09}" srcOrd="0" destOrd="0" parTransId="{E9F50FDE-BA3E-454A-B2A7-68C01BF5F7FE}" sibTransId="{A186EE43-4B7C-4660-B6F0-EFC7C178AFBB}"/>
    <dgm:cxn modelId="{B84A88F0-D6D8-4668-883D-904A0F1A8758}" type="presParOf" srcId="{B8297FBE-92FB-4BEA-B17E-7CC88E722A1E}" destId="{8EDA0985-F4FA-49EE-BA26-9B16287BE7D9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6422DC-87C4-4A5E-B990-E23CDD52CBFD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284EB-C9F7-406C-9AC3-526F419ADF09}">
      <dgm:prSet phldrT="[Text]"/>
      <dgm:spPr/>
      <dgm:t>
        <a:bodyPr/>
        <a:lstStyle/>
        <a:p>
          <a:r>
            <a:rPr lang="en-US" dirty="0"/>
            <a:t>2</a:t>
          </a:r>
          <a:endParaRPr lang="en-US" sz="3000" dirty="0">
            <a:solidFill>
              <a:srgbClr val="010000"/>
            </a:solidFill>
            <a:latin typeface="Trebuchet MS"/>
          </a:endParaRPr>
        </a:p>
      </dgm:t>
    </dgm:pt>
    <dgm:pt modelId="{E9F50FDE-BA3E-454A-B2A7-68C01BF5F7FE}" type="parTrans" cxnId="{93E4527E-7A61-4435-9215-7CAE6D53C0F9}">
      <dgm:prSet/>
      <dgm:spPr/>
      <dgm:t>
        <a:bodyPr/>
        <a:lstStyle/>
        <a:p>
          <a:endParaRPr lang="en-US"/>
        </a:p>
      </dgm:t>
    </dgm:pt>
    <dgm:pt modelId="{A186EE43-4B7C-4660-B6F0-EFC7C178AFBB}" type="sibTrans" cxnId="{93E4527E-7A61-4435-9215-7CAE6D53C0F9}">
      <dgm:prSet/>
      <dgm:spPr/>
      <dgm:t>
        <a:bodyPr/>
        <a:lstStyle/>
        <a:p>
          <a:endParaRPr lang="en-US"/>
        </a:p>
      </dgm:t>
    </dgm:pt>
    <dgm:pt modelId="{B8297FBE-92FB-4BEA-B17E-7CC88E722A1E}" type="pres">
      <dgm:prSet presAssocID="{226422DC-87C4-4A5E-B990-E23CDD52CBFD}" presName="Name0" presStyleCnt="0">
        <dgm:presLayoutVars>
          <dgm:dir/>
          <dgm:resizeHandles val="exact"/>
        </dgm:presLayoutVars>
      </dgm:prSet>
      <dgm:spPr/>
    </dgm:pt>
    <dgm:pt modelId="{8EDA0985-F4FA-49EE-BA26-9B16287BE7D9}" type="pres">
      <dgm:prSet presAssocID="{680284EB-C9F7-406C-9AC3-526F419ADF09}" presName="Name5" presStyleLbl="vennNode1" presStyleIdx="0" presStyleCnt="1">
        <dgm:presLayoutVars>
          <dgm:bulletEnabled val="1"/>
        </dgm:presLayoutVars>
      </dgm:prSet>
      <dgm:spPr/>
    </dgm:pt>
  </dgm:ptLst>
  <dgm:cxnLst>
    <dgm:cxn modelId="{F979E91F-1730-4366-BED0-B03613D56060}" type="presOf" srcId="{680284EB-C9F7-406C-9AC3-526F419ADF09}" destId="{8EDA0985-F4FA-49EE-BA26-9B16287BE7D9}" srcOrd="0" destOrd="0" presId="urn:microsoft.com/office/officeart/2005/8/layout/venn3"/>
    <dgm:cxn modelId="{6FD22C6C-6435-4274-80DF-7D17883080DB}" type="presOf" srcId="{226422DC-87C4-4A5E-B990-E23CDD52CBFD}" destId="{B8297FBE-92FB-4BEA-B17E-7CC88E722A1E}" srcOrd="0" destOrd="0" presId="urn:microsoft.com/office/officeart/2005/8/layout/venn3"/>
    <dgm:cxn modelId="{93E4527E-7A61-4435-9215-7CAE6D53C0F9}" srcId="{226422DC-87C4-4A5E-B990-E23CDD52CBFD}" destId="{680284EB-C9F7-406C-9AC3-526F419ADF09}" srcOrd="0" destOrd="0" parTransId="{E9F50FDE-BA3E-454A-B2A7-68C01BF5F7FE}" sibTransId="{A186EE43-4B7C-4660-B6F0-EFC7C178AFBB}"/>
    <dgm:cxn modelId="{B84A88F0-D6D8-4668-883D-904A0F1A8758}" type="presParOf" srcId="{B8297FBE-92FB-4BEA-B17E-7CC88E722A1E}" destId="{8EDA0985-F4FA-49EE-BA26-9B16287BE7D9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6422DC-87C4-4A5E-B990-E23CDD52CBFD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284EB-C9F7-406C-9AC3-526F419ADF09}">
      <dgm:prSet phldrT="[Text]"/>
      <dgm:spPr/>
      <dgm:t>
        <a:bodyPr/>
        <a:lstStyle/>
        <a:p>
          <a:r>
            <a:rPr lang="en-US" dirty="0"/>
            <a:t>3</a:t>
          </a:r>
          <a:endParaRPr lang="en-US" sz="3000" dirty="0">
            <a:solidFill>
              <a:srgbClr val="010000"/>
            </a:solidFill>
            <a:latin typeface="Trebuchet MS"/>
          </a:endParaRPr>
        </a:p>
      </dgm:t>
    </dgm:pt>
    <dgm:pt modelId="{E9F50FDE-BA3E-454A-B2A7-68C01BF5F7FE}" type="parTrans" cxnId="{93E4527E-7A61-4435-9215-7CAE6D53C0F9}">
      <dgm:prSet/>
      <dgm:spPr/>
      <dgm:t>
        <a:bodyPr/>
        <a:lstStyle/>
        <a:p>
          <a:endParaRPr lang="en-US"/>
        </a:p>
      </dgm:t>
    </dgm:pt>
    <dgm:pt modelId="{A186EE43-4B7C-4660-B6F0-EFC7C178AFBB}" type="sibTrans" cxnId="{93E4527E-7A61-4435-9215-7CAE6D53C0F9}">
      <dgm:prSet/>
      <dgm:spPr/>
      <dgm:t>
        <a:bodyPr/>
        <a:lstStyle/>
        <a:p>
          <a:endParaRPr lang="en-US"/>
        </a:p>
      </dgm:t>
    </dgm:pt>
    <dgm:pt modelId="{B8297FBE-92FB-4BEA-B17E-7CC88E722A1E}" type="pres">
      <dgm:prSet presAssocID="{226422DC-87C4-4A5E-B990-E23CDD52CBFD}" presName="Name0" presStyleCnt="0">
        <dgm:presLayoutVars>
          <dgm:dir/>
          <dgm:resizeHandles val="exact"/>
        </dgm:presLayoutVars>
      </dgm:prSet>
      <dgm:spPr/>
    </dgm:pt>
    <dgm:pt modelId="{8EDA0985-F4FA-49EE-BA26-9B16287BE7D9}" type="pres">
      <dgm:prSet presAssocID="{680284EB-C9F7-406C-9AC3-526F419ADF09}" presName="Name5" presStyleLbl="vennNode1" presStyleIdx="0" presStyleCnt="1">
        <dgm:presLayoutVars>
          <dgm:bulletEnabled val="1"/>
        </dgm:presLayoutVars>
      </dgm:prSet>
      <dgm:spPr/>
    </dgm:pt>
  </dgm:ptLst>
  <dgm:cxnLst>
    <dgm:cxn modelId="{F979E91F-1730-4366-BED0-B03613D56060}" type="presOf" srcId="{680284EB-C9F7-406C-9AC3-526F419ADF09}" destId="{8EDA0985-F4FA-49EE-BA26-9B16287BE7D9}" srcOrd="0" destOrd="0" presId="urn:microsoft.com/office/officeart/2005/8/layout/venn3"/>
    <dgm:cxn modelId="{6FD22C6C-6435-4274-80DF-7D17883080DB}" type="presOf" srcId="{226422DC-87C4-4A5E-B990-E23CDD52CBFD}" destId="{B8297FBE-92FB-4BEA-B17E-7CC88E722A1E}" srcOrd="0" destOrd="0" presId="urn:microsoft.com/office/officeart/2005/8/layout/venn3"/>
    <dgm:cxn modelId="{93E4527E-7A61-4435-9215-7CAE6D53C0F9}" srcId="{226422DC-87C4-4A5E-B990-E23CDD52CBFD}" destId="{680284EB-C9F7-406C-9AC3-526F419ADF09}" srcOrd="0" destOrd="0" parTransId="{E9F50FDE-BA3E-454A-B2A7-68C01BF5F7FE}" sibTransId="{A186EE43-4B7C-4660-B6F0-EFC7C178AFBB}"/>
    <dgm:cxn modelId="{B84A88F0-D6D8-4668-883D-904A0F1A8758}" type="presParOf" srcId="{B8297FBE-92FB-4BEA-B17E-7CC88E722A1E}" destId="{8EDA0985-F4FA-49EE-BA26-9B16287BE7D9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5B1C-10B7-41C0-B201-8EA0EE6B92DB}">
      <dsp:nvSpPr>
        <dsp:cNvPr id="0" name=""/>
        <dsp:cNvSpPr/>
      </dsp:nvSpPr>
      <dsp:spPr>
        <a:xfrm>
          <a:off x="3296" y="283611"/>
          <a:ext cx="2882558" cy="28825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637" tIns="35560" rIns="158637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10000"/>
              </a:solidFill>
              <a:latin typeface="Trebuchet MS"/>
            </a:rPr>
            <a:t>Blend of </a:t>
          </a:r>
          <a:r>
            <a:rPr lang="en-US" sz="2800" kern="1200">
              <a:solidFill>
                <a:srgbClr val="010000"/>
              </a:solidFill>
              <a:latin typeface="Trebuchet MS"/>
            </a:rPr>
            <a:t>Traditional Steering Behaviors</a:t>
          </a:r>
        </a:p>
      </dsp:txBody>
      <dsp:txXfrm>
        <a:off x="425437" y="705752"/>
        <a:ext cx="2038276" cy="2038276"/>
      </dsp:txXfrm>
    </dsp:sp>
    <dsp:sp modelId="{7C0E7500-A6FE-4464-BCA9-31B715941D5C}">
      <dsp:nvSpPr>
        <dsp:cNvPr id="0" name=""/>
        <dsp:cNvSpPr/>
      </dsp:nvSpPr>
      <dsp:spPr>
        <a:xfrm>
          <a:off x="2309343" y="283611"/>
          <a:ext cx="2882558" cy="28825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637" tIns="35560" rIns="158637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Steering with Context Maps</a:t>
          </a:r>
        </a:p>
      </dsp:txBody>
      <dsp:txXfrm>
        <a:off x="2731484" y="705752"/>
        <a:ext cx="2038276" cy="2038276"/>
      </dsp:txXfrm>
    </dsp:sp>
    <dsp:sp modelId="{AAB6BFE3-FEEA-4D71-91E9-C6E20E6AB4CF}">
      <dsp:nvSpPr>
        <dsp:cNvPr id="0" name=""/>
        <dsp:cNvSpPr/>
      </dsp:nvSpPr>
      <dsp:spPr>
        <a:xfrm>
          <a:off x="4615390" y="283611"/>
          <a:ext cx="2882558" cy="28825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637" tIns="35560" rIns="158637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Adapted Steering with Context Maps</a:t>
          </a:r>
        </a:p>
      </dsp:txBody>
      <dsp:txXfrm>
        <a:off x="5037531" y="705752"/>
        <a:ext cx="2038276" cy="2038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A0985-F4FA-49EE-BA26-9B16287BE7D9}">
      <dsp:nvSpPr>
        <dsp:cNvPr id="0" name=""/>
        <dsp:cNvSpPr/>
      </dsp:nvSpPr>
      <dsp:spPr>
        <a:xfrm>
          <a:off x="145735" y="262"/>
          <a:ext cx="856478" cy="8564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135" tIns="48260" rIns="47135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271163" y="125690"/>
        <a:ext cx="605622" cy="605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A0985-F4FA-49EE-BA26-9B16287BE7D9}">
      <dsp:nvSpPr>
        <dsp:cNvPr id="0" name=""/>
        <dsp:cNvSpPr/>
      </dsp:nvSpPr>
      <dsp:spPr>
        <a:xfrm>
          <a:off x="158038" y="195"/>
          <a:ext cx="856613" cy="8566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142" tIns="48260" rIns="47142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  <a:endParaRPr lang="en-US" sz="3800" kern="1200" dirty="0">
            <a:solidFill>
              <a:srgbClr val="010000"/>
            </a:solidFill>
            <a:latin typeface="Trebuchet MS"/>
          </a:endParaRPr>
        </a:p>
      </dsp:txBody>
      <dsp:txXfrm>
        <a:off x="283486" y="125643"/>
        <a:ext cx="605717" cy="605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A0985-F4FA-49EE-BA26-9B16287BE7D9}">
      <dsp:nvSpPr>
        <dsp:cNvPr id="0" name=""/>
        <dsp:cNvSpPr/>
      </dsp:nvSpPr>
      <dsp:spPr>
        <a:xfrm>
          <a:off x="150949" y="529"/>
          <a:ext cx="855945" cy="855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7106" tIns="48260" rIns="47106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  <a:endParaRPr lang="en-US" sz="3800" kern="1200" dirty="0">
            <a:solidFill>
              <a:srgbClr val="010000"/>
            </a:solidFill>
            <a:latin typeface="Trebuchet MS"/>
          </a:endParaRPr>
        </a:p>
      </dsp:txBody>
      <dsp:txXfrm>
        <a:off x="276299" y="125879"/>
        <a:ext cx="605245" cy="605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6DDD0-FCE3-45CD-A470-5C0A260BF468}" type="datetimeFigureOut">
              <a:rPr lang="en-IE" smtClean="0"/>
              <a:t>11/12/2018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A29E8-F3CD-4A46-93FD-4768BBB933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51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1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75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559" y="-124546"/>
            <a:ext cx="9144000" cy="29914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Evaluating the Performance of Steering Algorithms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559" y="3104032"/>
            <a:ext cx="9144000" cy="1152555"/>
          </a:xfrm>
        </p:spPr>
        <p:txBody>
          <a:bodyPr/>
          <a:lstStyle/>
          <a:p>
            <a:pPr algn="ctr"/>
            <a:r>
              <a:rPr lang="en-US" dirty="0"/>
              <a:t>To produce quantitative and qualitative data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Conclusions from the Technical Demonstration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2069" y="2045940"/>
            <a:ext cx="5276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Calibri"/>
              </a:rPr>
              <a:t>Data collected from the Technical Demonstration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5369" y="3142962"/>
            <a:ext cx="2748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cs typeface="Calibri"/>
              </a:rPr>
              <a:t>AI Interception time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alibri"/>
              </a:rPr>
              <a:t>Average Execution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alibri"/>
              </a:rPr>
              <a:t>Time efficiency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alibri"/>
              </a:rPr>
              <a:t>Path length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89" y="3021553"/>
            <a:ext cx="4282624" cy="26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CDE4-7882-4BFA-A267-D2425DBC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411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The Game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5902-53DD-4545-98EB-D3D5E279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87" y="3237139"/>
            <a:ext cx="8596668" cy="2600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Key will unlock the next level.</a:t>
            </a:r>
          </a:p>
          <a:p>
            <a:r>
              <a:rPr lang="en-US" dirty="0">
                <a:cs typeface="Calibri"/>
              </a:rPr>
              <a:t>Maze will contain enemy AI, operating using the Steering Behavior’s.</a:t>
            </a:r>
          </a:p>
          <a:p>
            <a:r>
              <a:rPr lang="en-US" dirty="0">
                <a:cs typeface="Calibri"/>
              </a:rPr>
              <a:t>Along with these characters will be new characters using different behaviors </a:t>
            </a:r>
            <a:r>
              <a:rPr lang="en-US" dirty="0" err="1">
                <a:cs typeface="Calibri"/>
              </a:rPr>
              <a:t>eg</a:t>
            </a:r>
            <a:r>
              <a:rPr lang="en-US" dirty="0">
                <a:cs typeface="Calibri"/>
              </a:rPr>
              <a:t>. wander</a:t>
            </a:r>
          </a:p>
          <a:p>
            <a:r>
              <a:rPr lang="en-US" dirty="0">
                <a:cs typeface="Calibri"/>
              </a:rPr>
              <a:t>The game will include a high-score table.</a:t>
            </a:r>
          </a:p>
          <a:p>
            <a:r>
              <a:rPr lang="en-US" dirty="0">
                <a:cs typeface="Calibri"/>
              </a:rPr>
              <a:t>Scores will be achieved by the player completing the level as quickly as possible and collecting different collectables and tokens along the way.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1247" y="1392011"/>
            <a:ext cx="28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2D Top-Down Maze Game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4172" y="1934647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The Objective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0744" y="2371337"/>
            <a:ext cx="798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Calibri"/>
              </a:rPr>
              <a:t>The objective of the game is to navigate your way through the maze and retrieve the key. </a:t>
            </a:r>
          </a:p>
        </p:txBody>
      </p:sp>
    </p:spTree>
    <p:extLst>
      <p:ext uri="{BB962C8B-B14F-4D97-AF65-F5344CB8AC3E}">
        <p14:creationId xmlns:p14="http://schemas.microsoft.com/office/powerpoint/2010/main" val="28554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AD37-EEF4-46B0-842C-3FC9A5D0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Game Screenshot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405" y="1583872"/>
            <a:ext cx="6486525" cy="41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0936"/>
            <a:ext cx="8596668" cy="737259"/>
          </a:xfrm>
        </p:spPr>
        <p:txBody>
          <a:bodyPr/>
          <a:lstStyle/>
          <a:p>
            <a:pPr algn="ctr"/>
            <a:r>
              <a:rPr lang="en-IE" dirty="0"/>
              <a:t>Conclusions from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21504"/>
            <a:ext cx="8596668" cy="960116"/>
          </a:xfrm>
        </p:spPr>
        <p:txBody>
          <a:bodyPr/>
          <a:lstStyle/>
          <a:p>
            <a:r>
              <a:rPr lang="en-IE" dirty="0"/>
              <a:t>The game will be used mainly to collect qualitative data from the player.</a:t>
            </a:r>
          </a:p>
          <a:p>
            <a:r>
              <a:rPr lang="en-IE" dirty="0"/>
              <a:t>Different questions will be answered from the player’s experience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853697" y="3254929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400" dirty="0"/>
              <a:t>Questions Like?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908" y="3934437"/>
            <a:ext cx="6899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dirty="0"/>
              <a:t>Is the game enjoyable?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What made the game enjoyable?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What’s the players favourite steering behaviour?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Do the behaviour’s work well in this specific implementation?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Are the behaviour’s fit for the purpose intended? </a:t>
            </a:r>
          </a:p>
        </p:txBody>
      </p:sp>
    </p:spTree>
    <p:extLst>
      <p:ext uri="{BB962C8B-B14F-4D97-AF65-F5344CB8AC3E}">
        <p14:creationId xmlns:p14="http://schemas.microsoft.com/office/powerpoint/2010/main" val="328695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0"/>
    </mc:Choice>
    <mc:Fallback xmlns="">
      <p:transition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96DA-4958-4AF8-8AD2-5C07B8D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24" y="578137"/>
            <a:ext cx="8596668" cy="875251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Conclusions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26BA-3BAF-4651-BCCA-1E39FFF4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From further research of Fray’s implementation it is reported to have flaws.</a:t>
            </a:r>
          </a:p>
          <a:p>
            <a:r>
              <a:rPr lang="en-US" dirty="0">
                <a:cs typeface="Calibri"/>
              </a:rPr>
              <a:t>Alignment can be off by using 8 directional Vectors.</a:t>
            </a:r>
          </a:p>
          <a:p>
            <a:r>
              <a:rPr lang="en-US" dirty="0">
                <a:cs typeface="Calibri"/>
              </a:rPr>
              <a:t>Frays method is quite expensive.</a:t>
            </a:r>
          </a:p>
          <a:p>
            <a:r>
              <a:rPr lang="en-US" dirty="0">
                <a:cs typeface="Calibri"/>
              </a:rPr>
              <a:t>Can be fixed through pre-processing context maps.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4942" y="1353767"/>
            <a:ext cx="751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Different conclusions that were found through research on Frays work.</a:t>
            </a:r>
          </a:p>
        </p:txBody>
      </p:sp>
    </p:spTree>
    <p:extLst>
      <p:ext uri="{BB962C8B-B14F-4D97-AF65-F5344CB8AC3E}">
        <p14:creationId xmlns:p14="http://schemas.microsoft.com/office/powerpoint/2010/main" val="40377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901"/>
          </a:xfrm>
        </p:spPr>
        <p:txBody>
          <a:bodyPr/>
          <a:lstStyle/>
          <a:p>
            <a:pPr algn="ctr"/>
            <a:r>
              <a:rPr lang="en-IE" dirty="0"/>
              <a:t>Conclusions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Fixes some issues addressed in Frays implementation such as distances.</a:t>
            </a:r>
          </a:p>
          <a:p>
            <a:r>
              <a:rPr lang="en-US" dirty="0">
                <a:cs typeface="Calibri"/>
              </a:rPr>
              <a:t>O’Driscoll’s implementation works best by using patrol points.</a:t>
            </a:r>
          </a:p>
          <a:p>
            <a:r>
              <a:rPr lang="en-US" dirty="0">
                <a:cs typeface="Calibri"/>
              </a:rPr>
              <a:t>Can be elaborated on to work well with path way-points.</a:t>
            </a:r>
          </a:p>
          <a:p>
            <a:r>
              <a:rPr lang="en-IE" dirty="0"/>
              <a:t>Can also be expensive by generating new context maps each frame.</a:t>
            </a:r>
          </a:p>
          <a:p>
            <a:r>
              <a:rPr lang="en-IE" dirty="0"/>
              <a:t>Can be fixed by interpolating between previous frame and the current frame.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9591" y="1383713"/>
            <a:ext cx="8112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dirty="0"/>
              <a:t>Different conclusions that were found through research on O’Driscoll’s work.</a:t>
            </a:r>
          </a:p>
        </p:txBody>
      </p:sp>
    </p:spTree>
    <p:extLst>
      <p:ext uri="{BB962C8B-B14F-4D97-AF65-F5344CB8AC3E}">
        <p14:creationId xmlns:p14="http://schemas.microsoft.com/office/powerpoint/2010/main" val="4604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D96B-E6D7-4C33-AC05-53BA27D6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31396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Implemented Feature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BEEB-C2EA-4674-ACE6-88C69228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4018"/>
            <a:ext cx="8596668" cy="1929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Started the Traditional behavior implementation.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Two characters operating on-screen.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One Controlled by the player, Two uses Pursue and Obstacle Avoidance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Obstacles loading through YAML.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5328" y="4180734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400" dirty="0"/>
              <a:t>Problems Encountered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4412" y="4784271"/>
            <a:ext cx="24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26983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D06C-B60F-4BD8-B0E9-BEE88494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91" y="2818039"/>
            <a:ext cx="8596668" cy="1320800"/>
          </a:xfrm>
        </p:spPr>
        <p:txBody>
          <a:bodyPr/>
          <a:lstStyle/>
          <a:p>
            <a:pPr algn="ctr"/>
            <a:r>
              <a:rPr lang="en-US" u="sng" dirty="0">
                <a:latin typeface="Bahnschrift" panose="020B0502040204020203" pitchFamily="34" charset="0"/>
                <a:cs typeface="Calibri Light"/>
              </a:rPr>
              <a:t>Any Questions?</a:t>
            </a:r>
            <a:endParaRPr lang="en-US" u="sng" dirty="0"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806" y="855677"/>
            <a:ext cx="3572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063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A48A-0EB6-497F-9D41-E063227F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126" y="342405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71233-4E48-4357-B453-404BEDC32552}"/>
              </a:ext>
            </a:extLst>
          </p:cNvPr>
          <p:cNvSpPr txBox="1"/>
          <p:nvPr/>
        </p:nvSpPr>
        <p:spPr>
          <a:xfrm>
            <a:off x="1636442" y="1015135"/>
            <a:ext cx="813470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cs typeface="Calibri"/>
              </a:rPr>
              <a:t>What exactly will be evaluated?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75F2-1BE3-4394-979F-FF0CECE0BC23}"/>
              </a:ext>
            </a:extLst>
          </p:cNvPr>
          <p:cNvSpPr txBox="1"/>
          <p:nvPr/>
        </p:nvSpPr>
        <p:spPr>
          <a:xfrm>
            <a:off x="1955824" y="1634480"/>
            <a:ext cx="737270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This aim</a:t>
            </a:r>
            <a:r>
              <a:rPr lang="en-US" dirty="0">
                <a:cs typeface="Calibri"/>
              </a:rPr>
              <a:t> of this project will be to devise a set of metrics to evaluate the performance of the three following steering algorithms</a:t>
            </a:r>
            <a:r>
              <a:rPr lang="en-US" dirty="0"/>
              <a:t>!</a:t>
            </a:r>
          </a:p>
          <a:p>
            <a:pPr marL="342900" indent="-34290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cs typeface="Calibri"/>
            </a:endParaRPr>
          </a:p>
        </p:txBody>
      </p:sp>
      <p:graphicFrame>
        <p:nvGraphicFramePr>
          <p:cNvPr id="559" name="Diagram 559">
            <a:extLst>
              <a:ext uri="{FF2B5EF4-FFF2-40B4-BE49-F238E27FC236}">
                <a16:creationId xmlns:a16="http://schemas.microsoft.com/office/drawing/2014/main" id="{AA729803-17F9-4DE3-92BA-6FEFFED7D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519016"/>
              </p:ext>
            </p:extLst>
          </p:nvPr>
        </p:nvGraphicFramePr>
        <p:xfrm>
          <a:off x="2003962" y="2990603"/>
          <a:ext cx="7501245" cy="344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25" name="Diagram 725">
            <a:extLst>
              <a:ext uri="{FF2B5EF4-FFF2-40B4-BE49-F238E27FC236}">
                <a16:creationId xmlns:a16="http://schemas.microsoft.com/office/drawing/2014/main" id="{9B993916-E6C4-4760-BDA5-5B405975D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355713"/>
              </p:ext>
            </p:extLst>
          </p:nvPr>
        </p:nvGraphicFramePr>
        <p:xfrm>
          <a:off x="2894610" y="2332510"/>
          <a:ext cx="1147950" cy="857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86" name="Diagram 725">
            <a:extLst>
              <a:ext uri="{FF2B5EF4-FFF2-40B4-BE49-F238E27FC236}">
                <a16:creationId xmlns:a16="http://schemas.microsoft.com/office/drawing/2014/main" id="{0BB05D82-140E-4FA9-9B48-B53D5C28D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227514"/>
              </p:ext>
            </p:extLst>
          </p:nvPr>
        </p:nvGraphicFramePr>
        <p:xfrm>
          <a:off x="5170715" y="2332510"/>
          <a:ext cx="1172690" cy="857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95" name="Diagram 725">
            <a:extLst>
              <a:ext uri="{FF2B5EF4-FFF2-40B4-BE49-F238E27FC236}">
                <a16:creationId xmlns:a16="http://schemas.microsoft.com/office/drawing/2014/main" id="{6C515E92-9D65-4052-BF8E-3B8A38E16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001580"/>
              </p:ext>
            </p:extLst>
          </p:nvPr>
        </p:nvGraphicFramePr>
        <p:xfrm>
          <a:off x="7412180" y="2332511"/>
          <a:ext cx="1157845" cy="857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662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0D2-B100-432A-BAE5-10B65873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887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Background of Steering Behaviors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2CAF-6090-4AFD-9BFF-2AE6F7D1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0980"/>
            <a:ext cx="4417144" cy="4280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First Proposed by Craig W. Reynolds in 1999.</a:t>
            </a:r>
          </a:p>
          <a:p>
            <a:pPr>
              <a:buFont typeface="Wingdings" charset="2"/>
              <a:buChar char="§"/>
            </a:pPr>
            <a:r>
              <a:rPr lang="en-US" dirty="0"/>
              <a:t>Set Groundwork for these algorithms as we know them today. 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Such behaviors are defined as individuals and pairs such as Seek and Flee, Pursue and Evade, Obstacle Avoidance, Wander.</a:t>
            </a:r>
          </a:p>
          <a:p>
            <a:pPr>
              <a:buFont typeface="Wingdings" charset="2"/>
              <a:buChar char="§"/>
            </a:pPr>
            <a:r>
              <a:rPr lang="en-US" dirty="0"/>
              <a:t>They act to make autonomous character move in a realistic manner, using simple forces to produce life-like behavior.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91" y="1750980"/>
            <a:ext cx="3508662" cy="33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589"/>
          </a:xfrm>
        </p:spPr>
        <p:txBody>
          <a:bodyPr/>
          <a:lstStyle/>
          <a:p>
            <a:pPr algn="ctr"/>
            <a:r>
              <a:rPr lang="en-IE" dirty="0"/>
              <a:t>Traditional Steering Behaviour’s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617580" cy="1705199"/>
          </a:xfrm>
        </p:spPr>
        <p:txBody>
          <a:bodyPr>
            <a:normAutofit lnSpcReduction="10000"/>
          </a:bodyPr>
          <a:lstStyle/>
          <a:p>
            <a:r>
              <a:rPr lang="en-IE" dirty="0"/>
              <a:t>Will operate using a blend of the Traditional Steering behaviour’s by Reynolds.</a:t>
            </a:r>
          </a:p>
          <a:p>
            <a:r>
              <a:rPr lang="en-IE" dirty="0"/>
              <a:t>The algorithm will include Seek, Pursue and Obstacle Avoidance behaviour’s </a:t>
            </a:r>
          </a:p>
          <a:p>
            <a:r>
              <a:rPr lang="en-IE" dirty="0"/>
              <a:t>These behaviours a not overly complex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0268" y="148590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Character No.1</a:t>
            </a:r>
          </a:p>
        </p:txBody>
      </p:sp>
      <p:pic>
        <p:nvPicPr>
          <p:cNvPr id="3074" name="Picture 2" descr="https://lh4.googleusercontent.com/if3SJ78V6nPgevUaa6IJ8TNTBDyxzj0aqHZslpUT0fPaEY5KVY3EQlxWth--68-3I2oPggloUpKMLcF0aObuNcwfMdwFoOAmqU_baVl2SAAh_e0yZaZcOORaJVpeMcPgW_OLD2H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64" y="3766683"/>
            <a:ext cx="41338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7334" y="4278085"/>
            <a:ext cx="3608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E" dirty="0"/>
              <a:t>Produce an effective behaviour similar to the behaviour produced by the context map implementation.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932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8241-6FB0-4CBF-BFAC-D5FCE1CA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472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Context 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4F35-F47B-43AC-A3EF-9FE3190D6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245"/>
            <a:ext cx="8596668" cy="1731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Character No.2 will use an implementation based on Andrew Fray’s research.</a:t>
            </a:r>
          </a:p>
          <a:p>
            <a:r>
              <a:rPr lang="en-US" dirty="0">
                <a:cs typeface="Calibri"/>
              </a:rPr>
              <a:t>First introduced by Andrew Fray in GDC 2013.</a:t>
            </a:r>
          </a:p>
          <a:p>
            <a:r>
              <a:rPr lang="en-US" dirty="0">
                <a:cs typeface="Calibri"/>
              </a:rPr>
              <a:t>The system writes the characters behavior into a context map.</a:t>
            </a:r>
          </a:p>
          <a:p>
            <a:r>
              <a:rPr lang="en-US" dirty="0">
                <a:cs typeface="Calibri"/>
              </a:rPr>
              <a:t>Represented by a One Dimensional array.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6288" y="3892492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400" dirty="0">
                <a:solidFill>
                  <a:schemeClr val="accent1"/>
                </a:solidFill>
              </a:rPr>
              <a:t>The Outcome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4563611"/>
            <a:ext cx="895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Calibri"/>
              </a:rPr>
              <a:t>An AI character that can make its own logical decision in regards to the path they will take. </a:t>
            </a:r>
          </a:p>
          <a:p>
            <a:endParaRPr lang="en-US" dirty="0">
              <a:cs typeface="Calibri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17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15E2-E57D-4B73-84E0-9A82993C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How Context Maps work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99A1-2B05-43A5-B310-70AFFD5C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58" y="1577051"/>
            <a:ext cx="10874188" cy="248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Two context Maps, One for Danger and One for Interest.</a:t>
            </a:r>
          </a:p>
          <a:p>
            <a:r>
              <a:rPr lang="en-US" dirty="0">
                <a:cs typeface="Calibri"/>
              </a:rPr>
              <a:t>System writes the behavior’s into their corresponding Map.</a:t>
            </a:r>
          </a:p>
          <a:p>
            <a:r>
              <a:rPr lang="en-US" dirty="0">
                <a:cs typeface="Calibri"/>
              </a:rPr>
              <a:t>These behavior’s are normalized vectors derived from a directional vector. </a:t>
            </a:r>
          </a:p>
          <a:p>
            <a:r>
              <a:rPr lang="en-US" dirty="0">
                <a:cs typeface="Calibri"/>
              </a:rPr>
              <a:t>Before writing a value to the map, its checked against the current values</a:t>
            </a:r>
          </a:p>
          <a:p>
            <a:r>
              <a:rPr lang="en-US" dirty="0">
                <a:cs typeface="Calibri"/>
              </a:rPr>
              <a:t>The value is entered into the map if the its stronger than the current entries. </a:t>
            </a:r>
          </a:p>
          <a:p>
            <a:r>
              <a:rPr lang="en-US" dirty="0">
                <a:cs typeface="Calibri"/>
              </a:rPr>
              <a:t>Obstacles for Dangers, Other AI for interest.</a:t>
            </a:r>
          </a:p>
        </p:txBody>
      </p:sp>
      <p:pic>
        <p:nvPicPr>
          <p:cNvPr id="4" name="Picture 4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8B2424D0-9570-43F0-912D-E1885A7B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08" y="4012746"/>
            <a:ext cx="5134925" cy="21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DDC1-2A91-4659-A53B-B7B40E63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Writing Decisions to Map</a:t>
            </a:r>
            <a:endParaRPr lang="en-US" dirty="0"/>
          </a:p>
        </p:txBody>
      </p:sp>
      <p:pic>
        <p:nvPicPr>
          <p:cNvPr id="1028" name="Picture 4" descr="https://lh4.googleusercontent.com/hUcAi6tsS0iHicFbxmB0hsYxXxXfBIojbg_gOMpNbJlBmid5VPHjhPFiWVMuJh4CA7oQoGHVDeMdmW-DD83xAi9gzhhDjIG_mIpgj8fER0K-GdM_Whx6Mtsf8y5HiZOGYkHfV_Jw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22" y="1605417"/>
            <a:ext cx="6020593" cy="407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83" y="1726514"/>
            <a:ext cx="7620056" cy="3830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3300" y="5799358"/>
            <a:ext cx="488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Example taken from the work of Andrew Fray</a:t>
            </a:r>
          </a:p>
        </p:txBody>
      </p:sp>
    </p:spTree>
    <p:extLst>
      <p:ext uri="{BB962C8B-B14F-4D97-AF65-F5344CB8AC3E}">
        <p14:creationId xmlns:p14="http://schemas.microsoft.com/office/powerpoint/2010/main" val="811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BB5E-53EC-456D-9110-35A9796A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Adapted Context Maps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778D-FE77-401F-884E-D4185D37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23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third character will operate using an implementation using the ideas brought forward from work by Rory O’Driscoll.</a:t>
            </a:r>
          </a:p>
          <a:p>
            <a:r>
              <a:rPr lang="en-US" dirty="0">
                <a:cs typeface="Calibri"/>
              </a:rPr>
              <a:t>There were problems in which the dangers would override the interests under certain conditions</a:t>
            </a:r>
          </a:p>
          <a:p>
            <a:r>
              <a:rPr lang="en-US" dirty="0">
                <a:cs typeface="Calibri"/>
              </a:rPr>
              <a:t>In solving this problem a danger threshold is used.</a:t>
            </a:r>
          </a:p>
          <a:p>
            <a:r>
              <a:rPr lang="en-US" dirty="0">
                <a:cs typeface="Calibri"/>
              </a:rPr>
              <a:t>Including the distance of interest and danger along each of the directions.</a:t>
            </a:r>
          </a:p>
          <a:p>
            <a:r>
              <a:rPr lang="en-US" dirty="0">
                <a:cs typeface="Calibri"/>
              </a:rPr>
              <a:t>Allows high interest values once not considered to now be considered.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2884" y="138208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Character No.3</a:t>
            </a:r>
          </a:p>
        </p:txBody>
      </p:sp>
    </p:spTree>
    <p:extLst>
      <p:ext uri="{BB962C8B-B14F-4D97-AF65-F5344CB8AC3E}">
        <p14:creationId xmlns:p14="http://schemas.microsoft.com/office/powerpoint/2010/main" val="15764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DF3B-3A4F-4F4E-8B53-DCC9CFEB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618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Technical Demonstration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8488-20B3-4789-9A62-C2995AD8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707" y="2140117"/>
            <a:ext cx="3864517" cy="3716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Each of the behavior’s will run under the same conditions.</a:t>
            </a:r>
          </a:p>
          <a:p>
            <a:r>
              <a:rPr lang="en-US" dirty="0">
                <a:cs typeface="Calibri"/>
              </a:rPr>
              <a:t>The environment will consist of obstacles which the AI must avoid.</a:t>
            </a:r>
          </a:p>
          <a:p>
            <a:r>
              <a:rPr lang="en-US" dirty="0">
                <a:cs typeface="Calibri"/>
              </a:rPr>
              <a:t>They will chase a scripted AI character which will follow a path of nodes around a map.</a:t>
            </a:r>
          </a:p>
          <a:p>
            <a:r>
              <a:rPr lang="en-US" dirty="0">
                <a:cs typeface="Calibri"/>
              </a:rPr>
              <a:t>This will run until the AI is caught.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2647" y="1421705"/>
            <a:ext cx="33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How the Tech Demo Operates?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82" y="2140117"/>
            <a:ext cx="4676890" cy="31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0"/>
    </mc:Choice>
    <mc:Fallback xmlns="">
      <p:transition advClick="0" advTm="20000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1569</TotalTime>
  <Words>779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Evaluating the Performance of Steering Algorithms </vt:lpstr>
      <vt:lpstr>Introduction</vt:lpstr>
      <vt:lpstr>Background of Steering Behaviors </vt:lpstr>
      <vt:lpstr>Traditional Steering Behaviour’s </vt:lpstr>
      <vt:lpstr>Context Maps</vt:lpstr>
      <vt:lpstr>How Context Maps work </vt:lpstr>
      <vt:lpstr>Writing Decisions to Map</vt:lpstr>
      <vt:lpstr>Adapted Context Maps </vt:lpstr>
      <vt:lpstr>Technical Demonstration</vt:lpstr>
      <vt:lpstr>Conclusions from the Technical Demonstration</vt:lpstr>
      <vt:lpstr>The Game </vt:lpstr>
      <vt:lpstr>Game Screenshot</vt:lpstr>
      <vt:lpstr>Conclusions from the Game</vt:lpstr>
      <vt:lpstr>Conclusions </vt:lpstr>
      <vt:lpstr>Conclusions continued</vt:lpstr>
      <vt:lpstr>Implemented Feature Set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condon</dc:creator>
  <cp:lastModifiedBy>james condon</cp:lastModifiedBy>
  <cp:revision>952</cp:revision>
  <dcterms:created xsi:type="dcterms:W3CDTF">2013-07-15T20:26:40Z</dcterms:created>
  <dcterms:modified xsi:type="dcterms:W3CDTF">2018-12-11T21:31:10Z</dcterms:modified>
</cp:coreProperties>
</file>