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9" r:id="rId3"/>
    <p:sldId id="276" r:id="rId4"/>
    <p:sldId id="261" r:id="rId5"/>
    <p:sldId id="265" r:id="rId6"/>
    <p:sldId id="262" r:id="rId7"/>
    <p:sldId id="263" r:id="rId8"/>
    <p:sldId id="264" r:id="rId9"/>
    <p:sldId id="266" r:id="rId10"/>
    <p:sldId id="267" r:id="rId11"/>
    <p:sldId id="268" r:id="rId12"/>
    <p:sldId id="269" r:id="rId13"/>
    <p:sldId id="274"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B53751-814B-4DFF-98B6-3053ECF4F9B4}" v="1" dt="2018-12-07T16:37:43.505"/>
    <p1510:client id="{899E5C87-05AB-7B41-369B-48C53160477F}" v="60" dt="2018-12-09T22:10:25.855"/>
    <p1510:client id="{D2AA80D9-AD8C-4E74-8743-2DBB2C5971E8}" v="2" dt="2018-12-10T15:05:21.4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udent) - James Condon" userId="S::c00207200@itcarlow.ie::8dfb25d4-3a23-4f9d-b098-a8060e7c5c16" providerId="AD" clId="Web-{D2AA80D9-AD8C-4E74-8743-2DBB2C5971E8}"/>
    <pc:docChg chg="addSld delSld modSld">
      <pc:chgData name="(Student) - James Condon" userId="S::c00207200@itcarlow.ie::8dfb25d4-3a23-4f9d-b098-a8060e7c5c16" providerId="AD" clId="Web-{D2AA80D9-AD8C-4E74-8743-2DBB2C5971E8}" dt="2018-12-10T15:05:21.477" v="560" actId="1076"/>
      <pc:docMkLst>
        <pc:docMk/>
      </pc:docMkLst>
      <pc:sldChg chg="modSp">
        <pc:chgData name="(Student) - James Condon" userId="S::c00207200@itcarlow.ie::8dfb25d4-3a23-4f9d-b098-a8060e7c5c16" providerId="AD" clId="Web-{D2AA80D9-AD8C-4E74-8743-2DBB2C5971E8}" dt="2018-12-10T14:37:38.622" v="112" actId="20577"/>
        <pc:sldMkLst>
          <pc:docMk/>
          <pc:sldMk cId="109857222" sldId="256"/>
        </pc:sldMkLst>
        <pc:spChg chg="mod">
          <ac:chgData name="(Student) - James Condon" userId="S::c00207200@itcarlow.ie::8dfb25d4-3a23-4f9d-b098-a8060e7c5c16" providerId="AD" clId="Web-{D2AA80D9-AD8C-4E74-8743-2DBB2C5971E8}" dt="2018-12-10T14:37:38.622" v="112" actId="20577"/>
          <ac:spMkLst>
            <pc:docMk/>
            <pc:sldMk cId="109857222" sldId="256"/>
            <ac:spMk id="2" creationId="{00000000-0000-0000-0000-000000000000}"/>
          </ac:spMkLst>
        </pc:spChg>
        <pc:spChg chg="mod">
          <ac:chgData name="(Student) - James Condon" userId="S::c00207200@itcarlow.ie::8dfb25d4-3a23-4f9d-b098-a8060e7c5c16" providerId="AD" clId="Web-{D2AA80D9-AD8C-4E74-8743-2DBB2C5971E8}" dt="2018-12-10T14:37:21.325" v="107" actId="1076"/>
          <ac:spMkLst>
            <pc:docMk/>
            <pc:sldMk cId="109857222" sldId="256"/>
            <ac:spMk id="3" creationId="{00000000-0000-0000-0000-000000000000}"/>
          </ac:spMkLst>
        </pc:spChg>
      </pc:sldChg>
      <pc:sldChg chg="addSp delSp modSp">
        <pc:chgData name="(Student) - James Condon" userId="S::c00207200@itcarlow.ie::8dfb25d4-3a23-4f9d-b098-a8060e7c5c16" providerId="AD" clId="Web-{D2AA80D9-AD8C-4E74-8743-2DBB2C5971E8}" dt="2018-12-10T14:56:59.494" v="365" actId="20577"/>
        <pc:sldMkLst>
          <pc:docMk/>
          <pc:sldMk cId="3566294528" sldId="259"/>
        </pc:sldMkLst>
        <pc:spChg chg="mod">
          <ac:chgData name="(Student) - James Condon" userId="S::c00207200@itcarlow.ie::8dfb25d4-3a23-4f9d-b098-a8060e7c5c16" providerId="AD" clId="Web-{D2AA80D9-AD8C-4E74-8743-2DBB2C5971E8}" dt="2018-12-10T14:30:33.310" v="54" actId="1076"/>
          <ac:spMkLst>
            <pc:docMk/>
            <pc:sldMk cId="3566294528" sldId="259"/>
            <ac:spMk id="2" creationId="{265AA48A-0EB6-497F-9D41-E063227FEA77}"/>
          </ac:spMkLst>
        </pc:spChg>
        <pc:spChg chg="mod">
          <ac:chgData name="(Student) - James Condon" userId="S::c00207200@itcarlow.ie::8dfb25d4-3a23-4f9d-b098-a8060e7c5c16" providerId="AD" clId="Web-{D2AA80D9-AD8C-4E74-8743-2DBB2C5971E8}" dt="2018-12-10T14:35:39.825" v="92" actId="1076"/>
          <ac:spMkLst>
            <pc:docMk/>
            <pc:sldMk cId="3566294528" sldId="259"/>
            <ac:spMk id="3" creationId="{E7D71233-4E48-4357-B453-404BEDC32552}"/>
          </ac:spMkLst>
        </pc:spChg>
        <pc:spChg chg="mod">
          <ac:chgData name="(Student) - James Condon" userId="S::c00207200@itcarlow.ie::8dfb25d4-3a23-4f9d-b098-a8060e7c5c16" providerId="AD" clId="Web-{D2AA80D9-AD8C-4E74-8743-2DBB2C5971E8}" dt="2018-12-10T14:56:59.494" v="365" actId="20577"/>
          <ac:spMkLst>
            <pc:docMk/>
            <pc:sldMk cId="3566294528" sldId="259"/>
            <ac:spMk id="4" creationId="{802575F2-1BE3-4394-979F-FF0CECE0BC23}"/>
          </ac:spMkLst>
        </pc:spChg>
        <pc:spChg chg="add del">
          <ac:chgData name="(Student) - James Condon" userId="S::c00207200@itcarlow.ie::8dfb25d4-3a23-4f9d-b098-a8060e7c5c16" providerId="AD" clId="Web-{D2AA80D9-AD8C-4E74-8743-2DBB2C5971E8}" dt="2018-12-10T14:36:23.560" v="100"/>
          <ac:spMkLst>
            <pc:docMk/>
            <pc:sldMk cId="3566294528" sldId="259"/>
            <ac:spMk id="858" creationId="{A899A7A8-C62E-4073-90FD-493ACC951C53}"/>
          </ac:spMkLst>
        </pc:spChg>
        <pc:graphicFrameChg chg="add del mod">
          <ac:chgData name="(Student) - James Condon" userId="S::c00207200@itcarlow.ie::8dfb25d4-3a23-4f9d-b098-a8060e7c5c16" providerId="AD" clId="Web-{D2AA80D9-AD8C-4E74-8743-2DBB2C5971E8}" dt="2018-12-10T14:33:40.372" v="68"/>
          <ac:graphicFrameMkLst>
            <pc:docMk/>
            <pc:sldMk cId="3566294528" sldId="259"/>
            <ac:graphicFrameMk id="6" creationId="{8C039C5A-C7AA-44B8-A64C-D804E91AB04D}"/>
          </ac:graphicFrameMkLst>
        </pc:graphicFrameChg>
        <pc:graphicFrameChg chg="add mod modGraphic">
          <ac:chgData name="(Student) - James Condon" userId="S::c00207200@itcarlow.ie::8dfb25d4-3a23-4f9d-b098-a8060e7c5c16" providerId="AD" clId="Web-{D2AA80D9-AD8C-4E74-8743-2DBB2C5971E8}" dt="2018-12-10T14:38:50.356" v="126" actId="1076"/>
          <ac:graphicFrameMkLst>
            <pc:docMk/>
            <pc:sldMk cId="3566294528" sldId="259"/>
            <ac:graphicFrameMk id="559" creationId="{AA729803-17F9-4DE3-92BA-6FEFFED7D31F}"/>
          </ac:graphicFrameMkLst>
        </pc:graphicFrameChg>
        <pc:graphicFrameChg chg="add mod modGraphic">
          <ac:chgData name="(Student) - James Condon" userId="S::c00207200@itcarlow.ie::8dfb25d4-3a23-4f9d-b098-a8060e7c5c16" providerId="AD" clId="Web-{D2AA80D9-AD8C-4E74-8743-2DBB2C5971E8}" dt="2018-12-10T14:38:53.184" v="127" actId="1076"/>
          <ac:graphicFrameMkLst>
            <pc:docMk/>
            <pc:sldMk cId="3566294528" sldId="259"/>
            <ac:graphicFrameMk id="725" creationId="{9B993916-E6C4-4760-BDA5-5B405975DE0C}"/>
          </ac:graphicFrameMkLst>
        </pc:graphicFrameChg>
        <pc:graphicFrameChg chg="add mod">
          <ac:chgData name="(Student) - James Condon" userId="S::c00207200@itcarlow.ie::8dfb25d4-3a23-4f9d-b098-a8060e7c5c16" providerId="AD" clId="Web-{D2AA80D9-AD8C-4E74-8743-2DBB2C5971E8}" dt="2018-12-10T14:38:53.247" v="128" actId="1076"/>
          <ac:graphicFrameMkLst>
            <pc:docMk/>
            <pc:sldMk cId="3566294528" sldId="259"/>
            <ac:graphicFrameMk id="786" creationId="{0BB05D82-140E-4FA9-9B48-B53D5C28D3D8}"/>
          </ac:graphicFrameMkLst>
        </pc:graphicFrameChg>
        <pc:graphicFrameChg chg="add mod">
          <ac:chgData name="(Student) - James Condon" userId="S::c00207200@itcarlow.ie::8dfb25d4-3a23-4f9d-b098-a8060e7c5c16" providerId="AD" clId="Web-{D2AA80D9-AD8C-4E74-8743-2DBB2C5971E8}" dt="2018-12-10T14:39:01.934" v="130" actId="1076"/>
          <ac:graphicFrameMkLst>
            <pc:docMk/>
            <pc:sldMk cId="3566294528" sldId="259"/>
            <ac:graphicFrameMk id="795" creationId="{6C515E92-9D65-4052-BF8E-3B8A38E1610B}"/>
          </ac:graphicFrameMkLst>
        </pc:graphicFrameChg>
      </pc:sldChg>
      <pc:sldChg chg="addSp delSp modSp del mod setBg delDesignElem">
        <pc:chgData name="(Student) - James Condon" userId="S::c00207200@itcarlow.ie::8dfb25d4-3a23-4f9d-b098-a8060e7c5c16" providerId="AD" clId="Web-{D2AA80D9-AD8C-4E74-8743-2DBB2C5971E8}" dt="2018-12-10T14:56:07.823" v="344"/>
        <pc:sldMkLst>
          <pc:docMk/>
          <pc:sldMk cId="3342379243" sldId="260"/>
        </pc:sldMkLst>
        <pc:spChg chg="mod">
          <ac:chgData name="(Student) - James Condon" userId="S::c00207200@itcarlow.ie::8dfb25d4-3a23-4f9d-b098-a8060e7c5c16" providerId="AD" clId="Web-{D2AA80D9-AD8C-4E74-8743-2DBB2C5971E8}" dt="2018-12-10T14:41:54.043" v="140" actId="20577"/>
          <ac:spMkLst>
            <pc:docMk/>
            <pc:sldMk cId="3342379243" sldId="260"/>
            <ac:spMk id="2" creationId="{B9E44922-04CB-4955-A707-0779E398110A}"/>
          </ac:spMkLst>
        </pc:spChg>
        <pc:spChg chg="add del">
          <ac:chgData name="(Student) - James Condon" userId="S::c00207200@itcarlow.ie::8dfb25d4-3a23-4f9d-b098-a8060e7c5c16" providerId="AD" clId="Web-{D2AA80D9-AD8C-4E74-8743-2DBB2C5971E8}" dt="2018-12-10T14:23:02.858" v="6"/>
          <ac:spMkLst>
            <pc:docMk/>
            <pc:sldMk cId="3342379243" sldId="260"/>
            <ac:spMk id="6" creationId="{655AE6B0-AC9E-4167-806F-E9DB135FC46B}"/>
          </ac:spMkLst>
        </pc:spChg>
        <pc:spChg chg="add del">
          <ac:chgData name="(Student) - James Condon" userId="S::c00207200@itcarlow.ie::8dfb25d4-3a23-4f9d-b098-a8060e7c5c16" providerId="AD" clId="Web-{D2AA80D9-AD8C-4E74-8743-2DBB2C5971E8}" dt="2018-12-10T14:23:02.858" v="6"/>
          <ac:spMkLst>
            <pc:docMk/>
            <pc:sldMk cId="3342379243" sldId="260"/>
            <ac:spMk id="8" creationId="{87BD1F4E-A66D-4C06-86DA-8D56CA7A3B41}"/>
          </ac:spMkLst>
        </pc:spChg>
        <pc:spChg chg="add del">
          <ac:chgData name="(Student) - James Condon" userId="S::c00207200@itcarlow.ie::8dfb25d4-3a23-4f9d-b098-a8060e7c5c16" providerId="AD" clId="Web-{D2AA80D9-AD8C-4E74-8743-2DBB2C5971E8}" dt="2018-12-10T14:22:59.233" v="4"/>
          <ac:spMkLst>
            <pc:docMk/>
            <pc:sldMk cId="3342379243" sldId="260"/>
            <ac:spMk id="10" creationId="{655AE6B0-AC9E-4167-806F-E9DB135FC46B}"/>
          </ac:spMkLst>
        </pc:spChg>
        <pc:spChg chg="add del">
          <ac:chgData name="(Student) - James Condon" userId="S::c00207200@itcarlow.ie::8dfb25d4-3a23-4f9d-b098-a8060e7c5c16" providerId="AD" clId="Web-{D2AA80D9-AD8C-4E74-8743-2DBB2C5971E8}" dt="2018-12-10T14:23:17.186" v="8"/>
          <ac:spMkLst>
            <pc:docMk/>
            <pc:sldMk cId="3342379243" sldId="260"/>
            <ac:spMk id="11" creationId="{9F4444CE-BC8D-4D61-B303-4C05614E62AB}"/>
          </ac:spMkLst>
        </pc:spChg>
        <pc:spChg chg="add del">
          <ac:chgData name="(Student) - James Condon" userId="S::c00207200@itcarlow.ie::8dfb25d4-3a23-4f9d-b098-a8060e7c5c16" providerId="AD" clId="Web-{D2AA80D9-AD8C-4E74-8743-2DBB2C5971E8}" dt="2018-12-10T14:23:17.186" v="8"/>
          <ac:spMkLst>
            <pc:docMk/>
            <pc:sldMk cId="3342379243" sldId="260"/>
            <ac:spMk id="13" creationId="{73772B81-181F-48B7-8826-4D9686D15DF5}"/>
          </ac:spMkLst>
        </pc:spChg>
        <pc:spChg chg="add del">
          <ac:chgData name="(Student) - James Condon" userId="S::c00207200@itcarlow.ie::8dfb25d4-3a23-4f9d-b098-a8060e7c5c16" providerId="AD" clId="Web-{D2AA80D9-AD8C-4E74-8743-2DBB2C5971E8}" dt="2018-12-10T14:23:17.186" v="8"/>
          <ac:spMkLst>
            <pc:docMk/>
            <pc:sldMk cId="3342379243" sldId="260"/>
            <ac:spMk id="14" creationId="{B2205F6E-03C6-4E92-877C-E2482F6599AA}"/>
          </ac:spMkLst>
        </pc:spChg>
        <pc:spChg chg="add del">
          <ac:chgData name="(Student) - James Condon" userId="S::c00207200@itcarlow.ie::8dfb25d4-3a23-4f9d-b098-a8060e7c5c16" providerId="AD" clId="Web-{D2AA80D9-AD8C-4E74-8743-2DBB2C5971E8}" dt="2018-12-10T14:23:50.764" v="12"/>
          <ac:spMkLst>
            <pc:docMk/>
            <pc:sldMk cId="3342379243" sldId="260"/>
            <ac:spMk id="16" creationId="{9F4444CE-BC8D-4D61-B303-4C05614E62AB}"/>
          </ac:spMkLst>
        </pc:spChg>
        <pc:spChg chg="add del">
          <ac:chgData name="(Student) - James Condon" userId="S::c00207200@itcarlow.ie::8dfb25d4-3a23-4f9d-b098-a8060e7c5c16" providerId="AD" clId="Web-{D2AA80D9-AD8C-4E74-8743-2DBB2C5971E8}" dt="2018-12-10T14:23:50.764" v="12"/>
          <ac:spMkLst>
            <pc:docMk/>
            <pc:sldMk cId="3342379243" sldId="260"/>
            <ac:spMk id="17" creationId="{73772B81-181F-48B7-8826-4D9686D15DF5}"/>
          </ac:spMkLst>
        </pc:spChg>
        <pc:spChg chg="add del">
          <ac:chgData name="(Student) - James Condon" userId="S::c00207200@itcarlow.ie::8dfb25d4-3a23-4f9d-b098-a8060e7c5c16" providerId="AD" clId="Web-{D2AA80D9-AD8C-4E74-8743-2DBB2C5971E8}" dt="2018-12-10T14:23:50.764" v="12"/>
          <ac:spMkLst>
            <pc:docMk/>
            <pc:sldMk cId="3342379243" sldId="260"/>
            <ac:spMk id="18" creationId="{B2205F6E-03C6-4E92-877C-E2482F6599AA}"/>
          </ac:spMkLst>
        </pc:spChg>
        <pc:spChg chg="add del mod replId">
          <ac:chgData name="(Student) - James Condon" userId="S::c00207200@itcarlow.ie::8dfb25d4-3a23-4f9d-b098-a8060e7c5c16" providerId="AD" clId="Web-{D2AA80D9-AD8C-4E74-8743-2DBB2C5971E8}" dt="2018-12-10T14:23:17.764" v="9"/>
          <ac:spMkLst>
            <pc:docMk/>
            <pc:sldMk cId="3342379243" sldId="260"/>
            <ac:spMk id="20" creationId="{052AAEAF-82E7-4415-A016-6E2F4DD2596E}"/>
          </ac:spMkLst>
        </pc:spChg>
        <pc:spChg chg="add">
          <ac:chgData name="(Student) - James Condon" userId="S::c00207200@itcarlow.ie::8dfb25d4-3a23-4f9d-b098-a8060e7c5c16" providerId="AD" clId="Web-{D2AA80D9-AD8C-4E74-8743-2DBB2C5971E8}" dt="2018-12-10T14:23:50.764" v="12"/>
          <ac:spMkLst>
            <pc:docMk/>
            <pc:sldMk cId="3342379243" sldId="260"/>
            <ac:spMk id="21" creationId="{9F4444CE-BC8D-4D61-B303-4C05614E62AB}"/>
          </ac:spMkLst>
        </pc:spChg>
        <pc:spChg chg="add">
          <ac:chgData name="(Student) - James Condon" userId="S::c00207200@itcarlow.ie::8dfb25d4-3a23-4f9d-b098-a8060e7c5c16" providerId="AD" clId="Web-{D2AA80D9-AD8C-4E74-8743-2DBB2C5971E8}" dt="2018-12-10T14:23:50.764" v="12"/>
          <ac:spMkLst>
            <pc:docMk/>
            <pc:sldMk cId="3342379243" sldId="260"/>
            <ac:spMk id="22" creationId="{73772B81-181F-48B7-8826-4D9686D15DF5}"/>
          </ac:spMkLst>
        </pc:spChg>
        <pc:spChg chg="add del">
          <ac:chgData name="(Student) - James Condon" userId="S::c00207200@itcarlow.ie::8dfb25d4-3a23-4f9d-b098-a8060e7c5c16" providerId="AD" clId="Web-{D2AA80D9-AD8C-4E74-8743-2DBB2C5971E8}" dt="2018-12-10T14:22:59.233" v="4"/>
          <ac:spMkLst>
            <pc:docMk/>
            <pc:sldMk cId="3342379243" sldId="260"/>
            <ac:spMk id="23" creationId="{87BD1F4E-A66D-4C06-86DA-8D56CA7A3B41}"/>
          </ac:spMkLst>
        </pc:spChg>
        <pc:spChg chg="add del">
          <ac:chgData name="(Student) - James Condon" userId="S::c00207200@itcarlow.ie::8dfb25d4-3a23-4f9d-b098-a8060e7c5c16" providerId="AD" clId="Web-{D2AA80D9-AD8C-4E74-8743-2DBB2C5971E8}" dt="2018-12-10T14:23:50.436" v="11"/>
          <ac:spMkLst>
            <pc:docMk/>
            <pc:sldMk cId="3342379243" sldId="260"/>
            <ac:spMk id="24" creationId="{655AE6B0-AC9E-4167-806F-E9DB135FC46B}"/>
          </ac:spMkLst>
        </pc:spChg>
        <pc:spChg chg="add">
          <ac:chgData name="(Student) - James Condon" userId="S::c00207200@itcarlow.ie::8dfb25d4-3a23-4f9d-b098-a8060e7c5c16" providerId="AD" clId="Web-{D2AA80D9-AD8C-4E74-8743-2DBB2C5971E8}" dt="2018-12-10T14:23:50.764" v="12"/>
          <ac:spMkLst>
            <pc:docMk/>
            <pc:sldMk cId="3342379243" sldId="260"/>
            <ac:spMk id="28" creationId="{B2205F6E-03C6-4E92-877C-E2482F6599AA}"/>
          </ac:spMkLst>
        </pc:spChg>
        <pc:spChg chg="add del">
          <ac:chgData name="(Student) - James Condon" userId="S::c00207200@itcarlow.ie::8dfb25d4-3a23-4f9d-b098-a8060e7c5c16" providerId="AD" clId="Web-{D2AA80D9-AD8C-4E74-8743-2DBB2C5971E8}" dt="2018-12-10T14:23:50.436" v="11"/>
          <ac:spMkLst>
            <pc:docMk/>
            <pc:sldMk cId="3342379243" sldId="260"/>
            <ac:spMk id="37" creationId="{87BD1F4E-A66D-4C06-86DA-8D56CA7A3B41}"/>
          </ac:spMkLst>
        </pc:spChg>
        <pc:grpChg chg="add del">
          <ac:chgData name="(Student) - James Condon" userId="S::c00207200@itcarlow.ie::8dfb25d4-3a23-4f9d-b098-a8060e7c5c16" providerId="AD" clId="Web-{D2AA80D9-AD8C-4E74-8743-2DBB2C5971E8}" dt="2018-12-10T14:23:02.858" v="6"/>
          <ac:grpSpMkLst>
            <pc:docMk/>
            <pc:sldMk cId="3342379243" sldId="260"/>
            <ac:grpSpMk id="7" creationId="{3523416A-383B-4FDC-B4C9-D8EDDFE9C043}"/>
          </ac:grpSpMkLst>
        </pc:grpChg>
        <pc:grpChg chg="add del">
          <ac:chgData name="(Student) - James Condon" userId="S::c00207200@itcarlow.ie::8dfb25d4-3a23-4f9d-b098-a8060e7c5c16" providerId="AD" clId="Web-{D2AA80D9-AD8C-4E74-8743-2DBB2C5971E8}" dt="2018-12-10T14:22:59.233" v="4"/>
          <ac:grpSpMkLst>
            <pc:docMk/>
            <pc:sldMk cId="3342379243" sldId="260"/>
            <ac:grpSpMk id="12" creationId="{3523416A-383B-4FDC-B4C9-D8EDDFE9C043}"/>
          </ac:grpSpMkLst>
        </pc:grpChg>
        <pc:grpChg chg="add del">
          <ac:chgData name="(Student) - James Condon" userId="S::c00207200@itcarlow.ie::8dfb25d4-3a23-4f9d-b098-a8060e7c5c16" providerId="AD" clId="Web-{D2AA80D9-AD8C-4E74-8743-2DBB2C5971E8}" dt="2018-12-10T14:23:50.436" v="11"/>
          <ac:grpSpMkLst>
            <pc:docMk/>
            <pc:sldMk cId="3342379243" sldId="260"/>
            <ac:grpSpMk id="26" creationId="{3523416A-383B-4FDC-B4C9-D8EDDFE9C043}"/>
          </ac:grpSpMkLst>
        </pc:grpChg>
        <pc:graphicFrameChg chg="add del">
          <ac:chgData name="(Student) - James Condon" userId="S::c00207200@itcarlow.ie::8dfb25d4-3a23-4f9d-b098-a8060e7c5c16" providerId="AD" clId="Web-{D2AA80D9-AD8C-4E74-8743-2DBB2C5971E8}" dt="2018-12-10T14:22:59.233" v="4"/>
          <ac:graphicFrameMkLst>
            <pc:docMk/>
            <pc:sldMk cId="3342379243" sldId="260"/>
            <ac:graphicFrameMk id="5" creationId="{DA0A121F-2FC2-47EB-B2DB-79548ABA4E38}"/>
          </ac:graphicFrameMkLst>
        </pc:graphicFrameChg>
        <pc:graphicFrameChg chg="add del">
          <ac:chgData name="(Student) - James Condon" userId="S::c00207200@itcarlow.ie::8dfb25d4-3a23-4f9d-b098-a8060e7c5c16" providerId="AD" clId="Web-{D2AA80D9-AD8C-4E74-8743-2DBB2C5971E8}" dt="2018-12-10T14:23:02.858" v="6"/>
          <ac:graphicFrameMkLst>
            <pc:docMk/>
            <pc:sldMk cId="3342379243" sldId="260"/>
            <ac:graphicFrameMk id="9" creationId="{8A8F0476-C7FE-4314-BBBE-20A0AE4638B1}"/>
          </ac:graphicFrameMkLst>
        </pc:graphicFrameChg>
        <pc:graphicFrameChg chg="add del">
          <ac:chgData name="(Student) - James Condon" userId="S::c00207200@itcarlow.ie::8dfb25d4-3a23-4f9d-b098-a8060e7c5c16" providerId="AD" clId="Web-{D2AA80D9-AD8C-4E74-8743-2DBB2C5971E8}" dt="2018-12-10T14:23:17.186" v="8"/>
          <ac:graphicFrameMkLst>
            <pc:docMk/>
            <pc:sldMk cId="3342379243" sldId="260"/>
            <ac:graphicFrameMk id="15" creationId="{FEFE01C9-0CFD-4117-BC76-542D53CD85C6}"/>
          </ac:graphicFrameMkLst>
        </pc:graphicFrameChg>
        <pc:graphicFrameChg chg="add mod modGraphic">
          <ac:chgData name="(Student) - James Condon" userId="S::c00207200@itcarlow.ie::8dfb25d4-3a23-4f9d-b098-a8060e7c5c16" providerId="AD" clId="Web-{D2AA80D9-AD8C-4E74-8743-2DBB2C5971E8}" dt="2018-12-10T14:40:35.700" v="137" actId="14100"/>
          <ac:graphicFrameMkLst>
            <pc:docMk/>
            <pc:sldMk cId="3342379243" sldId="260"/>
            <ac:graphicFrameMk id="19" creationId="{D03CDC76-0DC7-4503-B080-F6FBFBB33ED1}"/>
          </ac:graphicFrameMkLst>
        </pc:graphicFrameChg>
      </pc:sldChg>
      <pc:sldChg chg="addSp modSp">
        <pc:chgData name="(Student) - James Condon" userId="S::c00207200@itcarlow.ie::8dfb25d4-3a23-4f9d-b098-a8060e7c5c16" providerId="AD" clId="Web-{D2AA80D9-AD8C-4E74-8743-2DBB2C5971E8}" dt="2018-12-10T15:05:21.477" v="560" actId="1076"/>
        <pc:sldMkLst>
          <pc:docMk/>
          <pc:sldMk cId="3262755898" sldId="261"/>
        </pc:sldMkLst>
        <pc:spChg chg="mod">
          <ac:chgData name="(Student) - James Condon" userId="S::c00207200@itcarlow.ie::8dfb25d4-3a23-4f9d-b098-a8060e7c5c16" providerId="AD" clId="Web-{D2AA80D9-AD8C-4E74-8743-2DBB2C5971E8}" dt="2018-12-10T14:58:58.510" v="397" actId="20577"/>
          <ac:spMkLst>
            <pc:docMk/>
            <pc:sldMk cId="3262755898" sldId="261"/>
            <ac:spMk id="2" creationId="{29895A2F-EA48-4BA1-A906-2952C696EBC0}"/>
          </ac:spMkLst>
        </pc:spChg>
        <pc:spChg chg="mod">
          <ac:chgData name="(Student) - James Condon" userId="S::c00207200@itcarlow.ie::8dfb25d4-3a23-4f9d-b098-a8060e7c5c16" providerId="AD" clId="Web-{D2AA80D9-AD8C-4E74-8743-2DBB2C5971E8}" dt="2018-12-10T15:05:21.477" v="560" actId="1076"/>
          <ac:spMkLst>
            <pc:docMk/>
            <pc:sldMk cId="3262755898" sldId="261"/>
            <ac:spMk id="3" creationId="{75707491-892A-4F0A-BDBD-11F7B78954F0}"/>
          </ac:spMkLst>
        </pc:spChg>
        <pc:spChg chg="add mod ord">
          <ac:chgData name="(Student) - James Condon" userId="S::c00207200@itcarlow.ie::8dfb25d4-3a23-4f9d-b098-a8060e7c5c16" providerId="AD" clId="Web-{D2AA80D9-AD8C-4E74-8743-2DBB2C5971E8}" dt="2018-12-10T15:03:58.243" v="544"/>
          <ac:spMkLst>
            <pc:docMk/>
            <pc:sldMk cId="3262755898" sldId="261"/>
            <ac:spMk id="4" creationId="{4734ADB1-BDC6-4926-ADD8-EAAB7CCFDB58}"/>
          </ac:spMkLst>
        </pc:spChg>
        <pc:spChg chg="add">
          <ac:chgData name="(Student) - James Condon" userId="S::c00207200@itcarlow.ie::8dfb25d4-3a23-4f9d-b098-a8060e7c5c16" providerId="AD" clId="Web-{D2AA80D9-AD8C-4E74-8743-2DBB2C5971E8}" dt="2018-12-10T15:03:42.103" v="538"/>
          <ac:spMkLst>
            <pc:docMk/>
            <pc:sldMk cId="3262755898" sldId="261"/>
            <ac:spMk id="5" creationId="{D0231C0A-62C2-4E87-84F8-C540C3AAA6F2}"/>
          </ac:spMkLst>
        </pc:spChg>
        <pc:spChg chg="add">
          <ac:chgData name="(Student) - James Condon" userId="S::c00207200@itcarlow.ie::8dfb25d4-3a23-4f9d-b098-a8060e7c5c16" providerId="AD" clId="Web-{D2AA80D9-AD8C-4E74-8743-2DBB2C5971E8}" dt="2018-12-10T15:03:44.071" v="539"/>
          <ac:spMkLst>
            <pc:docMk/>
            <pc:sldMk cId="3262755898" sldId="261"/>
            <ac:spMk id="6" creationId="{A844AECB-B3B3-4C7B-B880-B8A5349FCA83}"/>
          </ac:spMkLst>
        </pc:spChg>
        <pc:spChg chg="add">
          <ac:chgData name="(Student) - James Condon" userId="S::c00207200@itcarlow.ie::8dfb25d4-3a23-4f9d-b098-a8060e7c5c16" providerId="AD" clId="Web-{D2AA80D9-AD8C-4E74-8743-2DBB2C5971E8}" dt="2018-12-10T15:03:46.478" v="540"/>
          <ac:spMkLst>
            <pc:docMk/>
            <pc:sldMk cId="3262755898" sldId="261"/>
            <ac:spMk id="7" creationId="{56C425E3-485E-4713-9BA1-FF4820B3C31A}"/>
          </ac:spMkLst>
        </pc:spChg>
        <pc:spChg chg="add">
          <ac:chgData name="(Student) - James Condon" userId="S::c00207200@itcarlow.ie::8dfb25d4-3a23-4f9d-b098-a8060e7c5c16" providerId="AD" clId="Web-{D2AA80D9-AD8C-4E74-8743-2DBB2C5971E8}" dt="2018-12-10T15:03:48.149" v="541"/>
          <ac:spMkLst>
            <pc:docMk/>
            <pc:sldMk cId="3262755898" sldId="261"/>
            <ac:spMk id="8" creationId="{9AA96C63-32C0-4506-A3C9-1B67BD2B3E52}"/>
          </ac:spMkLst>
        </pc:spChg>
        <pc:spChg chg="add">
          <ac:chgData name="(Student) - James Condon" userId="S::c00207200@itcarlow.ie::8dfb25d4-3a23-4f9d-b098-a8060e7c5c16" providerId="AD" clId="Web-{D2AA80D9-AD8C-4E74-8743-2DBB2C5971E8}" dt="2018-12-10T15:03:50.149" v="542"/>
          <ac:spMkLst>
            <pc:docMk/>
            <pc:sldMk cId="3262755898" sldId="261"/>
            <ac:spMk id="9" creationId="{F56D59A5-F45D-4288-9318-CB56AE62B4A7}"/>
          </ac:spMkLst>
        </pc:spChg>
        <pc:spChg chg="add">
          <ac:chgData name="(Student) - James Condon" userId="S::c00207200@itcarlow.ie::8dfb25d4-3a23-4f9d-b098-a8060e7c5c16" providerId="AD" clId="Web-{D2AA80D9-AD8C-4E74-8743-2DBB2C5971E8}" dt="2018-12-10T15:03:55.478" v="543"/>
          <ac:spMkLst>
            <pc:docMk/>
            <pc:sldMk cId="3262755898" sldId="261"/>
            <ac:spMk id="10" creationId="{0D07717D-2A60-455C-90B4-AEDF00C21579}"/>
          </ac:spMkLst>
        </pc:spChg>
        <pc:spChg chg="add">
          <ac:chgData name="(Student) - James Condon" userId="S::c00207200@itcarlow.ie::8dfb25d4-3a23-4f9d-b098-a8060e7c5c16" providerId="AD" clId="Web-{D2AA80D9-AD8C-4E74-8743-2DBB2C5971E8}" dt="2018-12-10T15:04:16.368" v="548"/>
          <ac:spMkLst>
            <pc:docMk/>
            <pc:sldMk cId="3262755898" sldId="261"/>
            <ac:spMk id="11" creationId="{E35BF5DF-8BDB-4D1D-8AF3-410FB69D2BBE}"/>
          </ac:spMkLst>
        </pc:spChg>
        <pc:spChg chg="add">
          <ac:chgData name="(Student) - James Condon" userId="S::c00207200@itcarlow.ie::8dfb25d4-3a23-4f9d-b098-a8060e7c5c16" providerId="AD" clId="Web-{D2AA80D9-AD8C-4E74-8743-2DBB2C5971E8}" dt="2018-12-10T15:04:19.103" v="549"/>
          <ac:spMkLst>
            <pc:docMk/>
            <pc:sldMk cId="3262755898" sldId="261"/>
            <ac:spMk id="12" creationId="{3870BE6A-244C-45F2-81AA-9BB6B1F3C3AC}"/>
          </ac:spMkLst>
        </pc:spChg>
        <pc:spChg chg="add">
          <ac:chgData name="(Student) - James Condon" userId="S::c00207200@itcarlow.ie::8dfb25d4-3a23-4f9d-b098-a8060e7c5c16" providerId="AD" clId="Web-{D2AA80D9-AD8C-4E74-8743-2DBB2C5971E8}" dt="2018-12-10T15:04:20.806" v="550"/>
          <ac:spMkLst>
            <pc:docMk/>
            <pc:sldMk cId="3262755898" sldId="261"/>
            <ac:spMk id="13" creationId="{817EDCD0-0E45-47FD-97F9-5BA4E3B6AD05}"/>
          </ac:spMkLst>
        </pc:spChg>
        <pc:spChg chg="add">
          <ac:chgData name="(Student) - James Condon" userId="S::c00207200@itcarlow.ie::8dfb25d4-3a23-4f9d-b098-a8060e7c5c16" providerId="AD" clId="Web-{D2AA80D9-AD8C-4E74-8743-2DBB2C5971E8}" dt="2018-12-10T15:04:22.384" v="551"/>
          <ac:spMkLst>
            <pc:docMk/>
            <pc:sldMk cId="3262755898" sldId="261"/>
            <ac:spMk id="14" creationId="{F702C440-CA16-4384-B3E6-525EDD7E81E2}"/>
          </ac:spMkLst>
        </pc:spChg>
        <pc:spChg chg="add">
          <ac:chgData name="(Student) - James Condon" userId="S::c00207200@itcarlow.ie::8dfb25d4-3a23-4f9d-b098-a8060e7c5c16" providerId="AD" clId="Web-{D2AA80D9-AD8C-4E74-8743-2DBB2C5971E8}" dt="2018-12-10T15:04:24.665" v="552"/>
          <ac:spMkLst>
            <pc:docMk/>
            <pc:sldMk cId="3262755898" sldId="261"/>
            <ac:spMk id="15" creationId="{A2DE5CE0-603B-49A3-8646-3B9F061265D7}"/>
          </ac:spMkLst>
        </pc:spChg>
        <pc:spChg chg="add">
          <ac:chgData name="(Student) - James Condon" userId="S::c00207200@itcarlow.ie::8dfb25d4-3a23-4f9d-b098-a8060e7c5c16" providerId="AD" clId="Web-{D2AA80D9-AD8C-4E74-8743-2DBB2C5971E8}" dt="2018-12-10T15:04:26.352" v="553"/>
          <ac:spMkLst>
            <pc:docMk/>
            <pc:sldMk cId="3262755898" sldId="261"/>
            <ac:spMk id="16" creationId="{4216F603-81C4-4D4B-A8BB-62303B6CF6DF}"/>
          </ac:spMkLst>
        </pc:spChg>
        <pc:spChg chg="add">
          <ac:chgData name="(Student) - James Condon" userId="S::c00207200@itcarlow.ie::8dfb25d4-3a23-4f9d-b098-a8060e7c5c16" providerId="AD" clId="Web-{D2AA80D9-AD8C-4E74-8743-2DBB2C5971E8}" dt="2018-12-10T15:04:29.431" v="554"/>
          <ac:spMkLst>
            <pc:docMk/>
            <pc:sldMk cId="3262755898" sldId="261"/>
            <ac:spMk id="17" creationId="{A1FF98A9-946E-427A-8BCB-0355B39EA159}"/>
          </ac:spMkLst>
        </pc:spChg>
        <pc:spChg chg="add">
          <ac:chgData name="(Student) - James Condon" userId="S::c00207200@itcarlow.ie::8dfb25d4-3a23-4f9d-b098-a8060e7c5c16" providerId="AD" clId="Web-{D2AA80D9-AD8C-4E74-8743-2DBB2C5971E8}" dt="2018-12-10T15:04:32.102" v="555"/>
          <ac:spMkLst>
            <pc:docMk/>
            <pc:sldMk cId="3262755898" sldId="261"/>
            <ac:spMk id="18" creationId="{F8D37DDB-B7F3-4E3A-B388-D9F13F6F4C4B}"/>
          </ac:spMkLst>
        </pc:spChg>
        <pc:spChg chg="add">
          <ac:chgData name="(Student) - James Condon" userId="S::c00207200@itcarlow.ie::8dfb25d4-3a23-4f9d-b098-a8060e7c5c16" providerId="AD" clId="Web-{D2AA80D9-AD8C-4E74-8743-2DBB2C5971E8}" dt="2018-12-10T15:04:38.915" v="556"/>
          <ac:spMkLst>
            <pc:docMk/>
            <pc:sldMk cId="3262755898" sldId="261"/>
            <ac:spMk id="19" creationId="{D37C02F8-9880-408E-826D-9B85BC19A8DB}"/>
          </ac:spMkLst>
        </pc:spChg>
      </pc:sldChg>
      <pc:sldChg chg="modSp">
        <pc:chgData name="(Student) - James Condon" userId="S::c00207200@itcarlow.ie::8dfb25d4-3a23-4f9d-b098-a8060e7c5c16" providerId="AD" clId="Web-{D2AA80D9-AD8C-4E74-8743-2DBB2C5971E8}" dt="2018-12-10T14:18:41.953" v="2" actId="14100"/>
        <pc:sldMkLst>
          <pc:docMk/>
          <pc:sldMk cId="876590391" sldId="263"/>
        </pc:sldMkLst>
        <pc:spChg chg="mod">
          <ac:chgData name="(Student) - James Condon" userId="S::c00207200@itcarlow.ie::8dfb25d4-3a23-4f9d-b098-a8060e7c5c16" providerId="AD" clId="Web-{D2AA80D9-AD8C-4E74-8743-2DBB2C5971E8}" dt="2018-12-10T14:18:41.953" v="2" actId="14100"/>
          <ac:spMkLst>
            <pc:docMk/>
            <pc:sldMk cId="876590391" sldId="263"/>
            <ac:spMk id="3" creationId="{A20499A1-2B05-43A5-B310-70AFFD5C54F4}"/>
          </ac:spMkLst>
        </pc:spChg>
      </pc:sldChg>
      <pc:sldChg chg="modSp">
        <pc:chgData name="(Student) - James Condon" userId="S::c00207200@itcarlow.ie::8dfb25d4-3a23-4f9d-b098-a8060e7c5c16" providerId="AD" clId="Web-{D2AA80D9-AD8C-4E74-8743-2DBB2C5971E8}" dt="2018-12-10T14:17:58.297" v="0" actId="1076"/>
        <pc:sldMkLst>
          <pc:docMk/>
          <pc:sldMk cId="811699262" sldId="264"/>
        </pc:sldMkLst>
        <pc:picChg chg="mod">
          <ac:chgData name="(Student) - James Condon" userId="S::c00207200@itcarlow.ie::8dfb25d4-3a23-4f9d-b098-a8060e7c5c16" providerId="AD" clId="Web-{D2AA80D9-AD8C-4E74-8743-2DBB2C5971E8}" dt="2018-12-10T14:17:58.297" v="0" actId="1076"/>
          <ac:picMkLst>
            <pc:docMk/>
            <pc:sldMk cId="811699262" sldId="264"/>
            <ac:picMk id="4" creationId="{8B2424D0-9570-43F0-912D-E1885A7BAAE5}"/>
          </ac:picMkLst>
        </pc:picChg>
      </pc:sldChg>
      <pc:sldChg chg="modSp new del">
        <pc:chgData name="(Student) - James Condon" userId="S::c00207200@itcarlow.ie::8dfb25d4-3a23-4f9d-b098-a8060e7c5c16" providerId="AD" clId="Web-{D2AA80D9-AD8C-4E74-8743-2DBB2C5971E8}" dt="2018-12-10T14:56:04.541" v="343"/>
        <pc:sldMkLst>
          <pc:docMk/>
          <pc:sldMk cId="1322333820" sldId="275"/>
        </pc:sldMkLst>
        <pc:spChg chg="mod">
          <ac:chgData name="(Student) - James Condon" userId="S::c00207200@itcarlow.ie::8dfb25d4-3a23-4f9d-b098-a8060e7c5c16" providerId="AD" clId="Web-{D2AA80D9-AD8C-4E74-8743-2DBB2C5971E8}" dt="2018-12-10T14:37:48.512" v="115" actId="20577"/>
          <ac:spMkLst>
            <pc:docMk/>
            <pc:sldMk cId="1322333820" sldId="275"/>
            <ac:spMk id="3" creationId="{222C7522-59D2-4D76-B3C8-3605AB9A7399}"/>
          </ac:spMkLst>
        </pc:spChg>
      </pc:sldChg>
      <pc:sldChg chg="modSp new">
        <pc:chgData name="(Student) - James Condon" userId="S::c00207200@itcarlow.ie::8dfb25d4-3a23-4f9d-b098-a8060e7c5c16" providerId="AD" clId="Web-{D2AA80D9-AD8C-4E74-8743-2DBB2C5971E8}" dt="2018-12-10T14:55:54.761" v="342" actId="14100"/>
        <pc:sldMkLst>
          <pc:docMk/>
          <pc:sldMk cId="678959131" sldId="276"/>
        </pc:sldMkLst>
        <pc:spChg chg="mod">
          <ac:chgData name="(Student) - James Condon" userId="S::c00207200@itcarlow.ie::8dfb25d4-3a23-4f9d-b098-a8060e7c5c16" providerId="AD" clId="Web-{D2AA80D9-AD8C-4E74-8743-2DBB2C5971E8}" dt="2018-12-10T14:55:39.760" v="340" actId="1076"/>
          <ac:spMkLst>
            <pc:docMk/>
            <pc:sldMk cId="678959131" sldId="276"/>
            <ac:spMk id="2" creationId="{736850D2-B100-432A-BAE5-10B6587332CD}"/>
          </ac:spMkLst>
        </pc:spChg>
        <pc:spChg chg="mod">
          <ac:chgData name="(Student) - James Condon" userId="S::c00207200@itcarlow.ie::8dfb25d4-3a23-4f9d-b098-a8060e7c5c16" providerId="AD" clId="Web-{D2AA80D9-AD8C-4E74-8743-2DBB2C5971E8}" dt="2018-12-10T14:55:54.761" v="342" actId="14100"/>
          <ac:spMkLst>
            <pc:docMk/>
            <pc:sldMk cId="678959131" sldId="276"/>
            <ac:spMk id="3" creationId="{74B62CAF-6090-4AFD-9BFF-2AE6F7D107BF}"/>
          </ac:spMkLst>
        </pc:spChg>
      </pc:sldChg>
    </pc:docChg>
  </pc:docChgLst>
  <pc:docChgLst>
    <pc:chgData name="(Student) - James Condon" userId="S::c00207200@itcarlow.ie::8dfb25d4-3a23-4f9d-b098-a8060e7c5c16" providerId="AD" clId="Web-{A00F57BE-3BF8-3866-D18F-CF61E689DE8C}"/>
    <pc:docChg chg="addSld modSld">
      <pc:chgData name="(Student) - James Condon" userId="S::c00207200@itcarlow.ie::8dfb25d4-3a23-4f9d-b098-a8060e7c5c16" providerId="AD" clId="Web-{A00F57BE-3BF8-3866-D18F-CF61E689DE8C}" dt="2018-12-10T12:50:14.532" v="2321" actId="20577"/>
      <pc:docMkLst>
        <pc:docMk/>
      </pc:docMkLst>
      <pc:sldChg chg="modSp">
        <pc:chgData name="(Student) - James Condon" userId="S::c00207200@itcarlow.ie::8dfb25d4-3a23-4f9d-b098-a8060e7c5c16" providerId="AD" clId="Web-{A00F57BE-3BF8-3866-D18F-CF61E689DE8C}" dt="2018-12-10T12:18:06.793" v="893" actId="20577"/>
        <pc:sldMkLst>
          <pc:docMk/>
          <pc:sldMk cId="3311724592" sldId="262"/>
        </pc:sldMkLst>
        <pc:spChg chg="mod">
          <ac:chgData name="(Student) - James Condon" userId="S::c00207200@itcarlow.ie::8dfb25d4-3a23-4f9d-b098-a8060e7c5c16" providerId="AD" clId="Web-{A00F57BE-3BF8-3866-D18F-CF61E689DE8C}" dt="2018-12-10T12:18:06.793" v="893" actId="20577"/>
          <ac:spMkLst>
            <pc:docMk/>
            <pc:sldMk cId="3311724592" sldId="262"/>
            <ac:spMk id="2" creationId="{85128241-6FB0-4CBF-BFAC-D5FCE1CAF561}"/>
          </ac:spMkLst>
        </pc:spChg>
        <pc:spChg chg="mod">
          <ac:chgData name="(Student) - James Condon" userId="S::c00207200@itcarlow.ie::8dfb25d4-3a23-4f9d-b098-a8060e7c5c16" providerId="AD" clId="Web-{A00F57BE-3BF8-3866-D18F-CF61E689DE8C}" dt="2018-12-10T11:29:00.518" v="65" actId="20577"/>
          <ac:spMkLst>
            <pc:docMk/>
            <pc:sldMk cId="3311724592" sldId="262"/>
            <ac:spMk id="3" creationId="{8BA64F35-F47B-43AC-A3EF-9FE3190D6265}"/>
          </ac:spMkLst>
        </pc:spChg>
      </pc:sldChg>
      <pc:sldChg chg="modSp">
        <pc:chgData name="(Student) - James Condon" userId="S::c00207200@itcarlow.ie::8dfb25d4-3a23-4f9d-b098-a8060e7c5c16" providerId="AD" clId="Web-{A00F57BE-3BF8-3866-D18F-CF61E689DE8C}" dt="2018-12-10T12:10:39.542" v="635" actId="14100"/>
        <pc:sldMkLst>
          <pc:docMk/>
          <pc:sldMk cId="876590391" sldId="263"/>
        </pc:sldMkLst>
        <pc:spChg chg="mod">
          <ac:chgData name="(Student) - James Condon" userId="S::c00207200@itcarlow.ie::8dfb25d4-3a23-4f9d-b098-a8060e7c5c16" providerId="AD" clId="Web-{A00F57BE-3BF8-3866-D18F-CF61E689DE8C}" dt="2018-12-10T11:28:45.236" v="60" actId="20577"/>
          <ac:spMkLst>
            <pc:docMk/>
            <pc:sldMk cId="876590391" sldId="263"/>
            <ac:spMk id="2" creationId="{43A915E2-E57D-4B73-84E0-9A82993C812F}"/>
          </ac:spMkLst>
        </pc:spChg>
        <pc:spChg chg="mod">
          <ac:chgData name="(Student) - James Condon" userId="S::c00207200@itcarlow.ie::8dfb25d4-3a23-4f9d-b098-a8060e7c5c16" providerId="AD" clId="Web-{A00F57BE-3BF8-3866-D18F-CF61E689DE8C}" dt="2018-12-10T12:10:39.542" v="635" actId="14100"/>
          <ac:spMkLst>
            <pc:docMk/>
            <pc:sldMk cId="876590391" sldId="263"/>
            <ac:spMk id="3" creationId="{A20499A1-2B05-43A5-B310-70AFFD5C54F4}"/>
          </ac:spMkLst>
        </pc:spChg>
      </pc:sldChg>
      <pc:sldChg chg="addSp delSp modSp new">
        <pc:chgData name="(Student) - James Condon" userId="S::c00207200@itcarlow.ie::8dfb25d4-3a23-4f9d-b098-a8060e7c5c16" providerId="AD" clId="Web-{A00F57BE-3BF8-3866-D18F-CF61E689DE8C}" dt="2018-12-10T12:06:23.510" v="463" actId="20577"/>
        <pc:sldMkLst>
          <pc:docMk/>
          <pc:sldMk cId="811699262" sldId="264"/>
        </pc:sldMkLst>
        <pc:spChg chg="mod">
          <ac:chgData name="(Student) - James Condon" userId="S::c00207200@itcarlow.ie::8dfb25d4-3a23-4f9d-b098-a8060e7c5c16" providerId="AD" clId="Web-{A00F57BE-3BF8-3866-D18F-CF61E689DE8C}" dt="2018-12-10T12:06:23.510" v="463" actId="20577"/>
          <ac:spMkLst>
            <pc:docMk/>
            <pc:sldMk cId="811699262" sldId="264"/>
            <ac:spMk id="2" creationId="{CA8EDDC1-2A91-4659-A53B-B7B40E63A3B8}"/>
          </ac:spMkLst>
        </pc:spChg>
        <pc:spChg chg="del">
          <ac:chgData name="(Student) - James Condon" userId="S::c00207200@itcarlow.ie::8dfb25d4-3a23-4f9d-b098-a8060e7c5c16" providerId="AD" clId="Web-{A00F57BE-3BF8-3866-D18F-CF61E689DE8C}" dt="2018-12-10T12:04:59.463" v="448"/>
          <ac:spMkLst>
            <pc:docMk/>
            <pc:sldMk cId="811699262" sldId="264"/>
            <ac:spMk id="3" creationId="{06D59FEC-020E-409D-9558-E4248937B274}"/>
          </ac:spMkLst>
        </pc:spChg>
        <pc:picChg chg="add mod ord">
          <ac:chgData name="(Student) - James Condon" userId="S::c00207200@itcarlow.ie::8dfb25d4-3a23-4f9d-b098-a8060e7c5c16" providerId="AD" clId="Web-{A00F57BE-3BF8-3866-D18F-CF61E689DE8C}" dt="2018-12-10T12:04:59.463" v="448"/>
          <ac:picMkLst>
            <pc:docMk/>
            <pc:sldMk cId="811699262" sldId="264"/>
            <ac:picMk id="4" creationId="{8B2424D0-9570-43F0-912D-E1885A7BAAE5}"/>
          </ac:picMkLst>
        </pc:picChg>
      </pc:sldChg>
      <pc:sldChg chg="modSp new">
        <pc:chgData name="(Student) - James Condon" userId="S::c00207200@itcarlow.ie::8dfb25d4-3a23-4f9d-b098-a8060e7c5c16" providerId="AD" clId="Web-{A00F57BE-3BF8-3866-D18F-CF61E689DE8C}" dt="2018-12-10T12:17:50.184" v="881" actId="20577"/>
        <pc:sldMkLst>
          <pc:docMk/>
          <pc:sldMk cId="1683154372" sldId="265"/>
        </pc:sldMkLst>
        <pc:spChg chg="mod">
          <ac:chgData name="(Student) - James Condon" userId="S::c00207200@itcarlow.ie::8dfb25d4-3a23-4f9d-b098-a8060e7c5c16" providerId="AD" clId="Web-{A00F57BE-3BF8-3866-D18F-CF61E689DE8C}" dt="2018-12-10T12:13:36.636" v="695" actId="20577"/>
          <ac:spMkLst>
            <pc:docMk/>
            <pc:sldMk cId="1683154372" sldId="265"/>
            <ac:spMk id="2" creationId="{796E6046-7510-4B04-BAB4-55D507B48C01}"/>
          </ac:spMkLst>
        </pc:spChg>
        <pc:spChg chg="mod">
          <ac:chgData name="(Student) - James Condon" userId="S::c00207200@itcarlow.ie::8dfb25d4-3a23-4f9d-b098-a8060e7c5c16" providerId="AD" clId="Web-{A00F57BE-3BF8-3866-D18F-CF61E689DE8C}" dt="2018-12-10T12:17:50.184" v="881" actId="20577"/>
          <ac:spMkLst>
            <pc:docMk/>
            <pc:sldMk cId="1683154372" sldId="265"/>
            <ac:spMk id="3" creationId="{A1D507D4-8D2D-483C-9995-FAD6F6D95D9F}"/>
          </ac:spMkLst>
        </pc:spChg>
      </pc:sldChg>
      <pc:sldChg chg="modSp new">
        <pc:chgData name="(Student) - James Condon" userId="S::c00207200@itcarlow.ie::8dfb25d4-3a23-4f9d-b098-a8060e7c5c16" providerId="AD" clId="Web-{A00F57BE-3BF8-3866-D18F-CF61E689DE8C}" dt="2018-12-10T12:26:31.451" v="1121" actId="20577"/>
        <pc:sldMkLst>
          <pc:docMk/>
          <pc:sldMk cId="1576486423" sldId="266"/>
        </pc:sldMkLst>
        <pc:spChg chg="mod">
          <ac:chgData name="(Student) - James Condon" userId="S::c00207200@itcarlow.ie::8dfb25d4-3a23-4f9d-b098-a8060e7c5c16" providerId="AD" clId="Web-{A00F57BE-3BF8-3866-D18F-CF61E689DE8C}" dt="2018-12-10T12:19:52.825" v="908" actId="20577"/>
          <ac:spMkLst>
            <pc:docMk/>
            <pc:sldMk cId="1576486423" sldId="266"/>
            <ac:spMk id="2" creationId="{91A2BB5E-53EC-456D-9110-35A9796A3DD5}"/>
          </ac:spMkLst>
        </pc:spChg>
        <pc:spChg chg="mod">
          <ac:chgData name="(Student) - James Condon" userId="S::c00207200@itcarlow.ie::8dfb25d4-3a23-4f9d-b098-a8060e7c5c16" providerId="AD" clId="Web-{A00F57BE-3BF8-3866-D18F-CF61E689DE8C}" dt="2018-12-10T12:26:31.451" v="1121" actId="20577"/>
          <ac:spMkLst>
            <pc:docMk/>
            <pc:sldMk cId="1576486423" sldId="266"/>
            <ac:spMk id="3" creationId="{46BD778D-FE77-401F-884E-D4185D374C86}"/>
          </ac:spMkLst>
        </pc:spChg>
      </pc:sldChg>
      <pc:sldChg chg="modSp new">
        <pc:chgData name="(Student) - James Condon" userId="S::c00207200@itcarlow.ie::8dfb25d4-3a23-4f9d-b098-a8060e7c5c16" providerId="AD" clId="Web-{A00F57BE-3BF8-3866-D18F-CF61E689DE8C}" dt="2018-12-10T12:35:24.671" v="1459" actId="20577"/>
        <pc:sldMkLst>
          <pc:docMk/>
          <pc:sldMk cId="3521720638" sldId="267"/>
        </pc:sldMkLst>
        <pc:spChg chg="mod">
          <ac:chgData name="(Student) - James Condon" userId="S::c00207200@itcarlow.ie::8dfb25d4-3a23-4f9d-b098-a8060e7c5c16" providerId="AD" clId="Web-{A00F57BE-3BF8-3866-D18F-CF61E689DE8C}" dt="2018-12-10T12:35:24.671" v="1459" actId="20577"/>
          <ac:spMkLst>
            <pc:docMk/>
            <pc:sldMk cId="3521720638" sldId="267"/>
            <ac:spMk id="2" creationId="{8877DF3B-3A4F-4F4E-8B53-DCC9CFEBD012}"/>
          </ac:spMkLst>
        </pc:spChg>
        <pc:spChg chg="mod">
          <ac:chgData name="(Student) - James Condon" userId="S::c00207200@itcarlow.ie::8dfb25d4-3a23-4f9d-b098-a8060e7c5c16" providerId="AD" clId="Web-{A00F57BE-3BF8-3866-D18F-CF61E689DE8C}" dt="2018-12-10T12:35:15.624" v="1443" actId="20577"/>
          <ac:spMkLst>
            <pc:docMk/>
            <pc:sldMk cId="3521720638" sldId="267"/>
            <ac:spMk id="3" creationId="{B80F8488-20B3-4789-9A62-C2995AD8E499}"/>
          </ac:spMkLst>
        </pc:spChg>
      </pc:sldChg>
      <pc:sldChg chg="modSp new">
        <pc:chgData name="(Student) - James Condon" userId="S::c00207200@itcarlow.ie::8dfb25d4-3a23-4f9d-b098-a8060e7c5c16" providerId="AD" clId="Web-{A00F57BE-3BF8-3866-D18F-CF61E689DE8C}" dt="2018-12-10T12:39:17.031" v="1718" actId="20577"/>
        <pc:sldMkLst>
          <pc:docMk/>
          <pc:sldMk cId="2698397695" sldId="268"/>
        </pc:sldMkLst>
        <pc:spChg chg="mod">
          <ac:chgData name="(Student) - James Condon" userId="S::c00207200@itcarlow.ie::8dfb25d4-3a23-4f9d-b098-a8060e7c5c16" providerId="AD" clId="Web-{A00F57BE-3BF8-3866-D18F-CF61E689DE8C}" dt="2018-12-10T12:35:38.593" v="1471" actId="20577"/>
          <ac:spMkLst>
            <pc:docMk/>
            <pc:sldMk cId="2698397695" sldId="268"/>
            <ac:spMk id="2" creationId="{A52CD96B-E6D7-4C33-AC05-53BA27D6BD7E}"/>
          </ac:spMkLst>
        </pc:spChg>
        <pc:spChg chg="mod">
          <ac:chgData name="(Student) - James Condon" userId="S::c00207200@itcarlow.ie::8dfb25d4-3a23-4f9d-b098-a8060e7c5c16" providerId="AD" clId="Web-{A00F57BE-3BF8-3866-D18F-CF61E689DE8C}" dt="2018-12-10T12:39:17.031" v="1718" actId="20577"/>
          <ac:spMkLst>
            <pc:docMk/>
            <pc:sldMk cId="2698397695" sldId="268"/>
            <ac:spMk id="3" creationId="{19DBBEEB-C2EA-4674-ACE6-88C69228E890}"/>
          </ac:spMkLst>
        </pc:spChg>
      </pc:sldChg>
      <pc:sldChg chg="modSp new">
        <pc:chgData name="(Student) - James Condon" userId="S::c00207200@itcarlow.ie::8dfb25d4-3a23-4f9d-b098-a8060e7c5c16" providerId="AD" clId="Web-{A00F57BE-3BF8-3866-D18F-CF61E689DE8C}" dt="2018-12-10T12:48:34.626" v="2229" actId="20577"/>
        <pc:sldMkLst>
          <pc:docMk/>
          <pc:sldMk cId="2855483167" sldId="269"/>
        </pc:sldMkLst>
        <pc:spChg chg="mod">
          <ac:chgData name="(Student) - James Condon" userId="S::c00207200@itcarlow.ie::8dfb25d4-3a23-4f9d-b098-a8060e7c5c16" providerId="AD" clId="Web-{A00F57BE-3BF8-3866-D18F-CF61E689DE8C}" dt="2018-12-10T12:41:01.437" v="1723" actId="20577"/>
          <ac:spMkLst>
            <pc:docMk/>
            <pc:sldMk cId="2855483167" sldId="269"/>
            <ac:spMk id="2" creationId="{0769CDE4-7882-4BFA-A267-D2425DBC99AE}"/>
          </ac:spMkLst>
        </pc:spChg>
        <pc:spChg chg="mod">
          <ac:chgData name="(Student) - James Condon" userId="S::c00207200@itcarlow.ie::8dfb25d4-3a23-4f9d-b098-a8060e7c5c16" providerId="AD" clId="Web-{A00F57BE-3BF8-3866-D18F-CF61E689DE8C}" dt="2018-12-10T12:48:34.626" v="2229" actId="20577"/>
          <ac:spMkLst>
            <pc:docMk/>
            <pc:sldMk cId="2855483167" sldId="269"/>
            <ac:spMk id="3" creationId="{36025902-53DD-4545-98EB-D3D5E279CE74}"/>
          </ac:spMkLst>
        </pc:spChg>
      </pc:sldChg>
      <pc:sldChg chg="modSp new">
        <pc:chgData name="(Student) - James Condon" userId="S::c00207200@itcarlow.ie::8dfb25d4-3a23-4f9d-b098-a8060e7c5c16" providerId="AD" clId="Web-{A00F57BE-3BF8-3866-D18F-CF61E689DE8C}" dt="2018-12-10T12:49:51.470" v="2319" actId="20577"/>
        <pc:sldMkLst>
          <pc:docMk/>
          <pc:sldMk cId="4037783558" sldId="270"/>
        </pc:sldMkLst>
        <pc:spChg chg="mod">
          <ac:chgData name="(Student) - James Condon" userId="S::c00207200@itcarlow.ie::8dfb25d4-3a23-4f9d-b098-a8060e7c5c16" providerId="AD" clId="Web-{A00F57BE-3BF8-3866-D18F-CF61E689DE8C}" dt="2018-12-10T12:41:13.453" v="1731" actId="20577"/>
          <ac:spMkLst>
            <pc:docMk/>
            <pc:sldMk cId="4037783558" sldId="270"/>
            <ac:spMk id="2" creationId="{522096DA-4958-4AF8-8AD2-5C07B8D76DCD}"/>
          </ac:spMkLst>
        </pc:spChg>
        <pc:spChg chg="mod">
          <ac:chgData name="(Student) - James Condon" userId="S::c00207200@itcarlow.ie::8dfb25d4-3a23-4f9d-b098-a8060e7c5c16" providerId="AD" clId="Web-{A00F57BE-3BF8-3866-D18F-CF61E689DE8C}" dt="2018-12-10T12:49:51.470" v="2319" actId="20577"/>
          <ac:spMkLst>
            <pc:docMk/>
            <pc:sldMk cId="4037783558" sldId="270"/>
            <ac:spMk id="3" creationId="{F62526BA-3BAF-4651-BCCA-1E39FFF44F00}"/>
          </ac:spMkLst>
        </pc:spChg>
      </pc:sldChg>
      <pc:sldChg chg="modSp new">
        <pc:chgData name="(Student) - James Condon" userId="S::c00207200@itcarlow.ie::8dfb25d4-3a23-4f9d-b098-a8060e7c5c16" providerId="AD" clId="Web-{A00F57BE-3BF8-3866-D18F-CF61E689DE8C}" dt="2018-12-10T12:41:32.500" v="1741" actId="20577"/>
        <pc:sldMkLst>
          <pc:docMk/>
          <pc:sldMk cId="2988380501" sldId="271"/>
        </pc:sldMkLst>
        <pc:spChg chg="mod">
          <ac:chgData name="(Student) - James Condon" userId="S::c00207200@itcarlow.ie::8dfb25d4-3a23-4f9d-b098-a8060e7c5c16" providerId="AD" clId="Web-{A00F57BE-3BF8-3866-D18F-CF61E689DE8C}" dt="2018-12-10T12:41:32.500" v="1741" actId="20577"/>
          <ac:spMkLst>
            <pc:docMk/>
            <pc:sldMk cId="2988380501" sldId="271"/>
            <ac:spMk id="2" creationId="{DEB84F91-DE1A-4BD6-86E8-5FC222A8DE01}"/>
          </ac:spMkLst>
        </pc:spChg>
      </pc:sldChg>
      <pc:sldChg chg="new">
        <pc:chgData name="(Student) - James Condon" userId="S::c00207200@itcarlow.ie::8dfb25d4-3a23-4f9d-b098-a8060e7c5c16" providerId="AD" clId="Web-{A00F57BE-3BF8-3866-D18F-CF61E689DE8C}" dt="2018-12-10T12:41:39.984" v="1744"/>
        <pc:sldMkLst>
          <pc:docMk/>
          <pc:sldMk cId="2714709278" sldId="272"/>
        </pc:sldMkLst>
      </pc:sldChg>
      <pc:sldChg chg="modSp new">
        <pc:chgData name="(Student) - James Condon" userId="S::c00207200@itcarlow.ie::8dfb25d4-3a23-4f9d-b098-a8060e7c5c16" providerId="AD" clId="Web-{A00F57BE-3BF8-3866-D18F-CF61E689DE8C}" dt="2018-12-10T12:42:29.484" v="1748" actId="20577"/>
        <pc:sldMkLst>
          <pc:docMk/>
          <pc:sldMk cId="2106355137" sldId="273"/>
        </pc:sldMkLst>
        <pc:spChg chg="mod">
          <ac:chgData name="(Student) - James Condon" userId="S::c00207200@itcarlow.ie::8dfb25d4-3a23-4f9d-b098-a8060e7c5c16" providerId="AD" clId="Web-{A00F57BE-3BF8-3866-D18F-CF61E689DE8C}" dt="2018-12-10T12:42:29.484" v="1748" actId="20577"/>
          <ac:spMkLst>
            <pc:docMk/>
            <pc:sldMk cId="2106355137" sldId="273"/>
            <ac:spMk id="2" creationId="{DEE1D06C-B60F-4BD8-B0E9-BEE88494BB15}"/>
          </ac:spMkLst>
        </pc:spChg>
      </pc:sldChg>
      <pc:sldChg chg="modSp new">
        <pc:chgData name="(Student) - James Condon" userId="S::c00207200@itcarlow.ie::8dfb25d4-3a23-4f9d-b098-a8060e7c5c16" providerId="AD" clId="Web-{A00F57BE-3BF8-3866-D18F-CF61E689DE8C}" dt="2018-12-10T12:48:50.673" v="2246" actId="20577"/>
        <pc:sldMkLst>
          <pc:docMk/>
          <pc:sldMk cId="279296570" sldId="274"/>
        </pc:sldMkLst>
        <pc:spChg chg="mod">
          <ac:chgData name="(Student) - James Condon" userId="S::c00207200@itcarlow.ie::8dfb25d4-3a23-4f9d-b098-a8060e7c5c16" providerId="AD" clId="Web-{A00F57BE-3BF8-3866-D18F-CF61E689DE8C}" dt="2018-12-10T12:48:50.673" v="2246" actId="20577"/>
          <ac:spMkLst>
            <pc:docMk/>
            <pc:sldMk cId="279296570" sldId="274"/>
            <ac:spMk id="2" creationId="{0C26AD37-EEF4-46B0-842C-3FC9A5D04D0D}"/>
          </ac:spMkLst>
        </pc:spChg>
      </pc:sldChg>
    </pc:docChg>
  </pc:docChgLst>
  <pc:docChgLst>
    <pc:chgData name="(Student) - James Condon" userId="S::c00207200@itcarlow.ie::8dfb25d4-3a23-4f9d-b098-a8060e7c5c16" providerId="AD" clId="Web-{DCB53751-814B-4DFF-98B6-3053ECF4F9B4}"/>
    <pc:docChg chg="addSld modSld">
      <pc:chgData name="(Student) - James Condon" userId="S::c00207200@itcarlow.ie::8dfb25d4-3a23-4f9d-b098-a8060e7c5c16" providerId="AD" clId="Web-{DCB53751-814B-4DFF-98B6-3053ECF4F9B4}" dt="2018-12-07T16:38:29.005" v="149" actId="14100"/>
      <pc:docMkLst>
        <pc:docMk/>
      </pc:docMkLst>
      <pc:sldChg chg="modSp">
        <pc:chgData name="(Student) - James Condon" userId="S::c00207200@itcarlow.ie::8dfb25d4-3a23-4f9d-b098-a8060e7c5c16" providerId="AD" clId="Web-{DCB53751-814B-4DFF-98B6-3053ECF4F9B4}" dt="2018-12-07T16:34:20.131" v="81" actId="20577"/>
        <pc:sldMkLst>
          <pc:docMk/>
          <pc:sldMk cId="109857222" sldId="256"/>
        </pc:sldMkLst>
        <pc:spChg chg="mod">
          <ac:chgData name="(Student) - James Condon" userId="S::c00207200@itcarlow.ie::8dfb25d4-3a23-4f9d-b098-a8060e7c5c16" providerId="AD" clId="Web-{DCB53751-814B-4DFF-98B6-3053ECF4F9B4}" dt="2018-12-07T16:34:20.131" v="81" actId="20577"/>
          <ac:spMkLst>
            <pc:docMk/>
            <pc:sldMk cId="109857222" sldId="256"/>
            <ac:spMk id="2" creationId="{00000000-0000-0000-0000-000000000000}"/>
          </ac:spMkLst>
        </pc:spChg>
        <pc:spChg chg="mod">
          <ac:chgData name="(Student) - James Condon" userId="S::c00207200@itcarlow.ie::8dfb25d4-3a23-4f9d-b098-a8060e7c5c16" providerId="AD" clId="Web-{DCB53751-814B-4DFF-98B6-3053ECF4F9B4}" dt="2018-12-07T16:33:08.756" v="72" actId="14100"/>
          <ac:spMkLst>
            <pc:docMk/>
            <pc:sldMk cId="109857222" sldId="256"/>
            <ac:spMk id="3" creationId="{00000000-0000-0000-0000-000000000000}"/>
          </ac:spMkLst>
        </pc:spChg>
      </pc:sldChg>
      <pc:sldChg chg="addSp delSp modSp new">
        <pc:chgData name="(Student) - James Condon" userId="S::c00207200@itcarlow.ie::8dfb25d4-3a23-4f9d-b098-a8060e7c5c16" providerId="AD" clId="Web-{DCB53751-814B-4DFF-98B6-3053ECF4F9B4}" dt="2018-12-07T16:38:29.005" v="149" actId="14100"/>
        <pc:sldMkLst>
          <pc:docMk/>
          <pc:sldMk cId="1162679982" sldId="257"/>
        </pc:sldMkLst>
        <pc:spChg chg="mod">
          <ac:chgData name="(Student) - James Condon" userId="S::c00207200@itcarlow.ie::8dfb25d4-3a23-4f9d-b098-a8060e7c5c16" providerId="AD" clId="Web-{DCB53751-814B-4DFF-98B6-3053ECF4F9B4}" dt="2018-12-07T16:35:33.115" v="135" actId="20577"/>
          <ac:spMkLst>
            <pc:docMk/>
            <pc:sldMk cId="1162679982" sldId="257"/>
            <ac:spMk id="2" creationId="{57990166-E44B-4686-AA31-23D8FBF25726}"/>
          </ac:spMkLst>
        </pc:spChg>
        <pc:spChg chg="mod">
          <ac:chgData name="(Student) - James Condon" userId="S::c00207200@itcarlow.ie::8dfb25d4-3a23-4f9d-b098-a8060e7c5c16" providerId="AD" clId="Web-{DCB53751-814B-4DFF-98B6-3053ECF4F9B4}" dt="2018-12-07T16:35:42.006" v="137" actId="14100"/>
          <ac:spMkLst>
            <pc:docMk/>
            <pc:sldMk cId="1162679982" sldId="257"/>
            <ac:spMk id="3" creationId="{9761BFBC-5021-462B-BA8C-263323DEAA59}"/>
          </ac:spMkLst>
        </pc:spChg>
        <pc:spChg chg="mod">
          <ac:chgData name="(Student) - James Condon" userId="S::c00207200@itcarlow.ie::8dfb25d4-3a23-4f9d-b098-a8060e7c5c16" providerId="AD" clId="Web-{DCB53751-814B-4DFF-98B6-3053ECF4F9B4}" dt="2018-12-07T16:35:48.599" v="138" actId="14100"/>
          <ac:spMkLst>
            <pc:docMk/>
            <pc:sldMk cId="1162679982" sldId="257"/>
            <ac:spMk id="4" creationId="{8B057787-34C0-415D-84B4-86C44C6C94CB}"/>
          </ac:spMkLst>
        </pc:spChg>
        <pc:spChg chg="mod">
          <ac:chgData name="(Student) - James Condon" userId="S::c00207200@itcarlow.ie::8dfb25d4-3a23-4f9d-b098-a8060e7c5c16" providerId="AD" clId="Web-{DCB53751-814B-4DFF-98B6-3053ECF4F9B4}" dt="2018-12-07T16:38:29.005" v="149" actId="14100"/>
          <ac:spMkLst>
            <pc:docMk/>
            <pc:sldMk cId="1162679982" sldId="257"/>
            <ac:spMk id="5" creationId="{BFD1CAB2-9600-460D-AF64-A7B4DA3565B0}"/>
          </ac:spMkLst>
        </pc:spChg>
        <pc:spChg chg="mod">
          <ac:chgData name="(Student) - James Condon" userId="S::c00207200@itcarlow.ie::8dfb25d4-3a23-4f9d-b098-a8060e7c5c16" providerId="AD" clId="Web-{DCB53751-814B-4DFF-98B6-3053ECF4F9B4}" dt="2018-12-07T16:38:19.771" v="147" actId="14100"/>
          <ac:spMkLst>
            <pc:docMk/>
            <pc:sldMk cId="1162679982" sldId="257"/>
            <ac:spMk id="6" creationId="{BC3D4203-D770-4802-9C13-71AA73A60182}"/>
          </ac:spMkLst>
        </pc:spChg>
        <pc:spChg chg="add del mod">
          <ac:chgData name="(Student) - James Condon" userId="S::c00207200@itcarlow.ie::8dfb25d4-3a23-4f9d-b098-a8060e7c5c16" providerId="AD" clId="Web-{DCB53751-814B-4DFF-98B6-3053ECF4F9B4}" dt="2018-12-07T16:37:40.958" v="144"/>
          <ac:spMkLst>
            <pc:docMk/>
            <pc:sldMk cId="1162679982" sldId="257"/>
            <ac:spMk id="7" creationId="{32034087-4FC7-475D-B866-AFB167368F47}"/>
          </ac:spMkLst>
        </pc:spChg>
      </pc:sldChg>
      <pc:sldChg chg="new">
        <pc:chgData name="(Student) - James Condon" userId="S::c00207200@itcarlow.ie::8dfb25d4-3a23-4f9d-b098-a8060e7c5c16" providerId="AD" clId="Web-{DCB53751-814B-4DFF-98B6-3053ECF4F9B4}" dt="2018-12-07T16:37:52.333" v="146"/>
        <pc:sldMkLst>
          <pc:docMk/>
          <pc:sldMk cId="1210517304" sldId="258"/>
        </pc:sldMkLst>
      </pc:sldChg>
    </pc:docChg>
  </pc:docChgLst>
  <pc:docChgLst>
    <pc:chgData name="(Student) - James Condon" userId="S::c00207200@itcarlow.ie::8dfb25d4-3a23-4f9d-b098-a8060e7c5c16" providerId="AD" clId="Web-{899E5C87-05AB-7B41-369B-48C53160477F}"/>
    <pc:docChg chg="addSld delSld modSld">
      <pc:chgData name="(Student) - James Condon" userId="S::c00207200@itcarlow.ie::8dfb25d4-3a23-4f9d-b098-a8060e7c5c16" providerId="AD" clId="Web-{899E5C87-05AB-7B41-369B-48C53160477F}" dt="2018-12-09T23:11:10.327" v="1229" actId="20577"/>
      <pc:docMkLst>
        <pc:docMk/>
      </pc:docMkLst>
      <pc:sldChg chg="modSp">
        <pc:chgData name="(Student) - James Condon" userId="S::c00207200@itcarlow.ie::8dfb25d4-3a23-4f9d-b098-a8060e7c5c16" providerId="AD" clId="Web-{899E5C87-05AB-7B41-369B-48C53160477F}" dt="2018-12-09T21:46:50.185" v="7" actId="20577"/>
        <pc:sldMkLst>
          <pc:docMk/>
          <pc:sldMk cId="109857222" sldId="256"/>
        </pc:sldMkLst>
        <pc:spChg chg="mod">
          <ac:chgData name="(Student) - James Condon" userId="S::c00207200@itcarlow.ie::8dfb25d4-3a23-4f9d-b098-a8060e7c5c16" providerId="AD" clId="Web-{899E5C87-05AB-7B41-369B-48C53160477F}" dt="2018-12-09T21:46:50.185" v="7" actId="20577"/>
          <ac:spMkLst>
            <pc:docMk/>
            <pc:sldMk cId="109857222" sldId="256"/>
            <ac:spMk id="2" creationId="{00000000-0000-0000-0000-000000000000}"/>
          </ac:spMkLst>
        </pc:spChg>
      </pc:sldChg>
      <pc:sldChg chg="addSp delSp modSp del">
        <pc:chgData name="(Student) - James Condon" userId="S::c00207200@itcarlow.ie::8dfb25d4-3a23-4f9d-b098-a8060e7c5c16" providerId="AD" clId="Web-{899E5C87-05AB-7B41-369B-48C53160477F}" dt="2018-12-09T21:52:26.523" v="54"/>
        <pc:sldMkLst>
          <pc:docMk/>
          <pc:sldMk cId="1162679982" sldId="257"/>
        </pc:sldMkLst>
        <pc:spChg chg="mod">
          <ac:chgData name="(Student) - James Condon" userId="S::c00207200@itcarlow.ie::8dfb25d4-3a23-4f9d-b098-a8060e7c5c16" providerId="AD" clId="Web-{899E5C87-05AB-7B41-369B-48C53160477F}" dt="2018-12-09T21:51:33.224" v="22" actId="20577"/>
          <ac:spMkLst>
            <pc:docMk/>
            <pc:sldMk cId="1162679982" sldId="257"/>
            <ac:spMk id="2" creationId="{57990166-E44B-4686-AA31-23D8FBF25726}"/>
          </ac:spMkLst>
        </pc:spChg>
        <pc:spChg chg="mod">
          <ac:chgData name="(Student) - James Condon" userId="S::c00207200@itcarlow.ie::8dfb25d4-3a23-4f9d-b098-a8060e7c5c16" providerId="AD" clId="Web-{899E5C87-05AB-7B41-369B-48C53160477F}" dt="2018-12-09T21:52:10.601" v="53" actId="14100"/>
          <ac:spMkLst>
            <pc:docMk/>
            <pc:sldMk cId="1162679982" sldId="257"/>
            <ac:spMk id="3" creationId="{9761BFBC-5021-462B-BA8C-263323DEAA59}"/>
          </ac:spMkLst>
        </pc:spChg>
        <pc:spChg chg="mod">
          <ac:chgData name="(Student) - James Condon" userId="S::c00207200@itcarlow.ie::8dfb25d4-3a23-4f9d-b098-a8060e7c5c16" providerId="AD" clId="Web-{899E5C87-05AB-7B41-369B-48C53160477F}" dt="2018-12-09T21:47:15.533" v="9" actId="14100"/>
          <ac:spMkLst>
            <pc:docMk/>
            <pc:sldMk cId="1162679982" sldId="257"/>
            <ac:spMk id="4" creationId="{8B057787-34C0-415D-84B4-86C44C6C94CB}"/>
          </ac:spMkLst>
        </pc:spChg>
        <pc:spChg chg="add del">
          <ac:chgData name="(Student) - James Condon" userId="S::c00207200@itcarlow.ie::8dfb25d4-3a23-4f9d-b098-a8060e7c5c16" providerId="AD" clId="Web-{899E5C87-05AB-7B41-369B-48C53160477F}" dt="2018-12-09T21:47:52.222" v="11"/>
          <ac:spMkLst>
            <pc:docMk/>
            <pc:sldMk cId="1162679982" sldId="257"/>
            <ac:spMk id="7" creationId="{375C63CE-0271-49C9-8172-4C60E1D4A9E7}"/>
          </ac:spMkLst>
        </pc:spChg>
      </pc:sldChg>
      <pc:sldChg chg="del">
        <pc:chgData name="(Student) - James Condon" userId="S::c00207200@itcarlow.ie::8dfb25d4-3a23-4f9d-b098-a8060e7c5c16" providerId="AD" clId="Web-{899E5C87-05AB-7B41-369B-48C53160477F}" dt="2018-12-09T21:52:40.007" v="56"/>
        <pc:sldMkLst>
          <pc:docMk/>
          <pc:sldMk cId="1210517304" sldId="258"/>
        </pc:sldMkLst>
      </pc:sldChg>
      <pc:sldChg chg="addSp delSp modSp new">
        <pc:chgData name="(Student) - James Condon" userId="S::c00207200@itcarlow.ie::8dfb25d4-3a23-4f9d-b098-a8060e7c5c16" providerId="AD" clId="Web-{899E5C87-05AB-7B41-369B-48C53160477F}" dt="2018-12-09T22:13:32.579" v="486" actId="1076"/>
        <pc:sldMkLst>
          <pc:docMk/>
          <pc:sldMk cId="3566294528" sldId="259"/>
        </pc:sldMkLst>
        <pc:spChg chg="mod">
          <ac:chgData name="(Student) - James Condon" userId="S::c00207200@itcarlow.ie::8dfb25d4-3a23-4f9d-b098-a8060e7c5c16" providerId="AD" clId="Web-{899E5C87-05AB-7B41-369B-48C53160477F}" dt="2018-12-09T21:53:01.944" v="66" actId="20577"/>
          <ac:spMkLst>
            <pc:docMk/>
            <pc:sldMk cId="3566294528" sldId="259"/>
            <ac:spMk id="2" creationId="{265AA48A-0EB6-497F-9D41-E063227FEA77}"/>
          </ac:spMkLst>
        </pc:spChg>
        <pc:spChg chg="add mod">
          <ac:chgData name="(Student) - James Condon" userId="S::c00207200@itcarlow.ie::8dfb25d4-3a23-4f9d-b098-a8060e7c5c16" providerId="AD" clId="Web-{899E5C87-05AB-7B41-369B-48C53160477F}" dt="2018-12-09T22:11:00.106" v="329" actId="20577"/>
          <ac:spMkLst>
            <pc:docMk/>
            <pc:sldMk cId="3566294528" sldId="259"/>
            <ac:spMk id="3" creationId="{E7D71233-4E48-4357-B453-404BEDC32552}"/>
          </ac:spMkLst>
        </pc:spChg>
        <pc:spChg chg="add mod">
          <ac:chgData name="(Student) - James Condon" userId="S::c00207200@itcarlow.ie::8dfb25d4-3a23-4f9d-b098-a8060e7c5c16" providerId="AD" clId="Web-{899E5C87-05AB-7B41-369B-48C53160477F}" dt="2018-12-09T22:13:32.579" v="486" actId="1076"/>
          <ac:spMkLst>
            <pc:docMk/>
            <pc:sldMk cId="3566294528" sldId="259"/>
            <ac:spMk id="4" creationId="{802575F2-1BE3-4394-979F-FF0CECE0BC23}"/>
          </ac:spMkLst>
        </pc:spChg>
        <pc:spChg chg="add del mod">
          <ac:chgData name="(Student) - James Condon" userId="S::c00207200@itcarlow.ie::8dfb25d4-3a23-4f9d-b098-a8060e7c5c16" providerId="AD" clId="Web-{899E5C87-05AB-7B41-369B-48C53160477F}" dt="2018-12-09T22:10:23.558" v="290"/>
          <ac:spMkLst>
            <pc:docMk/>
            <pc:sldMk cId="3566294528" sldId="259"/>
            <ac:spMk id="5" creationId="{867DD273-ACB8-44E9-9B63-FFACA676243A}"/>
          </ac:spMkLst>
        </pc:spChg>
        <pc:spChg chg="add del mod">
          <ac:chgData name="(Student) - James Condon" userId="S::c00207200@itcarlow.ie::8dfb25d4-3a23-4f9d-b098-a8060e7c5c16" providerId="AD" clId="Web-{899E5C87-05AB-7B41-369B-48C53160477F}" dt="2018-12-09T22:10:18.918" v="277"/>
          <ac:spMkLst>
            <pc:docMk/>
            <pc:sldMk cId="3566294528" sldId="259"/>
            <ac:spMk id="6" creationId="{A813D151-7A94-4B51-BA53-F44D8852E305}"/>
          </ac:spMkLst>
        </pc:spChg>
      </pc:sldChg>
      <pc:sldChg chg="modSp new">
        <pc:chgData name="(Student) - James Condon" userId="S::c00207200@itcarlow.ie::8dfb25d4-3a23-4f9d-b098-a8060e7c5c16" providerId="AD" clId="Web-{899E5C87-05AB-7B41-369B-48C53160477F}" dt="2018-12-09T22:59:48.253" v="719" actId="20577"/>
        <pc:sldMkLst>
          <pc:docMk/>
          <pc:sldMk cId="3342379243" sldId="260"/>
        </pc:sldMkLst>
        <pc:spChg chg="mod">
          <ac:chgData name="(Student) - James Condon" userId="S::c00207200@itcarlow.ie::8dfb25d4-3a23-4f9d-b098-a8060e7c5c16" providerId="AD" clId="Web-{899E5C87-05AB-7B41-369B-48C53160477F}" dt="2018-12-09T22:35:49.108" v="524" actId="20577"/>
          <ac:spMkLst>
            <pc:docMk/>
            <pc:sldMk cId="3342379243" sldId="260"/>
            <ac:spMk id="2" creationId="{B9E44922-04CB-4955-A707-0779E398110A}"/>
          </ac:spMkLst>
        </pc:spChg>
        <pc:spChg chg="mod">
          <ac:chgData name="(Student) - James Condon" userId="S::c00207200@itcarlow.ie::8dfb25d4-3a23-4f9d-b098-a8060e7c5c16" providerId="AD" clId="Web-{899E5C87-05AB-7B41-369B-48C53160477F}" dt="2018-12-09T22:59:48.253" v="719" actId="20577"/>
          <ac:spMkLst>
            <pc:docMk/>
            <pc:sldMk cId="3342379243" sldId="260"/>
            <ac:spMk id="20" creationId="{052AAEAF-82E7-4415-A016-6E2F4DD2596E}"/>
          </ac:spMkLst>
        </pc:spChg>
      </pc:sldChg>
      <pc:sldChg chg="modSp new">
        <pc:chgData name="(Student) - James Condon" userId="S::c00207200@itcarlow.ie::8dfb25d4-3a23-4f9d-b098-a8060e7c5c16" providerId="AD" clId="Web-{899E5C87-05AB-7B41-369B-48C53160477F}" dt="2018-12-09T23:03:16.400" v="976" actId="20577"/>
        <pc:sldMkLst>
          <pc:docMk/>
          <pc:sldMk cId="3262755898" sldId="261"/>
        </pc:sldMkLst>
        <pc:spChg chg="mod">
          <ac:chgData name="(Student) - James Condon" userId="S::c00207200@itcarlow.ie::8dfb25d4-3a23-4f9d-b098-a8060e7c5c16" providerId="AD" clId="Web-{899E5C87-05AB-7B41-369B-48C53160477F}" dt="2018-12-09T23:00:10.675" v="738" actId="20577"/>
          <ac:spMkLst>
            <pc:docMk/>
            <pc:sldMk cId="3262755898" sldId="261"/>
            <ac:spMk id="2" creationId="{29895A2F-EA48-4BA1-A906-2952C696EBC0}"/>
          </ac:spMkLst>
        </pc:spChg>
        <pc:spChg chg="mod">
          <ac:chgData name="(Student) - James Condon" userId="S::c00207200@itcarlow.ie::8dfb25d4-3a23-4f9d-b098-a8060e7c5c16" providerId="AD" clId="Web-{899E5C87-05AB-7B41-369B-48C53160477F}" dt="2018-12-09T23:03:16.400" v="976" actId="20577"/>
          <ac:spMkLst>
            <pc:docMk/>
            <pc:sldMk cId="3262755898" sldId="261"/>
            <ac:spMk id="3" creationId="{75707491-892A-4F0A-BDBD-11F7B78954F0}"/>
          </ac:spMkLst>
        </pc:spChg>
      </pc:sldChg>
      <pc:sldChg chg="modSp new">
        <pc:chgData name="(Student) - James Condon" userId="S::c00207200@itcarlow.ie::8dfb25d4-3a23-4f9d-b098-a8060e7c5c16" providerId="AD" clId="Web-{899E5C87-05AB-7B41-369B-48C53160477F}" dt="2018-12-09T23:11:10.327" v="1228" actId="20577"/>
        <pc:sldMkLst>
          <pc:docMk/>
          <pc:sldMk cId="3311724592" sldId="262"/>
        </pc:sldMkLst>
        <pc:spChg chg="mod">
          <ac:chgData name="(Student) - James Condon" userId="S::c00207200@itcarlow.ie::8dfb25d4-3a23-4f9d-b098-a8060e7c5c16" providerId="AD" clId="Web-{899E5C87-05AB-7B41-369B-48C53160477F}" dt="2018-12-09T23:07:29.534" v="1171" actId="20577"/>
          <ac:spMkLst>
            <pc:docMk/>
            <pc:sldMk cId="3311724592" sldId="262"/>
            <ac:spMk id="2" creationId="{85128241-6FB0-4CBF-BFAC-D5FCE1CAF561}"/>
          </ac:spMkLst>
        </pc:spChg>
        <pc:spChg chg="mod">
          <ac:chgData name="(Student) - James Condon" userId="S::c00207200@itcarlow.ie::8dfb25d4-3a23-4f9d-b098-a8060e7c5c16" providerId="AD" clId="Web-{899E5C87-05AB-7B41-369B-48C53160477F}" dt="2018-12-09T23:11:10.327" v="1228" actId="20577"/>
          <ac:spMkLst>
            <pc:docMk/>
            <pc:sldMk cId="3311724592" sldId="262"/>
            <ac:spMk id="3" creationId="{8BA64F35-F47B-43AC-A3EF-9FE3190D6265}"/>
          </ac:spMkLst>
        </pc:spChg>
      </pc:sldChg>
      <pc:sldChg chg="new">
        <pc:chgData name="(Student) - James Condon" userId="S::c00207200@itcarlow.ie::8dfb25d4-3a23-4f9d-b098-a8060e7c5c16" providerId="AD" clId="Web-{899E5C87-05AB-7B41-369B-48C53160477F}" dt="2018-12-09T23:00:14.707" v="741"/>
        <pc:sldMkLst>
          <pc:docMk/>
          <pc:sldMk cId="876590391" sldId="263"/>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9B582B-E801-4CFA-9152-B69C6E1665E5}"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n-US"/>
        </a:p>
      </dgm:t>
    </dgm:pt>
    <dgm:pt modelId="{B5E93820-2DE1-4CFC-9559-85626B246A1C}">
      <dgm:prSet phldrT="[Text]"/>
      <dgm:spPr/>
      <dgm:t>
        <a:bodyPr/>
        <a:lstStyle/>
        <a:p>
          <a:r>
            <a:rPr lang="en-US" sz="3000" dirty="0">
              <a:solidFill>
                <a:srgbClr val="010000"/>
              </a:solidFill>
              <a:latin typeface="Trebuchet MS"/>
            </a:rPr>
            <a:t>Blend of </a:t>
          </a:r>
          <a:r>
            <a:rPr lang="en-US" sz="3000">
              <a:solidFill>
                <a:srgbClr val="010000"/>
              </a:solidFill>
              <a:latin typeface="Trebuchet MS"/>
            </a:rPr>
            <a:t>Traditional Steering Behaviors</a:t>
          </a:r>
        </a:p>
      </dgm:t>
    </dgm:pt>
    <dgm:pt modelId="{39FD15A1-AABF-4C3E-9EFC-8FC3E586D71B}" type="parTrans" cxnId="{9E3422A4-5AF9-424F-96E9-33BF08D8842B}">
      <dgm:prSet/>
      <dgm:spPr/>
      <dgm:t>
        <a:bodyPr/>
        <a:lstStyle/>
        <a:p>
          <a:endParaRPr lang="en-US"/>
        </a:p>
      </dgm:t>
    </dgm:pt>
    <dgm:pt modelId="{51783AE1-D956-43A8-A82D-C7FDBEA9BBFA}" type="sibTrans" cxnId="{9E3422A4-5AF9-424F-96E9-33BF08D8842B}">
      <dgm:prSet/>
      <dgm:spPr/>
      <dgm:t>
        <a:bodyPr/>
        <a:lstStyle/>
        <a:p>
          <a:endParaRPr lang="en-US"/>
        </a:p>
      </dgm:t>
    </dgm:pt>
    <dgm:pt modelId="{241A79B8-EB9C-4BED-A8C8-7BFA968228CA}">
      <dgm:prSet phldrT="[Text]"/>
      <dgm:spPr/>
      <dgm:t>
        <a:bodyPr/>
        <a:lstStyle/>
        <a:p>
          <a:r>
            <a:rPr lang="en-US" dirty="0"/>
            <a:t>Steering with Context Maps</a:t>
          </a:r>
        </a:p>
      </dgm:t>
    </dgm:pt>
    <dgm:pt modelId="{F1A02507-31B1-4646-A1AF-868184F89B5F}" type="parTrans" cxnId="{33EC3D03-506E-4930-82E0-D8B1FBC8E6D1}">
      <dgm:prSet/>
      <dgm:spPr/>
      <dgm:t>
        <a:bodyPr/>
        <a:lstStyle/>
        <a:p>
          <a:endParaRPr lang="en-US"/>
        </a:p>
      </dgm:t>
    </dgm:pt>
    <dgm:pt modelId="{4A196B80-CB5D-44EF-9313-AA9EB7AF0A11}" type="sibTrans" cxnId="{33EC3D03-506E-4930-82E0-D8B1FBC8E6D1}">
      <dgm:prSet/>
      <dgm:spPr/>
      <dgm:t>
        <a:bodyPr/>
        <a:lstStyle/>
        <a:p>
          <a:endParaRPr lang="en-US"/>
        </a:p>
      </dgm:t>
    </dgm:pt>
    <dgm:pt modelId="{CEA37D00-88B8-4B1C-848D-F2C0108A4DC1}">
      <dgm:prSet phldrT="[Text]"/>
      <dgm:spPr/>
      <dgm:t>
        <a:bodyPr/>
        <a:lstStyle/>
        <a:p>
          <a:r>
            <a:rPr lang="en-US" dirty="0"/>
            <a:t>Adapted Steering with Context Maps</a:t>
          </a:r>
        </a:p>
      </dgm:t>
    </dgm:pt>
    <dgm:pt modelId="{C481628E-ECC1-4AFF-AAAF-5814815E9ACE}" type="parTrans" cxnId="{DAC4B95F-1B27-469E-A567-09B82D05CB0A}">
      <dgm:prSet/>
      <dgm:spPr/>
    </dgm:pt>
    <dgm:pt modelId="{11C478E8-DB87-4431-9959-0F71C50214C9}" type="sibTrans" cxnId="{DAC4B95F-1B27-469E-A567-09B82D05CB0A}">
      <dgm:prSet/>
      <dgm:spPr/>
    </dgm:pt>
    <dgm:pt modelId="{D7A5E46D-5A18-4A39-BEEB-93D41D92D931}" type="pres">
      <dgm:prSet presAssocID="{F39B582B-E801-4CFA-9152-B69C6E1665E5}" presName="Name0" presStyleCnt="0">
        <dgm:presLayoutVars>
          <dgm:dir/>
          <dgm:resizeHandles val="exact"/>
        </dgm:presLayoutVars>
      </dgm:prSet>
      <dgm:spPr/>
    </dgm:pt>
    <dgm:pt modelId="{E97D5B1C-10B7-41C0-B201-8EA0EE6B92DB}" type="pres">
      <dgm:prSet presAssocID="{B5E93820-2DE1-4CFC-9559-85626B246A1C}" presName="Name5" presStyleLbl="vennNode1" presStyleIdx="0" presStyleCnt="3">
        <dgm:presLayoutVars>
          <dgm:bulletEnabled val="1"/>
        </dgm:presLayoutVars>
      </dgm:prSet>
      <dgm:spPr/>
    </dgm:pt>
    <dgm:pt modelId="{26E950EA-710F-47B6-87AB-FFF44D4FDF54}" type="pres">
      <dgm:prSet presAssocID="{51783AE1-D956-43A8-A82D-C7FDBEA9BBFA}" presName="space" presStyleCnt="0"/>
      <dgm:spPr/>
    </dgm:pt>
    <dgm:pt modelId="{7C0E7500-A6FE-4464-BCA9-31B715941D5C}" type="pres">
      <dgm:prSet presAssocID="{241A79B8-EB9C-4BED-A8C8-7BFA968228CA}" presName="Name5" presStyleLbl="vennNode1" presStyleIdx="1" presStyleCnt="3">
        <dgm:presLayoutVars>
          <dgm:bulletEnabled val="1"/>
        </dgm:presLayoutVars>
      </dgm:prSet>
      <dgm:spPr/>
    </dgm:pt>
    <dgm:pt modelId="{C3C671E8-615E-458A-9061-E132E7F743A8}" type="pres">
      <dgm:prSet presAssocID="{4A196B80-CB5D-44EF-9313-AA9EB7AF0A11}" presName="space" presStyleCnt="0"/>
      <dgm:spPr/>
    </dgm:pt>
    <dgm:pt modelId="{AAB6BFE3-FEEA-4D71-91E9-C6E20E6AB4CF}" type="pres">
      <dgm:prSet presAssocID="{CEA37D00-88B8-4B1C-848D-F2C0108A4DC1}" presName="Name5" presStyleLbl="vennNode1" presStyleIdx="2" presStyleCnt="3">
        <dgm:presLayoutVars>
          <dgm:bulletEnabled val="1"/>
        </dgm:presLayoutVars>
      </dgm:prSet>
      <dgm:spPr/>
    </dgm:pt>
  </dgm:ptLst>
  <dgm:cxnLst>
    <dgm:cxn modelId="{33EC3D03-506E-4930-82E0-D8B1FBC8E6D1}" srcId="{F39B582B-E801-4CFA-9152-B69C6E1665E5}" destId="{241A79B8-EB9C-4BED-A8C8-7BFA968228CA}" srcOrd="1" destOrd="0" parTransId="{F1A02507-31B1-4646-A1AF-868184F89B5F}" sibTransId="{4A196B80-CB5D-44EF-9313-AA9EB7AF0A11}"/>
    <dgm:cxn modelId="{DAC4B95F-1B27-469E-A567-09B82D05CB0A}" srcId="{F39B582B-E801-4CFA-9152-B69C6E1665E5}" destId="{CEA37D00-88B8-4B1C-848D-F2C0108A4DC1}" srcOrd="2" destOrd="0" parTransId="{C481628E-ECC1-4AFF-AAAF-5814815E9ACE}" sibTransId="{11C478E8-DB87-4431-9959-0F71C50214C9}"/>
    <dgm:cxn modelId="{8AA8F848-CE84-4EB8-970F-308570CDF20B}" type="presOf" srcId="{241A79B8-EB9C-4BED-A8C8-7BFA968228CA}" destId="{7C0E7500-A6FE-4464-BCA9-31B715941D5C}" srcOrd="0" destOrd="0" presId="urn:microsoft.com/office/officeart/2005/8/layout/venn3"/>
    <dgm:cxn modelId="{9E3422A4-5AF9-424F-96E9-33BF08D8842B}" srcId="{F39B582B-E801-4CFA-9152-B69C6E1665E5}" destId="{B5E93820-2DE1-4CFC-9559-85626B246A1C}" srcOrd="0" destOrd="0" parTransId="{39FD15A1-AABF-4C3E-9EFC-8FC3E586D71B}" sibTransId="{51783AE1-D956-43A8-A82D-C7FDBEA9BBFA}"/>
    <dgm:cxn modelId="{7EC46AB3-523D-4597-85A8-BEC48AEBEBED}" type="presOf" srcId="{B5E93820-2DE1-4CFC-9559-85626B246A1C}" destId="{E97D5B1C-10B7-41C0-B201-8EA0EE6B92DB}" srcOrd="0" destOrd="0" presId="urn:microsoft.com/office/officeart/2005/8/layout/venn3"/>
    <dgm:cxn modelId="{1C97F5C1-6887-49D7-8CB3-9E566F936AC1}" type="presOf" srcId="{F39B582B-E801-4CFA-9152-B69C6E1665E5}" destId="{D7A5E46D-5A18-4A39-BEEB-93D41D92D931}" srcOrd="0" destOrd="0" presId="urn:microsoft.com/office/officeart/2005/8/layout/venn3"/>
    <dgm:cxn modelId="{693A7AEF-5436-4F73-96D2-B0D54A8959EE}" type="presOf" srcId="{CEA37D00-88B8-4B1C-848D-F2C0108A4DC1}" destId="{AAB6BFE3-FEEA-4D71-91E9-C6E20E6AB4CF}" srcOrd="0" destOrd="0" presId="urn:microsoft.com/office/officeart/2005/8/layout/venn3"/>
    <dgm:cxn modelId="{E3997F7A-02F4-4B37-918A-9DACAFDFAED7}" type="presParOf" srcId="{D7A5E46D-5A18-4A39-BEEB-93D41D92D931}" destId="{E97D5B1C-10B7-41C0-B201-8EA0EE6B92DB}" srcOrd="0" destOrd="0" presId="urn:microsoft.com/office/officeart/2005/8/layout/venn3"/>
    <dgm:cxn modelId="{11452288-B329-4563-9DC8-74583D4CE6C4}" type="presParOf" srcId="{D7A5E46D-5A18-4A39-BEEB-93D41D92D931}" destId="{26E950EA-710F-47B6-87AB-FFF44D4FDF54}" srcOrd="1" destOrd="0" presId="urn:microsoft.com/office/officeart/2005/8/layout/venn3"/>
    <dgm:cxn modelId="{10D36AE3-765C-4FBC-B21E-A06536BA495F}" type="presParOf" srcId="{D7A5E46D-5A18-4A39-BEEB-93D41D92D931}" destId="{7C0E7500-A6FE-4464-BCA9-31B715941D5C}" srcOrd="2" destOrd="0" presId="urn:microsoft.com/office/officeart/2005/8/layout/venn3"/>
    <dgm:cxn modelId="{E7269E57-53CE-47D8-8D39-3CA828EDDDC2}" type="presParOf" srcId="{D7A5E46D-5A18-4A39-BEEB-93D41D92D931}" destId="{C3C671E8-615E-458A-9061-E132E7F743A8}" srcOrd="3" destOrd="0" presId="urn:microsoft.com/office/officeart/2005/8/layout/venn3"/>
    <dgm:cxn modelId="{94221A4D-668A-44F5-8D3F-FC1AB1A268AC}" type="presParOf" srcId="{D7A5E46D-5A18-4A39-BEEB-93D41D92D931}" destId="{AAB6BFE3-FEEA-4D71-91E9-C6E20E6AB4CF}" srcOrd="4"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6422DC-87C4-4A5E-B990-E23CDD52CBFD}"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n-US"/>
        </a:p>
      </dgm:t>
    </dgm:pt>
    <dgm:pt modelId="{680284EB-C9F7-406C-9AC3-526F419ADF09}">
      <dgm:prSet phldrT="[Text]"/>
      <dgm:spPr/>
      <dgm:t>
        <a:bodyPr/>
        <a:lstStyle/>
        <a:p>
          <a:r>
            <a:rPr lang="en-US" dirty="0"/>
            <a:t>1</a:t>
          </a:r>
        </a:p>
      </dgm:t>
    </dgm:pt>
    <dgm:pt modelId="{E9F50FDE-BA3E-454A-B2A7-68C01BF5F7FE}" type="parTrans" cxnId="{93E4527E-7A61-4435-9215-7CAE6D53C0F9}">
      <dgm:prSet/>
      <dgm:spPr/>
      <dgm:t>
        <a:bodyPr/>
        <a:lstStyle/>
        <a:p>
          <a:endParaRPr lang="en-US"/>
        </a:p>
      </dgm:t>
    </dgm:pt>
    <dgm:pt modelId="{A186EE43-4B7C-4660-B6F0-EFC7C178AFBB}" type="sibTrans" cxnId="{93E4527E-7A61-4435-9215-7CAE6D53C0F9}">
      <dgm:prSet/>
      <dgm:spPr/>
      <dgm:t>
        <a:bodyPr/>
        <a:lstStyle/>
        <a:p>
          <a:endParaRPr lang="en-US"/>
        </a:p>
      </dgm:t>
    </dgm:pt>
    <dgm:pt modelId="{B8297FBE-92FB-4BEA-B17E-7CC88E722A1E}" type="pres">
      <dgm:prSet presAssocID="{226422DC-87C4-4A5E-B990-E23CDD52CBFD}" presName="Name0" presStyleCnt="0">
        <dgm:presLayoutVars>
          <dgm:dir/>
          <dgm:resizeHandles val="exact"/>
        </dgm:presLayoutVars>
      </dgm:prSet>
      <dgm:spPr/>
    </dgm:pt>
    <dgm:pt modelId="{8EDA0985-F4FA-49EE-BA26-9B16287BE7D9}" type="pres">
      <dgm:prSet presAssocID="{680284EB-C9F7-406C-9AC3-526F419ADF09}" presName="Name5" presStyleLbl="vennNode1" presStyleIdx="0" presStyleCnt="1">
        <dgm:presLayoutVars>
          <dgm:bulletEnabled val="1"/>
        </dgm:presLayoutVars>
      </dgm:prSet>
      <dgm:spPr/>
    </dgm:pt>
  </dgm:ptLst>
  <dgm:cxnLst>
    <dgm:cxn modelId="{F979E91F-1730-4366-BED0-B03613D56060}" type="presOf" srcId="{680284EB-C9F7-406C-9AC3-526F419ADF09}" destId="{8EDA0985-F4FA-49EE-BA26-9B16287BE7D9}" srcOrd="0" destOrd="0" presId="urn:microsoft.com/office/officeart/2005/8/layout/venn3"/>
    <dgm:cxn modelId="{6FD22C6C-6435-4274-80DF-7D17883080DB}" type="presOf" srcId="{226422DC-87C4-4A5E-B990-E23CDD52CBFD}" destId="{B8297FBE-92FB-4BEA-B17E-7CC88E722A1E}" srcOrd="0" destOrd="0" presId="urn:microsoft.com/office/officeart/2005/8/layout/venn3"/>
    <dgm:cxn modelId="{93E4527E-7A61-4435-9215-7CAE6D53C0F9}" srcId="{226422DC-87C4-4A5E-B990-E23CDD52CBFD}" destId="{680284EB-C9F7-406C-9AC3-526F419ADF09}" srcOrd="0" destOrd="0" parTransId="{E9F50FDE-BA3E-454A-B2A7-68C01BF5F7FE}" sibTransId="{A186EE43-4B7C-4660-B6F0-EFC7C178AFBB}"/>
    <dgm:cxn modelId="{B84A88F0-D6D8-4668-883D-904A0F1A8758}" type="presParOf" srcId="{B8297FBE-92FB-4BEA-B17E-7CC88E722A1E}" destId="{8EDA0985-F4FA-49EE-BA26-9B16287BE7D9}" srcOrd="0" destOrd="0" presId="urn:microsoft.com/office/officeart/2005/8/layout/venn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26422DC-87C4-4A5E-B990-E23CDD52CBFD}"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n-US"/>
        </a:p>
      </dgm:t>
    </dgm:pt>
    <dgm:pt modelId="{680284EB-C9F7-406C-9AC3-526F419ADF09}">
      <dgm:prSet phldrT="[Text]"/>
      <dgm:spPr/>
      <dgm:t>
        <a:bodyPr/>
        <a:lstStyle/>
        <a:p>
          <a:r>
            <a:rPr lang="en-US" dirty="0"/>
            <a:t>2</a:t>
          </a:r>
          <a:endParaRPr lang="en-US" sz="3000" dirty="0">
            <a:solidFill>
              <a:srgbClr val="010000"/>
            </a:solidFill>
            <a:latin typeface="Trebuchet MS"/>
          </a:endParaRPr>
        </a:p>
      </dgm:t>
    </dgm:pt>
    <dgm:pt modelId="{E9F50FDE-BA3E-454A-B2A7-68C01BF5F7FE}" type="parTrans" cxnId="{93E4527E-7A61-4435-9215-7CAE6D53C0F9}">
      <dgm:prSet/>
      <dgm:spPr/>
      <dgm:t>
        <a:bodyPr/>
        <a:lstStyle/>
        <a:p>
          <a:endParaRPr lang="en-US"/>
        </a:p>
      </dgm:t>
    </dgm:pt>
    <dgm:pt modelId="{A186EE43-4B7C-4660-B6F0-EFC7C178AFBB}" type="sibTrans" cxnId="{93E4527E-7A61-4435-9215-7CAE6D53C0F9}">
      <dgm:prSet/>
      <dgm:spPr/>
      <dgm:t>
        <a:bodyPr/>
        <a:lstStyle/>
        <a:p>
          <a:endParaRPr lang="en-US"/>
        </a:p>
      </dgm:t>
    </dgm:pt>
    <dgm:pt modelId="{B8297FBE-92FB-4BEA-B17E-7CC88E722A1E}" type="pres">
      <dgm:prSet presAssocID="{226422DC-87C4-4A5E-B990-E23CDD52CBFD}" presName="Name0" presStyleCnt="0">
        <dgm:presLayoutVars>
          <dgm:dir/>
          <dgm:resizeHandles val="exact"/>
        </dgm:presLayoutVars>
      </dgm:prSet>
      <dgm:spPr/>
    </dgm:pt>
    <dgm:pt modelId="{8EDA0985-F4FA-49EE-BA26-9B16287BE7D9}" type="pres">
      <dgm:prSet presAssocID="{680284EB-C9F7-406C-9AC3-526F419ADF09}" presName="Name5" presStyleLbl="vennNode1" presStyleIdx="0" presStyleCnt="1">
        <dgm:presLayoutVars>
          <dgm:bulletEnabled val="1"/>
        </dgm:presLayoutVars>
      </dgm:prSet>
      <dgm:spPr/>
    </dgm:pt>
  </dgm:ptLst>
  <dgm:cxnLst>
    <dgm:cxn modelId="{F979E91F-1730-4366-BED0-B03613D56060}" type="presOf" srcId="{680284EB-C9F7-406C-9AC3-526F419ADF09}" destId="{8EDA0985-F4FA-49EE-BA26-9B16287BE7D9}" srcOrd="0" destOrd="0" presId="urn:microsoft.com/office/officeart/2005/8/layout/venn3"/>
    <dgm:cxn modelId="{6FD22C6C-6435-4274-80DF-7D17883080DB}" type="presOf" srcId="{226422DC-87C4-4A5E-B990-E23CDD52CBFD}" destId="{B8297FBE-92FB-4BEA-B17E-7CC88E722A1E}" srcOrd="0" destOrd="0" presId="urn:microsoft.com/office/officeart/2005/8/layout/venn3"/>
    <dgm:cxn modelId="{93E4527E-7A61-4435-9215-7CAE6D53C0F9}" srcId="{226422DC-87C4-4A5E-B990-E23CDD52CBFD}" destId="{680284EB-C9F7-406C-9AC3-526F419ADF09}" srcOrd="0" destOrd="0" parTransId="{E9F50FDE-BA3E-454A-B2A7-68C01BF5F7FE}" sibTransId="{A186EE43-4B7C-4660-B6F0-EFC7C178AFBB}"/>
    <dgm:cxn modelId="{B84A88F0-D6D8-4668-883D-904A0F1A8758}" type="presParOf" srcId="{B8297FBE-92FB-4BEA-B17E-7CC88E722A1E}" destId="{8EDA0985-F4FA-49EE-BA26-9B16287BE7D9}" srcOrd="0" destOrd="0" presId="urn:microsoft.com/office/officeart/2005/8/layout/venn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26422DC-87C4-4A5E-B990-E23CDD52CBFD}"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n-US"/>
        </a:p>
      </dgm:t>
    </dgm:pt>
    <dgm:pt modelId="{680284EB-C9F7-406C-9AC3-526F419ADF09}">
      <dgm:prSet phldrT="[Text]"/>
      <dgm:spPr/>
      <dgm:t>
        <a:bodyPr/>
        <a:lstStyle/>
        <a:p>
          <a:r>
            <a:rPr lang="en-US" dirty="0"/>
            <a:t>3</a:t>
          </a:r>
          <a:endParaRPr lang="en-US" sz="3000" dirty="0">
            <a:solidFill>
              <a:srgbClr val="010000"/>
            </a:solidFill>
            <a:latin typeface="Trebuchet MS"/>
          </a:endParaRPr>
        </a:p>
      </dgm:t>
    </dgm:pt>
    <dgm:pt modelId="{E9F50FDE-BA3E-454A-B2A7-68C01BF5F7FE}" type="parTrans" cxnId="{93E4527E-7A61-4435-9215-7CAE6D53C0F9}">
      <dgm:prSet/>
      <dgm:spPr/>
      <dgm:t>
        <a:bodyPr/>
        <a:lstStyle/>
        <a:p>
          <a:endParaRPr lang="en-US"/>
        </a:p>
      </dgm:t>
    </dgm:pt>
    <dgm:pt modelId="{A186EE43-4B7C-4660-B6F0-EFC7C178AFBB}" type="sibTrans" cxnId="{93E4527E-7A61-4435-9215-7CAE6D53C0F9}">
      <dgm:prSet/>
      <dgm:spPr/>
      <dgm:t>
        <a:bodyPr/>
        <a:lstStyle/>
        <a:p>
          <a:endParaRPr lang="en-US"/>
        </a:p>
      </dgm:t>
    </dgm:pt>
    <dgm:pt modelId="{B8297FBE-92FB-4BEA-B17E-7CC88E722A1E}" type="pres">
      <dgm:prSet presAssocID="{226422DC-87C4-4A5E-B990-E23CDD52CBFD}" presName="Name0" presStyleCnt="0">
        <dgm:presLayoutVars>
          <dgm:dir/>
          <dgm:resizeHandles val="exact"/>
        </dgm:presLayoutVars>
      </dgm:prSet>
      <dgm:spPr/>
    </dgm:pt>
    <dgm:pt modelId="{8EDA0985-F4FA-49EE-BA26-9B16287BE7D9}" type="pres">
      <dgm:prSet presAssocID="{680284EB-C9F7-406C-9AC3-526F419ADF09}" presName="Name5" presStyleLbl="vennNode1" presStyleIdx="0" presStyleCnt="1">
        <dgm:presLayoutVars>
          <dgm:bulletEnabled val="1"/>
        </dgm:presLayoutVars>
      </dgm:prSet>
      <dgm:spPr/>
    </dgm:pt>
  </dgm:ptLst>
  <dgm:cxnLst>
    <dgm:cxn modelId="{F979E91F-1730-4366-BED0-B03613D56060}" type="presOf" srcId="{680284EB-C9F7-406C-9AC3-526F419ADF09}" destId="{8EDA0985-F4FA-49EE-BA26-9B16287BE7D9}" srcOrd="0" destOrd="0" presId="urn:microsoft.com/office/officeart/2005/8/layout/venn3"/>
    <dgm:cxn modelId="{6FD22C6C-6435-4274-80DF-7D17883080DB}" type="presOf" srcId="{226422DC-87C4-4A5E-B990-E23CDD52CBFD}" destId="{B8297FBE-92FB-4BEA-B17E-7CC88E722A1E}" srcOrd="0" destOrd="0" presId="urn:microsoft.com/office/officeart/2005/8/layout/venn3"/>
    <dgm:cxn modelId="{93E4527E-7A61-4435-9215-7CAE6D53C0F9}" srcId="{226422DC-87C4-4A5E-B990-E23CDD52CBFD}" destId="{680284EB-C9F7-406C-9AC3-526F419ADF09}" srcOrd="0" destOrd="0" parTransId="{E9F50FDE-BA3E-454A-B2A7-68C01BF5F7FE}" sibTransId="{A186EE43-4B7C-4660-B6F0-EFC7C178AFBB}"/>
    <dgm:cxn modelId="{B84A88F0-D6D8-4668-883D-904A0F1A8758}" type="presParOf" srcId="{B8297FBE-92FB-4BEA-B17E-7CC88E722A1E}" destId="{8EDA0985-F4FA-49EE-BA26-9B16287BE7D9}" srcOrd="0" destOrd="0" presId="urn:microsoft.com/office/officeart/2005/8/layout/venn3"/>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7D5B1C-10B7-41C0-B201-8EA0EE6B92DB}">
      <dsp:nvSpPr>
        <dsp:cNvPr id="0" name=""/>
        <dsp:cNvSpPr/>
      </dsp:nvSpPr>
      <dsp:spPr>
        <a:xfrm>
          <a:off x="3296" y="283611"/>
          <a:ext cx="2882558" cy="2882558"/>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8637" tIns="35560" rIns="158637" bIns="3556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rgbClr val="010000"/>
              </a:solidFill>
              <a:latin typeface="Trebuchet MS"/>
            </a:rPr>
            <a:t>Blend of </a:t>
          </a:r>
          <a:r>
            <a:rPr lang="en-US" sz="2800" kern="1200">
              <a:solidFill>
                <a:srgbClr val="010000"/>
              </a:solidFill>
              <a:latin typeface="Trebuchet MS"/>
            </a:rPr>
            <a:t>Traditional Steering Behaviors</a:t>
          </a:r>
        </a:p>
      </dsp:txBody>
      <dsp:txXfrm>
        <a:off x="425437" y="705752"/>
        <a:ext cx="2038276" cy="2038276"/>
      </dsp:txXfrm>
    </dsp:sp>
    <dsp:sp modelId="{7C0E7500-A6FE-4464-BCA9-31B715941D5C}">
      <dsp:nvSpPr>
        <dsp:cNvPr id="0" name=""/>
        <dsp:cNvSpPr/>
      </dsp:nvSpPr>
      <dsp:spPr>
        <a:xfrm>
          <a:off x="2309343" y="283611"/>
          <a:ext cx="2882558" cy="2882558"/>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8637" tIns="35560" rIns="158637" bIns="35560" numCol="1" spcCol="1270" anchor="ctr" anchorCtr="0">
          <a:noAutofit/>
        </a:bodyPr>
        <a:lstStyle/>
        <a:p>
          <a:pPr marL="0" lvl="0" indent="0" algn="ctr" defTabSz="1244600">
            <a:lnSpc>
              <a:spcPct val="90000"/>
            </a:lnSpc>
            <a:spcBef>
              <a:spcPct val="0"/>
            </a:spcBef>
            <a:spcAft>
              <a:spcPct val="35000"/>
            </a:spcAft>
            <a:buNone/>
          </a:pPr>
          <a:r>
            <a:rPr lang="en-US" sz="2800" kern="1200" dirty="0"/>
            <a:t>Steering with Context Maps</a:t>
          </a:r>
        </a:p>
      </dsp:txBody>
      <dsp:txXfrm>
        <a:off x="2731484" y="705752"/>
        <a:ext cx="2038276" cy="2038276"/>
      </dsp:txXfrm>
    </dsp:sp>
    <dsp:sp modelId="{AAB6BFE3-FEEA-4D71-91E9-C6E20E6AB4CF}">
      <dsp:nvSpPr>
        <dsp:cNvPr id="0" name=""/>
        <dsp:cNvSpPr/>
      </dsp:nvSpPr>
      <dsp:spPr>
        <a:xfrm>
          <a:off x="4615390" y="283611"/>
          <a:ext cx="2882558" cy="2882558"/>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8637" tIns="35560" rIns="158637" bIns="35560" numCol="1" spcCol="1270" anchor="ctr" anchorCtr="0">
          <a:noAutofit/>
        </a:bodyPr>
        <a:lstStyle/>
        <a:p>
          <a:pPr marL="0" lvl="0" indent="0" algn="ctr" defTabSz="1244600">
            <a:lnSpc>
              <a:spcPct val="90000"/>
            </a:lnSpc>
            <a:spcBef>
              <a:spcPct val="0"/>
            </a:spcBef>
            <a:spcAft>
              <a:spcPct val="35000"/>
            </a:spcAft>
            <a:buNone/>
          </a:pPr>
          <a:r>
            <a:rPr lang="en-US" sz="2800" kern="1200" dirty="0"/>
            <a:t>Adapted Steering with Context Maps</a:t>
          </a:r>
        </a:p>
      </dsp:txBody>
      <dsp:txXfrm>
        <a:off x="5037531" y="705752"/>
        <a:ext cx="2038276" cy="20382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DA0985-F4FA-49EE-BA26-9B16287BE7D9}">
      <dsp:nvSpPr>
        <dsp:cNvPr id="0" name=""/>
        <dsp:cNvSpPr/>
      </dsp:nvSpPr>
      <dsp:spPr>
        <a:xfrm>
          <a:off x="145735" y="262"/>
          <a:ext cx="856478" cy="856478"/>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47135" tIns="48260" rIns="47135" bIns="48260" numCol="1" spcCol="1270" anchor="ctr" anchorCtr="0">
          <a:noAutofit/>
        </a:bodyPr>
        <a:lstStyle/>
        <a:p>
          <a:pPr marL="0" lvl="0" indent="0" algn="ctr" defTabSz="1689100">
            <a:lnSpc>
              <a:spcPct val="90000"/>
            </a:lnSpc>
            <a:spcBef>
              <a:spcPct val="0"/>
            </a:spcBef>
            <a:spcAft>
              <a:spcPct val="35000"/>
            </a:spcAft>
            <a:buNone/>
          </a:pPr>
          <a:r>
            <a:rPr lang="en-US" sz="3800" kern="1200" dirty="0"/>
            <a:t>1</a:t>
          </a:r>
        </a:p>
      </dsp:txBody>
      <dsp:txXfrm>
        <a:off x="271163" y="125690"/>
        <a:ext cx="605622" cy="6056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DA0985-F4FA-49EE-BA26-9B16287BE7D9}">
      <dsp:nvSpPr>
        <dsp:cNvPr id="0" name=""/>
        <dsp:cNvSpPr/>
      </dsp:nvSpPr>
      <dsp:spPr>
        <a:xfrm>
          <a:off x="158038" y="195"/>
          <a:ext cx="856613" cy="85661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47142" tIns="48260" rIns="47142" bIns="48260" numCol="1" spcCol="1270" anchor="ctr" anchorCtr="0">
          <a:noAutofit/>
        </a:bodyPr>
        <a:lstStyle/>
        <a:p>
          <a:pPr marL="0" lvl="0" indent="0" algn="ctr" defTabSz="1689100">
            <a:lnSpc>
              <a:spcPct val="90000"/>
            </a:lnSpc>
            <a:spcBef>
              <a:spcPct val="0"/>
            </a:spcBef>
            <a:spcAft>
              <a:spcPct val="35000"/>
            </a:spcAft>
            <a:buNone/>
          </a:pPr>
          <a:r>
            <a:rPr lang="en-US" sz="3800" kern="1200" dirty="0"/>
            <a:t>2</a:t>
          </a:r>
          <a:endParaRPr lang="en-US" sz="3800" kern="1200" dirty="0">
            <a:solidFill>
              <a:srgbClr val="010000"/>
            </a:solidFill>
            <a:latin typeface="Trebuchet MS"/>
          </a:endParaRPr>
        </a:p>
      </dsp:txBody>
      <dsp:txXfrm>
        <a:off x="283486" y="125643"/>
        <a:ext cx="605717" cy="6057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DA0985-F4FA-49EE-BA26-9B16287BE7D9}">
      <dsp:nvSpPr>
        <dsp:cNvPr id="0" name=""/>
        <dsp:cNvSpPr/>
      </dsp:nvSpPr>
      <dsp:spPr>
        <a:xfrm>
          <a:off x="150949" y="529"/>
          <a:ext cx="855945" cy="855945"/>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47106" tIns="48260" rIns="47106" bIns="48260" numCol="1" spcCol="1270" anchor="ctr" anchorCtr="0">
          <a:noAutofit/>
        </a:bodyPr>
        <a:lstStyle/>
        <a:p>
          <a:pPr marL="0" lvl="0" indent="0" algn="ctr" defTabSz="1689100">
            <a:lnSpc>
              <a:spcPct val="90000"/>
            </a:lnSpc>
            <a:spcBef>
              <a:spcPct val="0"/>
            </a:spcBef>
            <a:spcAft>
              <a:spcPct val="35000"/>
            </a:spcAft>
            <a:buNone/>
          </a:pPr>
          <a:r>
            <a:rPr lang="en-US" sz="3800" kern="1200" dirty="0"/>
            <a:t>3</a:t>
          </a:r>
          <a:endParaRPr lang="en-US" sz="3800" kern="1200" dirty="0">
            <a:solidFill>
              <a:srgbClr val="010000"/>
            </a:solidFill>
            <a:latin typeface="Trebuchet MS"/>
          </a:endParaRPr>
        </a:p>
      </dsp:txBody>
      <dsp:txXfrm>
        <a:off x="276299" y="125879"/>
        <a:ext cx="605245" cy="605245"/>
      </dsp:txXfrm>
    </dsp:sp>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0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54308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07189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29110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457527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7099565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05717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12495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17313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62248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39340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44985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02965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89863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40566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
        <p:nvSpPr>
          <p:cNvPr id="5" name="Date Placeholder 4"/>
          <p:cNvSpPr>
            <a:spLocks noGrp="1"/>
          </p:cNvSpPr>
          <p:nvPr>
            <p:ph type="dt" sz="half" idx="10"/>
          </p:nvPr>
        </p:nvSpPr>
        <p:spPr/>
        <p:txBody>
          <a:bodyPr/>
          <a:lstStyle/>
          <a:p>
            <a:fld id="{846CE7D5-CF57-46EF-B807-FDD0502418D4}" type="datetimeFigureOut">
              <a:rPr lang="en-US" smtClean="0"/>
              <a:t>12/10/2018</a:t>
            </a:fld>
            <a:endParaRPr lang="en-US"/>
          </a:p>
        </p:txBody>
      </p:sp>
    </p:spTree>
    <p:extLst>
      <p:ext uri="{BB962C8B-B14F-4D97-AF65-F5344CB8AC3E}">
        <p14:creationId xmlns:p14="http://schemas.microsoft.com/office/powerpoint/2010/main" val="576960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46CE7D5-CF57-46EF-B807-FDD0502418D4}" type="datetimeFigureOut">
              <a:rPr lang="en-US" smtClean="0"/>
              <a:t>12/10/2018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1119412958"/>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3" Type="http://schemas.openxmlformats.org/officeDocument/2006/relationships/diagramLayout" Target="../diagrams/layout1.xml"/><Relationship Id="rId21"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3559" y="-124546"/>
            <a:ext cx="9144000" cy="2991449"/>
          </a:xfrm>
        </p:spPr>
        <p:txBody>
          <a:bodyPr>
            <a:normAutofit/>
          </a:bodyPr>
          <a:lstStyle/>
          <a:p>
            <a:pPr algn="ctr"/>
            <a:r>
              <a:rPr lang="en-US" dirty="0">
                <a:cs typeface="Calibri Light"/>
              </a:rPr>
              <a:t>Evaluating the Performance of Steering Algorithms </a:t>
            </a:r>
            <a:endParaRPr lang="en-US" dirty="0"/>
          </a:p>
        </p:txBody>
      </p:sp>
      <p:sp>
        <p:nvSpPr>
          <p:cNvPr id="3" name="Subtitle 2"/>
          <p:cNvSpPr>
            <a:spLocks noGrp="1"/>
          </p:cNvSpPr>
          <p:nvPr>
            <p:ph type="subTitle" idx="1"/>
          </p:nvPr>
        </p:nvSpPr>
        <p:spPr>
          <a:xfrm>
            <a:off x="613558" y="3204700"/>
            <a:ext cx="9144000" cy="1152555"/>
          </a:xfrm>
        </p:spPr>
        <p:txBody>
          <a:bodyP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7DF3B-3A4F-4F4E-8B53-DCC9CFEBD012}"/>
              </a:ext>
            </a:extLst>
          </p:cNvPr>
          <p:cNvSpPr>
            <a:spLocks noGrp="1"/>
          </p:cNvSpPr>
          <p:nvPr>
            <p:ph type="title"/>
          </p:nvPr>
        </p:nvSpPr>
        <p:spPr/>
        <p:txBody>
          <a:bodyPr/>
          <a:lstStyle/>
          <a:p>
            <a:r>
              <a:rPr lang="en-US">
                <a:cs typeface="Calibri Light"/>
              </a:rPr>
              <a:t>Technical Demonstration</a:t>
            </a:r>
            <a:endParaRPr lang="en-US">
              <a:ea typeface="+mj-lt"/>
              <a:cs typeface="+mj-lt"/>
            </a:endParaRPr>
          </a:p>
        </p:txBody>
      </p:sp>
      <p:sp>
        <p:nvSpPr>
          <p:cNvPr id="3" name="Content Placeholder 2">
            <a:extLst>
              <a:ext uri="{FF2B5EF4-FFF2-40B4-BE49-F238E27FC236}">
                <a16:creationId xmlns:a16="http://schemas.microsoft.com/office/drawing/2014/main" id="{B80F8488-20B3-4789-9A62-C2995AD8E499}"/>
              </a:ext>
            </a:extLst>
          </p:cNvPr>
          <p:cNvSpPr>
            <a:spLocks noGrp="1"/>
          </p:cNvSpPr>
          <p:nvPr>
            <p:ph idx="1"/>
          </p:nvPr>
        </p:nvSpPr>
        <p:spPr/>
        <p:txBody>
          <a:bodyPr vert="horz" lIns="91440" tIns="45720" rIns="91440" bIns="45720" rtlCol="0" anchor="t">
            <a:normAutofit/>
          </a:bodyPr>
          <a:lstStyle/>
          <a:p>
            <a:r>
              <a:rPr lang="en-US">
                <a:cs typeface="Calibri"/>
              </a:rPr>
              <a:t>This project will implement the three character behaviours and run them against a scripted AI character. </a:t>
            </a:r>
          </a:p>
          <a:p>
            <a:r>
              <a:rPr lang="en-US">
                <a:cs typeface="Calibri"/>
              </a:rPr>
              <a:t>This will take place in an enviroment with scattered obstacles.</a:t>
            </a:r>
            <a:endParaRPr lang="en-US" dirty="0">
              <a:cs typeface="Calibri"/>
            </a:endParaRPr>
          </a:p>
          <a:p>
            <a:r>
              <a:rPr lang="en-US">
                <a:cs typeface="Calibri"/>
              </a:rPr>
              <a:t>Quantitative data will then be collected from the running of these three algorithms.</a:t>
            </a:r>
            <a:endParaRPr lang="en-US" dirty="0">
              <a:cs typeface="Calibri"/>
            </a:endParaRPr>
          </a:p>
          <a:p>
            <a:r>
              <a:rPr lang="en-US">
                <a:cs typeface="Calibri"/>
              </a:rPr>
              <a:t>This data will include AI Interception time, CPU time, Time effiency and Path length. </a:t>
            </a:r>
          </a:p>
          <a:p>
            <a:r>
              <a:rPr lang="en-US">
                <a:cs typeface="Calibri"/>
              </a:rPr>
              <a:t>This data will all be compared with each of the three characters and a decision will be made to which is the most effective behavior.</a:t>
            </a:r>
            <a:endParaRPr lang="en-US" dirty="0">
              <a:cs typeface="Calibri"/>
            </a:endParaRPr>
          </a:p>
          <a:p>
            <a:endParaRPr lang="en-US" dirty="0">
              <a:cs typeface="Calibri"/>
            </a:endParaRPr>
          </a:p>
        </p:txBody>
      </p:sp>
    </p:spTree>
    <p:extLst>
      <p:ext uri="{BB962C8B-B14F-4D97-AF65-F5344CB8AC3E}">
        <p14:creationId xmlns:p14="http://schemas.microsoft.com/office/powerpoint/2010/main" val="3521720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CD96B-E6D7-4C33-AC05-53BA27D6BD7E}"/>
              </a:ext>
            </a:extLst>
          </p:cNvPr>
          <p:cNvSpPr>
            <a:spLocks noGrp="1"/>
          </p:cNvSpPr>
          <p:nvPr>
            <p:ph type="title"/>
          </p:nvPr>
        </p:nvSpPr>
        <p:spPr/>
        <p:txBody>
          <a:bodyPr/>
          <a:lstStyle/>
          <a:p>
            <a:r>
              <a:rPr lang="en-US">
                <a:cs typeface="Calibri Light"/>
              </a:rPr>
              <a:t>Implemented thus far </a:t>
            </a:r>
            <a:endParaRPr lang="en-US"/>
          </a:p>
        </p:txBody>
      </p:sp>
      <p:sp>
        <p:nvSpPr>
          <p:cNvPr id="3" name="Content Placeholder 2">
            <a:extLst>
              <a:ext uri="{FF2B5EF4-FFF2-40B4-BE49-F238E27FC236}">
                <a16:creationId xmlns:a16="http://schemas.microsoft.com/office/drawing/2014/main" id="{19DBBEEB-C2EA-4674-ACE6-88C69228E890}"/>
              </a:ext>
            </a:extLst>
          </p:cNvPr>
          <p:cNvSpPr>
            <a:spLocks noGrp="1"/>
          </p:cNvSpPr>
          <p:nvPr>
            <p:ph idx="1"/>
          </p:nvPr>
        </p:nvSpPr>
        <p:spPr/>
        <p:txBody>
          <a:bodyPr vert="horz" lIns="91440" tIns="45720" rIns="91440" bIns="45720" rtlCol="0" anchor="t">
            <a:normAutofit/>
          </a:bodyPr>
          <a:lstStyle/>
          <a:p>
            <a:r>
              <a:rPr lang="en-US">
                <a:cs typeface="Calibri"/>
              </a:rPr>
              <a:t>I have began working on an implementation of the traditional steering behavior. </a:t>
            </a:r>
            <a:endParaRPr lang="en-US"/>
          </a:p>
          <a:p>
            <a:r>
              <a:rPr lang="en-US">
                <a:cs typeface="Calibri"/>
              </a:rPr>
              <a:t>The characters are drawn to the screen, one character the player and the other the AIB character </a:t>
            </a:r>
            <a:endParaRPr lang="en-US" dirty="0">
              <a:cs typeface="Calibri"/>
            </a:endParaRPr>
          </a:p>
          <a:p>
            <a:r>
              <a:rPr lang="en-US">
                <a:cs typeface="Calibri"/>
              </a:rPr>
              <a:t>The Ai character pursues the player while Player flees. </a:t>
            </a:r>
          </a:p>
          <a:p>
            <a:r>
              <a:rPr lang="en-US">
                <a:cs typeface="Calibri"/>
              </a:rPr>
              <a:t>Obstacles are loaded through a YAML file and placed through out the level. </a:t>
            </a:r>
            <a:endParaRPr lang="en-US" dirty="0">
              <a:cs typeface="Calibri"/>
            </a:endParaRPr>
          </a:p>
          <a:p>
            <a:r>
              <a:rPr lang="en-US">
                <a:cs typeface="Calibri"/>
              </a:rPr>
              <a:t>Ive begun an implementation of obstacle avoidance although it is not fully implemented and bugs remain </a:t>
            </a:r>
            <a:endParaRPr lang="en-US" dirty="0">
              <a:cs typeface="Calibri"/>
            </a:endParaRPr>
          </a:p>
        </p:txBody>
      </p:sp>
    </p:spTree>
    <p:extLst>
      <p:ext uri="{BB962C8B-B14F-4D97-AF65-F5344CB8AC3E}">
        <p14:creationId xmlns:p14="http://schemas.microsoft.com/office/powerpoint/2010/main" val="2698397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9CDE4-7882-4BFA-A267-D2425DBC99AE}"/>
              </a:ext>
            </a:extLst>
          </p:cNvPr>
          <p:cNvSpPr>
            <a:spLocks noGrp="1"/>
          </p:cNvSpPr>
          <p:nvPr>
            <p:ph type="title"/>
          </p:nvPr>
        </p:nvSpPr>
        <p:spPr/>
        <p:txBody>
          <a:bodyPr/>
          <a:lstStyle/>
          <a:p>
            <a:r>
              <a:rPr lang="en-US">
                <a:cs typeface="Calibri Light"/>
              </a:rPr>
              <a:t>The Game </a:t>
            </a:r>
            <a:endParaRPr lang="en-US"/>
          </a:p>
        </p:txBody>
      </p:sp>
      <p:sp>
        <p:nvSpPr>
          <p:cNvPr id="3" name="Content Placeholder 2">
            <a:extLst>
              <a:ext uri="{FF2B5EF4-FFF2-40B4-BE49-F238E27FC236}">
                <a16:creationId xmlns:a16="http://schemas.microsoft.com/office/drawing/2014/main" id="{36025902-53DD-4545-98EB-D3D5E279CE74}"/>
              </a:ext>
            </a:extLst>
          </p:cNvPr>
          <p:cNvSpPr>
            <a:spLocks noGrp="1"/>
          </p:cNvSpPr>
          <p:nvPr>
            <p:ph idx="1"/>
          </p:nvPr>
        </p:nvSpPr>
        <p:spPr/>
        <p:txBody>
          <a:bodyPr vert="horz" lIns="91440" tIns="45720" rIns="91440" bIns="45720" rtlCol="0" anchor="t">
            <a:normAutofit fontScale="92500" lnSpcReduction="10000"/>
          </a:bodyPr>
          <a:lstStyle/>
          <a:p>
            <a:r>
              <a:rPr lang="en-US">
                <a:cs typeface="Calibri"/>
              </a:rPr>
              <a:t>To further these algorithm implementations I will be creating a game </a:t>
            </a:r>
          </a:p>
          <a:p>
            <a:r>
              <a:rPr lang="en-US">
                <a:cs typeface="Calibri"/>
              </a:rPr>
              <a:t>This game will be a 2d top down maze game </a:t>
            </a:r>
          </a:p>
          <a:p>
            <a:r>
              <a:rPr lang="en-US">
                <a:cs typeface="Calibri"/>
              </a:rPr>
              <a:t>The objective of the game as the player is to navigate your way through the maze and retrive the key which will be place at the end of the maze. </a:t>
            </a:r>
          </a:p>
          <a:p>
            <a:r>
              <a:rPr lang="en-US">
                <a:cs typeface="Calibri"/>
              </a:rPr>
              <a:t>This key will will unlock the next level.</a:t>
            </a:r>
            <a:endParaRPr lang="en-US" dirty="0">
              <a:cs typeface="Calibri"/>
            </a:endParaRPr>
          </a:p>
          <a:p>
            <a:r>
              <a:rPr lang="en-US">
                <a:cs typeface="Calibri"/>
              </a:rPr>
              <a:t>The player will not be alone in the maze as AI characters will also be present. These characters will be scattered throughout the level.</a:t>
            </a:r>
          </a:p>
          <a:p>
            <a:r>
              <a:rPr lang="en-US">
                <a:cs typeface="Calibri"/>
              </a:rPr>
              <a:t>There will be mixture of AI characters in the level along with a character with new behaviours such as wander which will wander through the maze .</a:t>
            </a:r>
          </a:p>
          <a:p>
            <a:r>
              <a:rPr lang="en-US">
                <a:cs typeface="Calibri"/>
              </a:rPr>
              <a:t>There will be colectables in every level which will aid in the player achieving a high score </a:t>
            </a:r>
            <a:endParaRPr lang="en-US" dirty="0">
              <a:cs typeface="Calibri"/>
            </a:endParaRPr>
          </a:p>
        </p:txBody>
      </p:sp>
    </p:spTree>
    <p:extLst>
      <p:ext uri="{BB962C8B-B14F-4D97-AF65-F5344CB8AC3E}">
        <p14:creationId xmlns:p14="http://schemas.microsoft.com/office/powerpoint/2010/main" val="2855483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6AD37-EEF4-46B0-842C-3FC9A5D04D0D}"/>
              </a:ext>
            </a:extLst>
          </p:cNvPr>
          <p:cNvSpPr>
            <a:spLocks noGrp="1"/>
          </p:cNvSpPr>
          <p:nvPr>
            <p:ph type="title"/>
          </p:nvPr>
        </p:nvSpPr>
        <p:spPr/>
        <p:txBody>
          <a:bodyPr/>
          <a:lstStyle/>
          <a:p>
            <a:r>
              <a:rPr lang="en-US">
                <a:cs typeface="Calibri Light"/>
              </a:rPr>
              <a:t>Game Screenshot </a:t>
            </a:r>
            <a:endParaRPr lang="en-US"/>
          </a:p>
        </p:txBody>
      </p:sp>
      <p:sp>
        <p:nvSpPr>
          <p:cNvPr id="3" name="Content Placeholder 2">
            <a:extLst>
              <a:ext uri="{FF2B5EF4-FFF2-40B4-BE49-F238E27FC236}">
                <a16:creationId xmlns:a16="http://schemas.microsoft.com/office/drawing/2014/main" id="{FA462621-BB0A-449B-AE01-498EBFDD760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9296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096DA-4958-4AF8-8AD2-5C07B8D76DCD}"/>
              </a:ext>
            </a:extLst>
          </p:cNvPr>
          <p:cNvSpPr>
            <a:spLocks noGrp="1"/>
          </p:cNvSpPr>
          <p:nvPr>
            <p:ph type="title"/>
          </p:nvPr>
        </p:nvSpPr>
        <p:spPr/>
        <p:txBody>
          <a:bodyPr/>
          <a:lstStyle/>
          <a:p>
            <a:r>
              <a:rPr lang="en-US">
                <a:cs typeface="Calibri Light"/>
              </a:rPr>
              <a:t>Conclusions </a:t>
            </a:r>
            <a:endParaRPr lang="en-US"/>
          </a:p>
        </p:txBody>
      </p:sp>
      <p:sp>
        <p:nvSpPr>
          <p:cNvPr id="3" name="Content Placeholder 2">
            <a:extLst>
              <a:ext uri="{FF2B5EF4-FFF2-40B4-BE49-F238E27FC236}">
                <a16:creationId xmlns:a16="http://schemas.microsoft.com/office/drawing/2014/main" id="{F62526BA-3BAF-4651-BCCA-1E39FFF44F00}"/>
              </a:ext>
            </a:extLst>
          </p:cNvPr>
          <p:cNvSpPr>
            <a:spLocks noGrp="1"/>
          </p:cNvSpPr>
          <p:nvPr>
            <p:ph idx="1"/>
          </p:nvPr>
        </p:nvSpPr>
        <p:spPr/>
        <p:txBody>
          <a:bodyPr vert="horz" lIns="91440" tIns="45720" rIns="91440" bIns="45720" rtlCol="0" anchor="t">
            <a:normAutofit/>
          </a:bodyPr>
          <a:lstStyle/>
          <a:p>
            <a:r>
              <a:rPr lang="en-US">
                <a:cs typeface="Calibri"/>
              </a:rPr>
              <a:t>Conclusions from all the work presented by Reynolds, Fray and O'Driscoll. </a:t>
            </a:r>
            <a:endParaRPr lang="en-US"/>
          </a:p>
        </p:txBody>
      </p:sp>
    </p:spTree>
    <p:extLst>
      <p:ext uri="{BB962C8B-B14F-4D97-AF65-F5344CB8AC3E}">
        <p14:creationId xmlns:p14="http://schemas.microsoft.com/office/powerpoint/2010/main" val="4037783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84F91-DE1A-4BD6-86E8-5FC222A8DE01}"/>
              </a:ext>
            </a:extLst>
          </p:cNvPr>
          <p:cNvSpPr>
            <a:spLocks noGrp="1"/>
          </p:cNvSpPr>
          <p:nvPr>
            <p:ph type="title"/>
          </p:nvPr>
        </p:nvSpPr>
        <p:spPr/>
        <p:txBody>
          <a:bodyPr/>
          <a:lstStyle/>
          <a:p>
            <a:r>
              <a:rPr lang="en-US">
                <a:cs typeface="Calibri Light"/>
              </a:rPr>
              <a:t>Video Demonstration</a:t>
            </a:r>
            <a:endParaRPr lang="en-US"/>
          </a:p>
        </p:txBody>
      </p:sp>
      <p:sp>
        <p:nvSpPr>
          <p:cNvPr id="3" name="Content Placeholder 2">
            <a:extLst>
              <a:ext uri="{FF2B5EF4-FFF2-40B4-BE49-F238E27FC236}">
                <a16:creationId xmlns:a16="http://schemas.microsoft.com/office/drawing/2014/main" id="{0AE50763-3743-46FE-B6CA-0B01DFFD371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88380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D2811-EF17-4B41-BCF6-3559B92DCDA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DEE6015-8826-46F1-90A2-3B1C6665D59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14709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1D06C-B60F-4BD8-B0E9-BEE88494BB15}"/>
              </a:ext>
            </a:extLst>
          </p:cNvPr>
          <p:cNvSpPr>
            <a:spLocks noGrp="1"/>
          </p:cNvSpPr>
          <p:nvPr>
            <p:ph type="title"/>
          </p:nvPr>
        </p:nvSpPr>
        <p:spPr/>
        <p:txBody>
          <a:bodyPr/>
          <a:lstStyle/>
          <a:p>
            <a:r>
              <a:rPr lang="en-US">
                <a:cs typeface="Calibri Light"/>
              </a:rPr>
              <a:t>Any Questions?</a:t>
            </a:r>
            <a:endParaRPr lang="en-US"/>
          </a:p>
        </p:txBody>
      </p:sp>
    </p:spTree>
    <p:extLst>
      <p:ext uri="{BB962C8B-B14F-4D97-AF65-F5344CB8AC3E}">
        <p14:creationId xmlns:p14="http://schemas.microsoft.com/office/powerpoint/2010/main" val="2106355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AA48A-0EB6-497F-9D41-E063227FEA77}"/>
              </a:ext>
            </a:extLst>
          </p:cNvPr>
          <p:cNvSpPr>
            <a:spLocks noGrp="1"/>
          </p:cNvSpPr>
          <p:nvPr>
            <p:ph type="title"/>
          </p:nvPr>
        </p:nvSpPr>
        <p:spPr>
          <a:xfrm>
            <a:off x="1459126" y="342405"/>
            <a:ext cx="8596668" cy="1320800"/>
          </a:xfrm>
        </p:spPr>
        <p:txBody>
          <a:bodyPr/>
          <a:lstStyle/>
          <a:p>
            <a:pPr algn="ctr"/>
            <a:r>
              <a:rPr lang="en-US" dirty="0">
                <a:cs typeface="Calibri Light"/>
              </a:rPr>
              <a:t>Introduction</a:t>
            </a:r>
          </a:p>
        </p:txBody>
      </p:sp>
      <p:sp>
        <p:nvSpPr>
          <p:cNvPr id="3" name="TextBox 2">
            <a:extLst>
              <a:ext uri="{FF2B5EF4-FFF2-40B4-BE49-F238E27FC236}">
                <a16:creationId xmlns:a16="http://schemas.microsoft.com/office/drawing/2014/main" id="{E7D71233-4E48-4357-B453-404BEDC32552}"/>
              </a:ext>
            </a:extLst>
          </p:cNvPr>
          <p:cNvSpPr txBox="1"/>
          <p:nvPr/>
        </p:nvSpPr>
        <p:spPr>
          <a:xfrm>
            <a:off x="1636442" y="1015135"/>
            <a:ext cx="8134708"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dirty="0">
                <a:cs typeface="Calibri"/>
              </a:rPr>
              <a:t>What exactly will be evaluated?</a:t>
            </a:r>
            <a:endParaRPr lang="en-US" dirty="0"/>
          </a:p>
        </p:txBody>
      </p:sp>
      <p:sp>
        <p:nvSpPr>
          <p:cNvPr id="4" name="TextBox 3">
            <a:extLst>
              <a:ext uri="{FF2B5EF4-FFF2-40B4-BE49-F238E27FC236}">
                <a16:creationId xmlns:a16="http://schemas.microsoft.com/office/drawing/2014/main" id="{802575F2-1BE3-4394-979F-FF0CECE0BC23}"/>
              </a:ext>
            </a:extLst>
          </p:cNvPr>
          <p:cNvSpPr txBox="1"/>
          <p:nvPr/>
        </p:nvSpPr>
        <p:spPr>
          <a:xfrm>
            <a:off x="1955824" y="1634480"/>
            <a:ext cx="7372708" cy="12003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This aim</a:t>
            </a:r>
            <a:r>
              <a:rPr lang="en-US" dirty="0">
                <a:cs typeface="Calibri"/>
              </a:rPr>
              <a:t> of this project will be to devise a set of metrics to evaluate the performance of the three following steering algorithms</a:t>
            </a:r>
            <a:r>
              <a:rPr lang="en-US" dirty="0"/>
              <a:t>!</a:t>
            </a:r>
          </a:p>
          <a:p>
            <a:pPr marL="342900" indent="-342900">
              <a:buFont typeface="Arial"/>
              <a:buChar char="•"/>
            </a:pPr>
            <a:endParaRPr lang="en-US" dirty="0">
              <a:cs typeface="Calibri"/>
            </a:endParaRPr>
          </a:p>
          <a:p>
            <a:pPr marL="342900" indent="-342900">
              <a:buFontTx/>
              <a:buAutoNum type="arabicPeriod"/>
            </a:pPr>
            <a:endParaRPr lang="en-US" dirty="0">
              <a:cs typeface="Calibri"/>
            </a:endParaRPr>
          </a:p>
        </p:txBody>
      </p:sp>
      <p:graphicFrame>
        <p:nvGraphicFramePr>
          <p:cNvPr id="559" name="Diagram 559">
            <a:extLst>
              <a:ext uri="{FF2B5EF4-FFF2-40B4-BE49-F238E27FC236}">
                <a16:creationId xmlns:a16="http://schemas.microsoft.com/office/drawing/2014/main" id="{AA729803-17F9-4DE3-92BA-6FEFFED7D31F}"/>
              </a:ext>
            </a:extLst>
          </p:cNvPr>
          <p:cNvGraphicFramePr/>
          <p:nvPr>
            <p:extLst>
              <p:ext uri="{D42A27DB-BD31-4B8C-83A1-F6EECF244321}">
                <p14:modId xmlns:p14="http://schemas.microsoft.com/office/powerpoint/2010/main" val="4215519016"/>
              </p:ext>
            </p:extLst>
          </p:nvPr>
        </p:nvGraphicFramePr>
        <p:xfrm>
          <a:off x="2003962" y="2990603"/>
          <a:ext cx="7501245" cy="34497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25" name="Diagram 725">
            <a:extLst>
              <a:ext uri="{FF2B5EF4-FFF2-40B4-BE49-F238E27FC236}">
                <a16:creationId xmlns:a16="http://schemas.microsoft.com/office/drawing/2014/main" id="{9B993916-E6C4-4760-BDA5-5B405975DE0C}"/>
              </a:ext>
            </a:extLst>
          </p:cNvPr>
          <p:cNvGraphicFramePr/>
          <p:nvPr>
            <p:extLst>
              <p:ext uri="{D42A27DB-BD31-4B8C-83A1-F6EECF244321}">
                <p14:modId xmlns:p14="http://schemas.microsoft.com/office/powerpoint/2010/main" val="4090355713"/>
              </p:ext>
            </p:extLst>
          </p:nvPr>
        </p:nvGraphicFramePr>
        <p:xfrm>
          <a:off x="2894610" y="2332510"/>
          <a:ext cx="1147950" cy="85700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86" name="Diagram 725">
            <a:extLst>
              <a:ext uri="{FF2B5EF4-FFF2-40B4-BE49-F238E27FC236}">
                <a16:creationId xmlns:a16="http://schemas.microsoft.com/office/drawing/2014/main" id="{0BB05D82-140E-4FA9-9B48-B53D5C28D3D8}"/>
              </a:ext>
            </a:extLst>
          </p:cNvPr>
          <p:cNvGraphicFramePr/>
          <p:nvPr>
            <p:extLst>
              <p:ext uri="{D42A27DB-BD31-4B8C-83A1-F6EECF244321}">
                <p14:modId xmlns:p14="http://schemas.microsoft.com/office/powerpoint/2010/main" val="1342227514"/>
              </p:ext>
            </p:extLst>
          </p:nvPr>
        </p:nvGraphicFramePr>
        <p:xfrm>
          <a:off x="5170715" y="2332510"/>
          <a:ext cx="1172690" cy="85700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795" name="Diagram 725">
            <a:extLst>
              <a:ext uri="{FF2B5EF4-FFF2-40B4-BE49-F238E27FC236}">
                <a16:creationId xmlns:a16="http://schemas.microsoft.com/office/drawing/2014/main" id="{6C515E92-9D65-4052-BF8E-3B8A38E1610B}"/>
              </a:ext>
            </a:extLst>
          </p:cNvPr>
          <p:cNvGraphicFramePr/>
          <p:nvPr>
            <p:extLst>
              <p:ext uri="{D42A27DB-BD31-4B8C-83A1-F6EECF244321}">
                <p14:modId xmlns:p14="http://schemas.microsoft.com/office/powerpoint/2010/main" val="4270001580"/>
              </p:ext>
            </p:extLst>
          </p:nvPr>
        </p:nvGraphicFramePr>
        <p:xfrm>
          <a:off x="7412180" y="2332511"/>
          <a:ext cx="1157845" cy="857004"/>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3566294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850D2-B100-432A-BAE5-10B6587332CD}"/>
              </a:ext>
            </a:extLst>
          </p:cNvPr>
          <p:cNvSpPr>
            <a:spLocks noGrp="1"/>
          </p:cNvSpPr>
          <p:nvPr>
            <p:ph type="title"/>
          </p:nvPr>
        </p:nvSpPr>
        <p:spPr>
          <a:xfrm>
            <a:off x="677334" y="678873"/>
            <a:ext cx="8596668" cy="1320800"/>
          </a:xfrm>
        </p:spPr>
        <p:txBody>
          <a:bodyPr/>
          <a:lstStyle/>
          <a:p>
            <a:pPr algn="ctr"/>
            <a:r>
              <a:rPr lang="en-US" dirty="0"/>
              <a:t>Background of Steering Behaviors </a:t>
            </a:r>
          </a:p>
        </p:txBody>
      </p:sp>
      <p:sp>
        <p:nvSpPr>
          <p:cNvPr id="3" name="Content Placeholder 2">
            <a:extLst>
              <a:ext uri="{FF2B5EF4-FFF2-40B4-BE49-F238E27FC236}">
                <a16:creationId xmlns:a16="http://schemas.microsoft.com/office/drawing/2014/main" id="{74B62CAF-6090-4AFD-9BFF-2AE6F7D107BF}"/>
              </a:ext>
            </a:extLst>
          </p:cNvPr>
          <p:cNvSpPr>
            <a:spLocks noGrp="1"/>
          </p:cNvSpPr>
          <p:nvPr>
            <p:ph idx="1"/>
          </p:nvPr>
        </p:nvSpPr>
        <p:spPr>
          <a:xfrm>
            <a:off x="716918" y="1784537"/>
            <a:ext cx="8596668" cy="1555189"/>
          </a:xfrm>
        </p:spPr>
        <p:txBody>
          <a:bodyPr vert="horz" lIns="91440" tIns="45720" rIns="91440" bIns="45720" rtlCol="0" anchor="t">
            <a:normAutofit/>
          </a:bodyPr>
          <a:lstStyle/>
          <a:p>
            <a:pPr>
              <a:buFont typeface="Wingdings" charset="2"/>
              <a:buChar char="§"/>
            </a:pPr>
            <a:r>
              <a:rPr lang="en-US" dirty="0"/>
              <a:t>First Proposed by Craig W. Reynolds in 1999.</a:t>
            </a:r>
          </a:p>
          <a:p>
            <a:pPr>
              <a:buFont typeface="Wingdings" charset="2"/>
              <a:buChar char="§"/>
            </a:pPr>
            <a:r>
              <a:rPr lang="en-US" dirty="0"/>
              <a:t>Set Groundwork for these algorithms as we know them today. </a:t>
            </a:r>
          </a:p>
          <a:p>
            <a:pPr>
              <a:buFont typeface="Wingdings" charset="2"/>
              <a:buChar char="§"/>
            </a:pPr>
            <a:r>
              <a:rPr lang="en-US" dirty="0"/>
              <a:t>Such behaviors are defined as individuals and pairs such as Seek and Flee, Pursue and Evade, Obstacle Avoidance, Wander.</a:t>
            </a:r>
          </a:p>
          <a:p>
            <a:pPr>
              <a:buFont typeface="Wingdings" charset="2"/>
              <a:buChar char="§"/>
            </a:pPr>
            <a:endParaRPr lang="en-US" dirty="0"/>
          </a:p>
        </p:txBody>
      </p:sp>
    </p:spTree>
    <p:extLst>
      <p:ext uri="{BB962C8B-B14F-4D97-AF65-F5344CB8AC3E}">
        <p14:creationId xmlns:p14="http://schemas.microsoft.com/office/powerpoint/2010/main" val="678959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95A2F-EA48-4BA1-A906-2952C696EBC0}"/>
              </a:ext>
            </a:extLst>
          </p:cNvPr>
          <p:cNvSpPr>
            <a:spLocks noGrp="1"/>
          </p:cNvSpPr>
          <p:nvPr>
            <p:ph type="title"/>
          </p:nvPr>
        </p:nvSpPr>
        <p:spPr>
          <a:xfrm>
            <a:off x="677334" y="609600"/>
            <a:ext cx="8596668" cy="707242"/>
          </a:xfrm>
        </p:spPr>
        <p:txBody>
          <a:bodyPr>
            <a:normAutofit fontScale="90000"/>
          </a:bodyPr>
          <a:lstStyle/>
          <a:p>
            <a:pPr algn="ctr"/>
            <a:r>
              <a:rPr lang="en-US" dirty="0">
                <a:cs typeface="Calibri Light"/>
              </a:rPr>
              <a:t>Traditional Steering Behaviors </a:t>
            </a:r>
            <a:br>
              <a:rPr lang="en-US" dirty="0">
                <a:cs typeface="Calibri Light"/>
              </a:rPr>
            </a:br>
            <a:endParaRPr lang="en-US"/>
          </a:p>
        </p:txBody>
      </p:sp>
      <p:sp>
        <p:nvSpPr>
          <p:cNvPr id="4" name="TextBox 3">
            <a:extLst>
              <a:ext uri="{FF2B5EF4-FFF2-40B4-BE49-F238E27FC236}">
                <a16:creationId xmlns:a16="http://schemas.microsoft.com/office/drawing/2014/main" id="{4734ADB1-BDC6-4926-ADD8-EAAB7CCFDB58}"/>
              </a:ext>
            </a:extLst>
          </p:cNvPr>
          <p:cNvSpPr txBox="1"/>
          <p:nvPr/>
        </p:nvSpPr>
        <p:spPr>
          <a:xfrm>
            <a:off x="3635828" y="1419100"/>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Character No. 1</a:t>
            </a:r>
            <a:endParaRPr lang="en-US"/>
          </a:p>
        </p:txBody>
      </p:sp>
      <p:sp>
        <p:nvSpPr>
          <p:cNvPr id="3" name="Content Placeholder 2">
            <a:extLst>
              <a:ext uri="{FF2B5EF4-FFF2-40B4-BE49-F238E27FC236}">
                <a16:creationId xmlns:a16="http://schemas.microsoft.com/office/drawing/2014/main" id="{75707491-892A-4F0A-BDBD-11F7B78954F0}"/>
              </a:ext>
            </a:extLst>
          </p:cNvPr>
          <p:cNvSpPr>
            <a:spLocks noGrp="1"/>
          </p:cNvSpPr>
          <p:nvPr>
            <p:ph idx="1"/>
          </p:nvPr>
        </p:nvSpPr>
        <p:spPr>
          <a:xfrm>
            <a:off x="677334" y="2160589"/>
            <a:ext cx="8596668" cy="981216"/>
          </a:xfrm>
        </p:spPr>
        <p:style>
          <a:lnRef idx="2">
            <a:schemeClr val="dk1"/>
          </a:lnRef>
          <a:fillRef idx="1">
            <a:schemeClr val="lt1"/>
          </a:fillRef>
          <a:effectRef idx="0">
            <a:schemeClr val="dk1"/>
          </a:effectRef>
          <a:fontRef idx="minor">
            <a:schemeClr val="dk1"/>
          </a:fontRef>
        </p:style>
        <p:txBody>
          <a:bodyPr vert="horz" lIns="91440" tIns="45720" rIns="91440" bIns="45720" rtlCol="0" anchor="t">
            <a:normAutofit/>
          </a:bodyPr>
          <a:lstStyle/>
          <a:p>
            <a:pPr marL="0" indent="0">
              <a:buNone/>
            </a:pPr>
            <a:r>
              <a:rPr lang="en-US" dirty="0"/>
              <a:t> Will operate using a blend of behaviors proposed by Reynolds</a:t>
            </a:r>
          </a:p>
          <a:p>
            <a:pPr marL="0" indent="0">
              <a:buNone/>
            </a:pPr>
            <a:r>
              <a:rPr lang="en-US" dirty="0">
                <a:cs typeface="Calibri"/>
              </a:rPr>
              <a:t>This algorithm will use a blend of Seek, Pursue and Obstacle Avoidance. </a:t>
            </a:r>
          </a:p>
          <a:p>
            <a:pPr marL="0" indent="0">
              <a:buNone/>
            </a:pPr>
            <a:endParaRPr lang="en-US" dirty="0">
              <a:cs typeface="Calibri"/>
            </a:endParaRPr>
          </a:p>
        </p:txBody>
      </p:sp>
      <p:sp>
        <p:nvSpPr>
          <p:cNvPr id="5" name="TextBox 4">
            <a:extLst>
              <a:ext uri="{FF2B5EF4-FFF2-40B4-BE49-F238E27FC236}">
                <a16:creationId xmlns:a16="http://schemas.microsoft.com/office/drawing/2014/main" id="{D0231C0A-62C2-4E87-84F8-C540C3AAA6F2}"/>
              </a:ext>
            </a:extLst>
          </p:cNvPr>
          <p:cNvSpPr txBox="1"/>
          <p:nvPr/>
        </p:nvSpPr>
        <p:spPr>
          <a:xfrm>
            <a:off x="4862945" y="3338945"/>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6" name="TextBox 5">
            <a:extLst>
              <a:ext uri="{FF2B5EF4-FFF2-40B4-BE49-F238E27FC236}">
                <a16:creationId xmlns:a16="http://schemas.microsoft.com/office/drawing/2014/main" id="{A844AECB-B3B3-4C7B-B880-B8A5349FCA83}"/>
              </a:ext>
            </a:extLst>
          </p:cNvPr>
          <p:cNvSpPr txBox="1"/>
          <p:nvPr/>
        </p:nvSpPr>
        <p:spPr>
          <a:xfrm>
            <a:off x="5006438" y="3482438"/>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7" name="TextBox 6">
            <a:extLst>
              <a:ext uri="{FF2B5EF4-FFF2-40B4-BE49-F238E27FC236}">
                <a16:creationId xmlns:a16="http://schemas.microsoft.com/office/drawing/2014/main" id="{56C425E3-485E-4713-9BA1-FF4820B3C31A}"/>
              </a:ext>
            </a:extLst>
          </p:cNvPr>
          <p:cNvSpPr txBox="1"/>
          <p:nvPr/>
        </p:nvSpPr>
        <p:spPr>
          <a:xfrm>
            <a:off x="5149932" y="3625932"/>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8" name="TextBox 7">
            <a:extLst>
              <a:ext uri="{FF2B5EF4-FFF2-40B4-BE49-F238E27FC236}">
                <a16:creationId xmlns:a16="http://schemas.microsoft.com/office/drawing/2014/main" id="{9AA96C63-32C0-4506-A3C9-1B67BD2B3E52}"/>
              </a:ext>
            </a:extLst>
          </p:cNvPr>
          <p:cNvSpPr txBox="1"/>
          <p:nvPr/>
        </p:nvSpPr>
        <p:spPr>
          <a:xfrm>
            <a:off x="5293425" y="3769425"/>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9" name="TextBox 8">
            <a:extLst>
              <a:ext uri="{FF2B5EF4-FFF2-40B4-BE49-F238E27FC236}">
                <a16:creationId xmlns:a16="http://schemas.microsoft.com/office/drawing/2014/main" id="{F56D59A5-F45D-4288-9318-CB56AE62B4A7}"/>
              </a:ext>
            </a:extLst>
          </p:cNvPr>
          <p:cNvSpPr txBox="1"/>
          <p:nvPr/>
        </p:nvSpPr>
        <p:spPr>
          <a:xfrm>
            <a:off x="5436919" y="3912919"/>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10" name="TextBox 9">
            <a:extLst>
              <a:ext uri="{FF2B5EF4-FFF2-40B4-BE49-F238E27FC236}">
                <a16:creationId xmlns:a16="http://schemas.microsoft.com/office/drawing/2014/main" id="{0D07717D-2A60-455C-90B4-AEDF00C21579}"/>
              </a:ext>
            </a:extLst>
          </p:cNvPr>
          <p:cNvSpPr txBox="1"/>
          <p:nvPr/>
        </p:nvSpPr>
        <p:spPr>
          <a:xfrm>
            <a:off x="5580412" y="4056412"/>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11" name="TextBox 10">
            <a:extLst>
              <a:ext uri="{FF2B5EF4-FFF2-40B4-BE49-F238E27FC236}">
                <a16:creationId xmlns:a16="http://schemas.microsoft.com/office/drawing/2014/main" id="{E35BF5DF-8BDB-4D1D-8AF3-410FB69D2BBE}"/>
              </a:ext>
            </a:extLst>
          </p:cNvPr>
          <p:cNvSpPr txBox="1"/>
          <p:nvPr/>
        </p:nvSpPr>
        <p:spPr>
          <a:xfrm>
            <a:off x="5723906" y="4199906"/>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Click to add text</a:t>
            </a:r>
          </a:p>
        </p:txBody>
      </p:sp>
      <p:sp>
        <p:nvSpPr>
          <p:cNvPr id="12" name="TextBox 11">
            <a:extLst>
              <a:ext uri="{FF2B5EF4-FFF2-40B4-BE49-F238E27FC236}">
                <a16:creationId xmlns:a16="http://schemas.microsoft.com/office/drawing/2014/main" id="{3870BE6A-244C-45F2-81AA-9BB6B1F3C3AC}"/>
              </a:ext>
            </a:extLst>
          </p:cNvPr>
          <p:cNvSpPr txBox="1"/>
          <p:nvPr/>
        </p:nvSpPr>
        <p:spPr>
          <a:xfrm>
            <a:off x="5867399" y="4343400"/>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Click to add text</a:t>
            </a:r>
          </a:p>
        </p:txBody>
      </p:sp>
      <p:sp>
        <p:nvSpPr>
          <p:cNvPr id="13" name="TextBox 12">
            <a:extLst>
              <a:ext uri="{FF2B5EF4-FFF2-40B4-BE49-F238E27FC236}">
                <a16:creationId xmlns:a16="http://schemas.microsoft.com/office/drawing/2014/main" id="{817EDCD0-0E45-47FD-97F9-5BA4E3B6AD05}"/>
              </a:ext>
            </a:extLst>
          </p:cNvPr>
          <p:cNvSpPr txBox="1"/>
          <p:nvPr/>
        </p:nvSpPr>
        <p:spPr>
          <a:xfrm>
            <a:off x="6005945" y="4481945"/>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Click to add text</a:t>
            </a:r>
          </a:p>
        </p:txBody>
      </p:sp>
      <p:sp>
        <p:nvSpPr>
          <p:cNvPr id="14" name="TextBox 13">
            <a:extLst>
              <a:ext uri="{FF2B5EF4-FFF2-40B4-BE49-F238E27FC236}">
                <a16:creationId xmlns:a16="http://schemas.microsoft.com/office/drawing/2014/main" id="{F702C440-CA16-4384-B3E6-525EDD7E81E2}"/>
              </a:ext>
            </a:extLst>
          </p:cNvPr>
          <p:cNvSpPr txBox="1"/>
          <p:nvPr/>
        </p:nvSpPr>
        <p:spPr>
          <a:xfrm>
            <a:off x="6149438" y="4625438"/>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Click to add text</a:t>
            </a:r>
          </a:p>
        </p:txBody>
      </p:sp>
      <p:sp>
        <p:nvSpPr>
          <p:cNvPr id="15" name="TextBox 14">
            <a:extLst>
              <a:ext uri="{FF2B5EF4-FFF2-40B4-BE49-F238E27FC236}">
                <a16:creationId xmlns:a16="http://schemas.microsoft.com/office/drawing/2014/main" id="{A2DE5CE0-603B-49A3-8646-3B9F061265D7}"/>
              </a:ext>
            </a:extLst>
          </p:cNvPr>
          <p:cNvSpPr txBox="1"/>
          <p:nvPr/>
        </p:nvSpPr>
        <p:spPr>
          <a:xfrm>
            <a:off x="6292932" y="4768932"/>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Click to add text</a:t>
            </a:r>
          </a:p>
        </p:txBody>
      </p:sp>
      <p:sp>
        <p:nvSpPr>
          <p:cNvPr id="16" name="TextBox 15">
            <a:extLst>
              <a:ext uri="{FF2B5EF4-FFF2-40B4-BE49-F238E27FC236}">
                <a16:creationId xmlns:a16="http://schemas.microsoft.com/office/drawing/2014/main" id="{4216F603-81C4-4D4B-A8BB-62303B6CF6DF}"/>
              </a:ext>
            </a:extLst>
          </p:cNvPr>
          <p:cNvSpPr txBox="1"/>
          <p:nvPr/>
        </p:nvSpPr>
        <p:spPr>
          <a:xfrm>
            <a:off x="6436425" y="4912425"/>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Click to add text</a:t>
            </a:r>
          </a:p>
        </p:txBody>
      </p:sp>
      <p:sp>
        <p:nvSpPr>
          <p:cNvPr id="17" name="TextBox 16">
            <a:extLst>
              <a:ext uri="{FF2B5EF4-FFF2-40B4-BE49-F238E27FC236}">
                <a16:creationId xmlns:a16="http://schemas.microsoft.com/office/drawing/2014/main" id="{A1FF98A9-946E-427A-8BCB-0355B39EA159}"/>
              </a:ext>
            </a:extLst>
          </p:cNvPr>
          <p:cNvSpPr txBox="1"/>
          <p:nvPr/>
        </p:nvSpPr>
        <p:spPr>
          <a:xfrm>
            <a:off x="6579919" y="5055919"/>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Click to add text</a:t>
            </a:r>
          </a:p>
        </p:txBody>
      </p:sp>
      <p:sp>
        <p:nvSpPr>
          <p:cNvPr id="18" name="TextBox 17">
            <a:extLst>
              <a:ext uri="{FF2B5EF4-FFF2-40B4-BE49-F238E27FC236}">
                <a16:creationId xmlns:a16="http://schemas.microsoft.com/office/drawing/2014/main" id="{F8D37DDB-B7F3-4E3A-B388-D9F13F6F4C4B}"/>
              </a:ext>
            </a:extLst>
          </p:cNvPr>
          <p:cNvSpPr txBox="1"/>
          <p:nvPr/>
        </p:nvSpPr>
        <p:spPr>
          <a:xfrm>
            <a:off x="6723412" y="5199412"/>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Click to add text</a:t>
            </a:r>
          </a:p>
        </p:txBody>
      </p:sp>
      <p:sp>
        <p:nvSpPr>
          <p:cNvPr id="19" name="TextBox 18">
            <a:extLst>
              <a:ext uri="{FF2B5EF4-FFF2-40B4-BE49-F238E27FC236}">
                <a16:creationId xmlns:a16="http://schemas.microsoft.com/office/drawing/2014/main" id="{D37C02F8-9880-408E-826D-9B85BC19A8DB}"/>
              </a:ext>
            </a:extLst>
          </p:cNvPr>
          <p:cNvSpPr txBox="1"/>
          <p:nvPr/>
        </p:nvSpPr>
        <p:spPr>
          <a:xfrm>
            <a:off x="6866906" y="5342906"/>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Click to add text</a:t>
            </a:r>
          </a:p>
        </p:txBody>
      </p:sp>
    </p:spTree>
    <p:extLst>
      <p:ext uri="{BB962C8B-B14F-4D97-AF65-F5344CB8AC3E}">
        <p14:creationId xmlns:p14="http://schemas.microsoft.com/office/powerpoint/2010/main" val="3262755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E6046-7510-4B04-BAB4-55D507B48C01}"/>
              </a:ext>
            </a:extLst>
          </p:cNvPr>
          <p:cNvSpPr>
            <a:spLocks noGrp="1"/>
          </p:cNvSpPr>
          <p:nvPr>
            <p:ph type="title"/>
          </p:nvPr>
        </p:nvSpPr>
        <p:spPr/>
        <p:txBody>
          <a:bodyPr/>
          <a:lstStyle/>
          <a:p>
            <a:r>
              <a:rPr lang="en-US">
                <a:cs typeface="Calibri Light"/>
              </a:rPr>
              <a:t>Context Maps </a:t>
            </a:r>
            <a:endParaRPr lang="en-US"/>
          </a:p>
        </p:txBody>
      </p:sp>
      <p:sp>
        <p:nvSpPr>
          <p:cNvPr id="3" name="Content Placeholder 2">
            <a:extLst>
              <a:ext uri="{FF2B5EF4-FFF2-40B4-BE49-F238E27FC236}">
                <a16:creationId xmlns:a16="http://schemas.microsoft.com/office/drawing/2014/main" id="{A1D507D4-8D2D-483C-9995-FAD6F6D95D9F}"/>
              </a:ext>
            </a:extLst>
          </p:cNvPr>
          <p:cNvSpPr>
            <a:spLocks noGrp="1"/>
          </p:cNvSpPr>
          <p:nvPr>
            <p:ph idx="1"/>
          </p:nvPr>
        </p:nvSpPr>
        <p:spPr/>
        <p:txBody>
          <a:bodyPr vert="horz" lIns="91440" tIns="45720" rIns="91440" bIns="45720" rtlCol="0" anchor="t">
            <a:normAutofit/>
          </a:bodyPr>
          <a:lstStyle/>
          <a:p>
            <a:r>
              <a:rPr lang="en-US">
                <a:cs typeface="Calibri"/>
              </a:rPr>
              <a:t>The two remaining characters will operate using Context maps </a:t>
            </a:r>
          </a:p>
          <a:p>
            <a:r>
              <a:rPr lang="en-US">
                <a:cs typeface="Calibri"/>
              </a:rPr>
              <a:t> One will operate using andrew fray context map implementation</a:t>
            </a:r>
            <a:endParaRPr lang="en-US" dirty="0">
              <a:cs typeface="Calibri"/>
            </a:endParaRPr>
          </a:p>
          <a:p>
            <a:r>
              <a:rPr lang="en-US">
                <a:cs typeface="Calibri"/>
              </a:rPr>
              <a:t>The remaining character will operate using Rory O'Driscolls context map implementation of adapted context maps</a:t>
            </a:r>
            <a:endParaRPr lang="en-US" dirty="0">
              <a:cs typeface="Calibri"/>
            </a:endParaRPr>
          </a:p>
        </p:txBody>
      </p:sp>
    </p:spTree>
    <p:extLst>
      <p:ext uri="{BB962C8B-B14F-4D97-AF65-F5344CB8AC3E}">
        <p14:creationId xmlns:p14="http://schemas.microsoft.com/office/powerpoint/2010/main" val="1683154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28241-6FB0-4CBF-BFAC-D5FCE1CAF561}"/>
              </a:ext>
            </a:extLst>
          </p:cNvPr>
          <p:cNvSpPr>
            <a:spLocks noGrp="1"/>
          </p:cNvSpPr>
          <p:nvPr>
            <p:ph type="title"/>
          </p:nvPr>
        </p:nvSpPr>
        <p:spPr/>
        <p:txBody>
          <a:bodyPr/>
          <a:lstStyle/>
          <a:p>
            <a:r>
              <a:rPr lang="en-US">
                <a:cs typeface="Calibri Light"/>
              </a:rPr>
              <a:t>Context Maps Background</a:t>
            </a:r>
            <a:endParaRPr lang="en-US"/>
          </a:p>
        </p:txBody>
      </p:sp>
      <p:sp>
        <p:nvSpPr>
          <p:cNvPr id="3" name="Content Placeholder 2">
            <a:extLst>
              <a:ext uri="{FF2B5EF4-FFF2-40B4-BE49-F238E27FC236}">
                <a16:creationId xmlns:a16="http://schemas.microsoft.com/office/drawing/2014/main" id="{8BA64F35-F47B-43AC-A3EF-9FE3190D6265}"/>
              </a:ext>
            </a:extLst>
          </p:cNvPr>
          <p:cNvSpPr>
            <a:spLocks noGrp="1"/>
          </p:cNvSpPr>
          <p:nvPr>
            <p:ph idx="1"/>
          </p:nvPr>
        </p:nvSpPr>
        <p:spPr/>
        <p:txBody>
          <a:bodyPr vert="horz" lIns="91440" tIns="45720" rIns="91440" bIns="45720" rtlCol="0" anchor="t">
            <a:normAutofit/>
          </a:bodyPr>
          <a:lstStyle/>
          <a:p>
            <a:r>
              <a:rPr lang="en-US" dirty="0">
                <a:cs typeface="Calibri"/>
              </a:rPr>
              <a:t>This method of steering behavior was first introduced by Andrew Fray</a:t>
            </a:r>
          </a:p>
          <a:p>
            <a:r>
              <a:rPr lang="en-US" dirty="0">
                <a:cs typeface="Calibri"/>
              </a:rPr>
              <a:t>This involves the system writing the characters behavior into a context map.</a:t>
            </a:r>
          </a:p>
          <a:p>
            <a:r>
              <a:rPr lang="en-US" dirty="0">
                <a:cs typeface="Calibri"/>
              </a:rPr>
              <a:t>A context map is represented by a 1D array.</a:t>
            </a:r>
          </a:p>
          <a:p>
            <a:r>
              <a:rPr lang="en-US" dirty="0">
                <a:cs typeface="Calibri"/>
              </a:rPr>
              <a:t>Allows the AI to make their own logical decision by deciding to move to an area of interest or steer from an area of danger.</a:t>
            </a:r>
          </a:p>
          <a:p>
            <a:endParaRPr lang="en-US" dirty="0">
              <a:cs typeface="Calibri"/>
            </a:endParaRPr>
          </a:p>
        </p:txBody>
      </p:sp>
    </p:spTree>
    <p:extLst>
      <p:ext uri="{BB962C8B-B14F-4D97-AF65-F5344CB8AC3E}">
        <p14:creationId xmlns:p14="http://schemas.microsoft.com/office/powerpoint/2010/main" val="3311724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915E2-E57D-4B73-84E0-9A82993C812F}"/>
              </a:ext>
            </a:extLst>
          </p:cNvPr>
          <p:cNvSpPr>
            <a:spLocks noGrp="1"/>
          </p:cNvSpPr>
          <p:nvPr>
            <p:ph type="title"/>
          </p:nvPr>
        </p:nvSpPr>
        <p:spPr/>
        <p:txBody>
          <a:bodyPr/>
          <a:lstStyle/>
          <a:p>
            <a:r>
              <a:rPr lang="en-US" dirty="0">
                <a:cs typeface="Calibri Light"/>
              </a:rPr>
              <a:t>How Context Maps work </a:t>
            </a:r>
            <a:endParaRPr lang="en-US" dirty="0"/>
          </a:p>
        </p:txBody>
      </p:sp>
      <p:sp>
        <p:nvSpPr>
          <p:cNvPr id="3" name="Content Placeholder 2">
            <a:extLst>
              <a:ext uri="{FF2B5EF4-FFF2-40B4-BE49-F238E27FC236}">
                <a16:creationId xmlns:a16="http://schemas.microsoft.com/office/drawing/2014/main" id="{A20499A1-2B05-43A5-B310-70AFFD5C54F4}"/>
              </a:ext>
            </a:extLst>
          </p:cNvPr>
          <p:cNvSpPr>
            <a:spLocks noGrp="1"/>
          </p:cNvSpPr>
          <p:nvPr>
            <p:ph idx="1"/>
          </p:nvPr>
        </p:nvSpPr>
        <p:spPr>
          <a:xfrm>
            <a:off x="479612" y="1960772"/>
            <a:ext cx="10874188" cy="4216191"/>
          </a:xfrm>
        </p:spPr>
        <p:txBody>
          <a:bodyPr vert="horz" lIns="91440" tIns="45720" rIns="91440" bIns="45720" rtlCol="0" anchor="t">
            <a:normAutofit lnSpcReduction="10000"/>
          </a:bodyPr>
          <a:lstStyle/>
          <a:p>
            <a:r>
              <a:rPr lang="en-US" dirty="0">
                <a:cs typeface="Calibri"/>
              </a:rPr>
              <a:t>There are two context maps </a:t>
            </a:r>
          </a:p>
          <a:p>
            <a:r>
              <a:rPr lang="en-US" dirty="0">
                <a:cs typeface="Calibri"/>
              </a:rPr>
              <a:t>A danger Map and an Interest map </a:t>
            </a:r>
          </a:p>
          <a:p>
            <a:r>
              <a:rPr lang="en-US" dirty="0">
                <a:cs typeface="Calibri"/>
              </a:rPr>
              <a:t>The system writes danger to the AI character into the danger Map and interests for the character into the interest map</a:t>
            </a:r>
          </a:p>
          <a:p>
            <a:r>
              <a:rPr lang="en-US" dirty="0">
                <a:cs typeface="Calibri"/>
              </a:rPr>
              <a:t>Dangers could be considered an obstacle the AI character wants to avoid while an interest would be considered as another character in which the AI is </a:t>
            </a:r>
            <a:r>
              <a:rPr lang="en-US">
                <a:cs typeface="Calibri"/>
              </a:rPr>
              <a:t>pursuing. </a:t>
            </a:r>
          </a:p>
          <a:p>
            <a:r>
              <a:rPr lang="en-US">
                <a:cs typeface="Calibri"/>
              </a:rPr>
              <a:t>System writes decisions to map, these decisions are directional Vectors which point towards objects. Before being added to the map vectors are normalised and checked against existing values in the map, only written if these entries are stronger than the entries that currently exist.</a:t>
            </a:r>
            <a:endParaRPr lang="en-US" dirty="0">
              <a:cs typeface="Calibri"/>
            </a:endParaRPr>
          </a:p>
        </p:txBody>
      </p:sp>
    </p:spTree>
    <p:extLst>
      <p:ext uri="{BB962C8B-B14F-4D97-AF65-F5344CB8AC3E}">
        <p14:creationId xmlns:p14="http://schemas.microsoft.com/office/powerpoint/2010/main" val="876590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EDDC1-2A91-4659-A53B-B7B40E63A3B8}"/>
              </a:ext>
            </a:extLst>
          </p:cNvPr>
          <p:cNvSpPr>
            <a:spLocks noGrp="1"/>
          </p:cNvSpPr>
          <p:nvPr>
            <p:ph type="title"/>
          </p:nvPr>
        </p:nvSpPr>
        <p:spPr/>
        <p:txBody>
          <a:bodyPr/>
          <a:lstStyle/>
          <a:p>
            <a:r>
              <a:rPr lang="en-US">
                <a:cs typeface="Calibri Light"/>
              </a:rPr>
              <a:t>Decision written to map</a:t>
            </a:r>
            <a:endParaRPr lang="en-US"/>
          </a:p>
        </p:txBody>
      </p:sp>
      <p:pic>
        <p:nvPicPr>
          <p:cNvPr id="4" name="Picture 4" descr="A picture containing object, clock&#10;&#10;Description generated with high confidence">
            <a:extLst>
              <a:ext uri="{FF2B5EF4-FFF2-40B4-BE49-F238E27FC236}">
                <a16:creationId xmlns:a16="http://schemas.microsoft.com/office/drawing/2014/main" id="{8B2424D0-9570-43F0-912D-E1885A7BAAE5}"/>
              </a:ext>
            </a:extLst>
          </p:cNvPr>
          <p:cNvPicPr>
            <a:picLocks noGrp="1" noChangeAspect="1"/>
          </p:cNvPicPr>
          <p:nvPr>
            <p:ph idx="1"/>
          </p:nvPr>
        </p:nvPicPr>
        <p:blipFill>
          <a:blip r:embed="rId2"/>
          <a:stretch>
            <a:fillRect/>
          </a:stretch>
        </p:blipFill>
        <p:spPr>
          <a:xfrm>
            <a:off x="2359889" y="2442882"/>
            <a:ext cx="7299371" cy="3124200"/>
          </a:xfrm>
          <a:prstGeom prst="rect">
            <a:avLst/>
          </a:prstGeom>
        </p:spPr>
      </p:pic>
    </p:spTree>
    <p:extLst>
      <p:ext uri="{BB962C8B-B14F-4D97-AF65-F5344CB8AC3E}">
        <p14:creationId xmlns:p14="http://schemas.microsoft.com/office/powerpoint/2010/main" val="811699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2BB5E-53EC-456D-9110-35A9796A3DD5}"/>
              </a:ext>
            </a:extLst>
          </p:cNvPr>
          <p:cNvSpPr>
            <a:spLocks noGrp="1"/>
          </p:cNvSpPr>
          <p:nvPr>
            <p:ph type="title"/>
          </p:nvPr>
        </p:nvSpPr>
        <p:spPr/>
        <p:txBody>
          <a:bodyPr/>
          <a:lstStyle/>
          <a:p>
            <a:r>
              <a:rPr lang="en-US">
                <a:cs typeface="Calibri Light"/>
              </a:rPr>
              <a:t>Adapted Context Maps </a:t>
            </a:r>
            <a:endParaRPr lang="en-US"/>
          </a:p>
        </p:txBody>
      </p:sp>
      <p:sp>
        <p:nvSpPr>
          <p:cNvPr id="3" name="Content Placeholder 2">
            <a:extLst>
              <a:ext uri="{FF2B5EF4-FFF2-40B4-BE49-F238E27FC236}">
                <a16:creationId xmlns:a16="http://schemas.microsoft.com/office/drawing/2014/main" id="{46BD778D-FE77-401F-884E-D4185D374C86}"/>
              </a:ext>
            </a:extLst>
          </p:cNvPr>
          <p:cNvSpPr>
            <a:spLocks noGrp="1"/>
          </p:cNvSpPr>
          <p:nvPr>
            <p:ph idx="1"/>
          </p:nvPr>
        </p:nvSpPr>
        <p:spPr/>
        <p:txBody>
          <a:bodyPr vert="horz" lIns="91440" tIns="45720" rIns="91440" bIns="45720" rtlCol="0" anchor="t">
            <a:normAutofit/>
          </a:bodyPr>
          <a:lstStyle/>
          <a:p>
            <a:r>
              <a:rPr lang="en-US">
                <a:cs typeface="Calibri"/>
              </a:rPr>
              <a:t>Rory O'Driscoll found flaws with Fray's implementation </a:t>
            </a:r>
          </a:p>
          <a:p>
            <a:r>
              <a:rPr lang="en-US">
                <a:cs typeface="Calibri"/>
              </a:rPr>
              <a:t>One of the main flaws was that The danger could override the interest and the AI character would never arrive at the position of interest. </a:t>
            </a:r>
            <a:endParaRPr lang="en-US" dirty="0">
              <a:cs typeface="Calibri"/>
            </a:endParaRPr>
          </a:p>
        </p:txBody>
      </p:sp>
    </p:spTree>
    <p:extLst>
      <p:ext uri="{BB962C8B-B14F-4D97-AF65-F5344CB8AC3E}">
        <p14:creationId xmlns:p14="http://schemas.microsoft.com/office/powerpoint/2010/main" val="157648642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0</TotalTime>
  <Words>0</Words>
  <Application>Microsoft Office PowerPoint</Application>
  <PresentationFormat>Widescreen</PresentationFormat>
  <Paragraphs>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Facet</vt:lpstr>
      <vt:lpstr>Evaluating the Performance of Steering Algorithms </vt:lpstr>
      <vt:lpstr>Introduction</vt:lpstr>
      <vt:lpstr>Background of Steering Behaviors </vt:lpstr>
      <vt:lpstr>Traditional Steering Behaviors  </vt:lpstr>
      <vt:lpstr>Context Maps </vt:lpstr>
      <vt:lpstr>Context Maps Background</vt:lpstr>
      <vt:lpstr>How Context Maps work </vt:lpstr>
      <vt:lpstr>Decision written to map</vt:lpstr>
      <vt:lpstr>Adapted Context Maps </vt:lpstr>
      <vt:lpstr>Technical Demonstration</vt:lpstr>
      <vt:lpstr>Implemented thus far </vt:lpstr>
      <vt:lpstr>The Game </vt:lpstr>
      <vt:lpstr>Game Screenshot </vt:lpstr>
      <vt:lpstr>Conclusions </vt:lpstr>
      <vt:lpstr>Video Demonstration</vt:lpstr>
      <vt:lpstr>PowerPoint Presentation</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880</cp:revision>
  <dcterms:created xsi:type="dcterms:W3CDTF">2013-07-15T20:26:40Z</dcterms:created>
  <dcterms:modified xsi:type="dcterms:W3CDTF">2018-12-10T15:05:23Z</dcterms:modified>
</cp:coreProperties>
</file>