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82" r:id="rId3"/>
    <p:sldId id="283" r:id="rId4"/>
    <p:sldId id="284" r:id="rId5"/>
    <p:sldId id="292" r:id="rId6"/>
    <p:sldId id="293" r:id="rId7"/>
    <p:sldId id="281" r:id="rId8"/>
    <p:sldId id="257" r:id="rId9"/>
    <p:sldId id="258" r:id="rId10"/>
    <p:sldId id="259" r:id="rId11"/>
    <p:sldId id="294" r:id="rId12"/>
    <p:sldId id="295" r:id="rId13"/>
    <p:sldId id="26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237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6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4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4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9155" y="1517073"/>
            <a:ext cx="11191009" cy="468630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255" y="6356355"/>
            <a:ext cx="4862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Project I Bachelor of Science (</a:t>
            </a:r>
            <a:r>
              <a:rPr lang="en-US" dirty="0" err="1" smtClean="0"/>
              <a:t>Honours</a:t>
            </a:r>
            <a:r>
              <a:rPr lang="en-US" dirty="0" smtClean="0"/>
              <a:t>) Computer Games Development</a:t>
            </a:r>
            <a:endParaRPr lang="en-US" dirty="0"/>
          </a:p>
        </p:txBody>
      </p:sp>
      <p:pic>
        <p:nvPicPr>
          <p:cNvPr id="1026" name="Picture 2" descr="Institute of Technology Carlo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6" y="378546"/>
            <a:ext cx="17240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mer"/>
          <p:cNvSpPr/>
          <p:nvPr userDrawn="1"/>
        </p:nvSpPr>
        <p:spPr>
          <a:xfrm>
            <a:off x="10572286" y="5281480"/>
            <a:ext cx="1440000" cy="1440000"/>
          </a:xfrm>
          <a:prstGeom prst="donu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Zero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0</a:t>
            </a:r>
          </a:p>
        </p:txBody>
      </p:sp>
      <p:sp>
        <p:nvSpPr>
          <p:cNvPr id="14" name="1 Second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</a:t>
            </a:r>
          </a:p>
        </p:txBody>
      </p:sp>
      <p:sp>
        <p:nvSpPr>
          <p:cNvPr id="15" name="2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2</a:t>
            </a:r>
          </a:p>
        </p:txBody>
      </p:sp>
      <p:sp>
        <p:nvSpPr>
          <p:cNvPr id="16" name="3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3</a:t>
            </a:r>
          </a:p>
        </p:txBody>
      </p:sp>
      <p:sp>
        <p:nvSpPr>
          <p:cNvPr id="17" name="4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4</a:t>
            </a:r>
          </a:p>
        </p:txBody>
      </p:sp>
      <p:sp>
        <p:nvSpPr>
          <p:cNvPr id="18" name="5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5</a:t>
            </a:r>
          </a:p>
        </p:txBody>
      </p:sp>
      <p:sp>
        <p:nvSpPr>
          <p:cNvPr id="19" name="6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6</a:t>
            </a:r>
          </a:p>
        </p:txBody>
      </p:sp>
      <p:sp>
        <p:nvSpPr>
          <p:cNvPr id="20" name="7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7</a:t>
            </a:r>
          </a:p>
        </p:txBody>
      </p:sp>
      <p:sp>
        <p:nvSpPr>
          <p:cNvPr id="21" name="8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8</a:t>
            </a:r>
          </a:p>
        </p:txBody>
      </p:sp>
      <p:sp>
        <p:nvSpPr>
          <p:cNvPr id="22" name="9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9</a:t>
            </a:r>
          </a:p>
        </p:txBody>
      </p:sp>
      <p:sp>
        <p:nvSpPr>
          <p:cNvPr id="23" name="10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10</a:t>
            </a:r>
          </a:p>
        </p:txBody>
      </p:sp>
      <p:sp>
        <p:nvSpPr>
          <p:cNvPr id="24" name="11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11</a:t>
            </a:r>
          </a:p>
        </p:txBody>
      </p:sp>
      <p:sp>
        <p:nvSpPr>
          <p:cNvPr id="25" name="12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12</a:t>
            </a:r>
          </a:p>
        </p:txBody>
      </p:sp>
      <p:sp>
        <p:nvSpPr>
          <p:cNvPr id="26" name="13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13</a:t>
            </a:r>
          </a:p>
        </p:txBody>
      </p:sp>
      <p:sp>
        <p:nvSpPr>
          <p:cNvPr id="27" name="14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14</a:t>
            </a:r>
          </a:p>
        </p:txBody>
      </p:sp>
      <p:sp>
        <p:nvSpPr>
          <p:cNvPr id="28" name="15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15</a:t>
            </a:r>
          </a:p>
        </p:txBody>
      </p:sp>
      <p:sp>
        <p:nvSpPr>
          <p:cNvPr id="29" name="16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16</a:t>
            </a:r>
          </a:p>
        </p:txBody>
      </p:sp>
      <p:sp>
        <p:nvSpPr>
          <p:cNvPr id="30" name="17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17</a:t>
            </a:r>
          </a:p>
        </p:txBody>
      </p:sp>
      <p:sp>
        <p:nvSpPr>
          <p:cNvPr id="31" name="18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18</a:t>
            </a:r>
          </a:p>
        </p:txBody>
      </p:sp>
      <p:sp>
        <p:nvSpPr>
          <p:cNvPr id="32" name="19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19</a:t>
            </a:r>
          </a:p>
        </p:txBody>
      </p:sp>
      <p:sp>
        <p:nvSpPr>
          <p:cNvPr id="33" name="20 Seconds"/>
          <p:cNvSpPr/>
          <p:nvPr userDrawn="1"/>
        </p:nvSpPr>
        <p:spPr>
          <a:xfrm>
            <a:off x="11013819" y="5731480"/>
            <a:ext cx="540000" cy="54000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>
                  <a:solidFill>
                    <a:srgbClr val="00B0F0"/>
                  </a:solidFill>
                </a:ln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4391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1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14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15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17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18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19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Project Presentation II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08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Point 1</a:t>
            </a:r>
            <a:endParaRPr lang="en-IE" dirty="0" smtClean="0"/>
          </a:p>
          <a:p>
            <a:r>
              <a:rPr lang="en-IE" dirty="0"/>
              <a:t>Point 2</a:t>
            </a:r>
          </a:p>
          <a:p>
            <a:r>
              <a:rPr lang="en-IE" dirty="0"/>
              <a:t>Point n</a:t>
            </a:r>
            <a:r>
              <a:rPr lang="en-IE" dirty="0" smtClean="0"/>
              <a:t>……</a:t>
            </a:r>
            <a:endParaRPr lang="en-IE" dirty="0" smtClean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99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Point 1</a:t>
            </a:r>
            <a:endParaRPr lang="en-IE" dirty="0" smtClean="0"/>
          </a:p>
          <a:p>
            <a:r>
              <a:rPr lang="en-IE" dirty="0"/>
              <a:t>Point 2</a:t>
            </a:r>
          </a:p>
          <a:p>
            <a:r>
              <a:rPr lang="en-IE" dirty="0"/>
              <a:t>Point n</a:t>
            </a:r>
            <a:r>
              <a:rPr lang="en-IE" dirty="0" smtClean="0"/>
              <a:t>……</a:t>
            </a:r>
            <a:endParaRPr lang="en-IE" dirty="0" smtClean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79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Point 1</a:t>
            </a:r>
            <a:endParaRPr lang="en-IE" dirty="0" smtClean="0"/>
          </a:p>
          <a:p>
            <a:r>
              <a:rPr lang="en-IE" dirty="0"/>
              <a:t>Point 2</a:t>
            </a:r>
          </a:p>
          <a:p>
            <a:r>
              <a:rPr lang="en-IE" dirty="0"/>
              <a:t>Point n</a:t>
            </a:r>
            <a:r>
              <a:rPr lang="en-IE" dirty="0" smtClean="0"/>
              <a:t>……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96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Implemented Feature </a:t>
            </a:r>
            <a:r>
              <a:rPr lang="en-IE" dirty="0" smtClean="0"/>
              <a:t>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Feature 1</a:t>
            </a:r>
          </a:p>
          <a:p>
            <a:r>
              <a:rPr lang="en-IE" dirty="0" smtClean="0"/>
              <a:t>Feature 2</a:t>
            </a:r>
          </a:p>
          <a:p>
            <a:r>
              <a:rPr lang="en-IE" dirty="0" smtClean="0"/>
              <a:t>Feature 3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Feature n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95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Implemented Feature Set</a:t>
            </a:r>
            <a:br>
              <a:rPr lang="en-IE" dirty="0" smtClean="0"/>
            </a:br>
            <a:r>
              <a:rPr lang="en-IE" dirty="0" smtClean="0"/>
              <a:t>Demonstration</a:t>
            </a:r>
            <a:endParaRPr lang="en-IE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Start Demonstration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26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was achieved</a:t>
            </a:r>
          </a:p>
          <a:p>
            <a:r>
              <a:rPr lang="en-IE" dirty="0" smtClean="0"/>
              <a:t>Further Work</a:t>
            </a:r>
            <a:endParaRPr lang="en-I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34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Questions and Answers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92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Purpose of the </a:t>
            </a:r>
            <a:r>
              <a:rPr lang="en-IE" dirty="0" smtClean="0"/>
              <a:t>Presentation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present your Research or Game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28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Microsoft PowerPoint Presentation (or equivalent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20 slides</a:t>
            </a:r>
          </a:p>
          <a:p>
            <a:r>
              <a:rPr lang="en-US" dirty="0" smtClean="0"/>
              <a:t>20 Seconds per slide</a:t>
            </a:r>
            <a:endParaRPr lang="en-US" dirty="0" smtClean="0"/>
          </a:p>
          <a:p>
            <a:r>
              <a:rPr lang="en-US" dirty="0" smtClean="0"/>
              <a:t>Presentation and </a:t>
            </a:r>
            <a:r>
              <a:rPr lang="en-US" dirty="0" smtClean="0"/>
              <a:t>video demonstration </a:t>
            </a:r>
            <a:r>
              <a:rPr lang="en-US" dirty="0" smtClean="0"/>
              <a:t>should be preloaded on presentation machine</a:t>
            </a:r>
            <a:endParaRPr lang="en-US" dirty="0"/>
          </a:p>
          <a:p>
            <a:r>
              <a:rPr lang="en-US" dirty="0" smtClean="0"/>
              <a:t>6 </a:t>
            </a:r>
            <a:r>
              <a:rPr lang="en-US" dirty="0" smtClean="0"/>
              <a:t>minutes </a:t>
            </a:r>
            <a:r>
              <a:rPr lang="en-US" dirty="0"/>
              <a:t>to talk, </a:t>
            </a:r>
            <a:r>
              <a:rPr lang="en-US" dirty="0" smtClean="0"/>
              <a:t>2 minutes of </a:t>
            </a:r>
            <a:r>
              <a:rPr lang="en-US" dirty="0" smtClean="0"/>
              <a:t>video demonstration </a:t>
            </a:r>
            <a:r>
              <a:rPr lang="en-US" dirty="0" smtClean="0"/>
              <a:t>and 3 </a:t>
            </a:r>
            <a:r>
              <a:rPr lang="en-US" dirty="0"/>
              <a:t>minutes for questions (</a:t>
            </a:r>
            <a:r>
              <a:rPr lang="en-US" dirty="0" smtClean="0"/>
              <a:t>10 </a:t>
            </a:r>
            <a:r>
              <a:rPr lang="en-US" dirty="0"/>
              <a:t>minutes in total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30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</a:t>
            </a:r>
            <a:r>
              <a:rPr lang="en-IE" dirty="0" smtClean="0"/>
              <a:t>Content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Description </a:t>
            </a:r>
            <a:r>
              <a:rPr lang="en-US" dirty="0" smtClean="0"/>
              <a:t>of your project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research / work you </a:t>
            </a:r>
            <a:r>
              <a:rPr lang="en-US" dirty="0"/>
              <a:t>have </a:t>
            </a:r>
            <a:r>
              <a:rPr lang="en-US" dirty="0" smtClean="0"/>
              <a:t>completed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08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Presentation Do's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 Clearly</a:t>
            </a:r>
          </a:p>
          <a:p>
            <a:r>
              <a:rPr lang="en-US" dirty="0"/>
              <a:t>Talk to (and look at) your audience</a:t>
            </a:r>
          </a:p>
          <a:p>
            <a:r>
              <a:rPr lang="en-US" dirty="0"/>
              <a:t>Rehearse</a:t>
            </a:r>
          </a:p>
          <a:p>
            <a:r>
              <a:rPr lang="en-US" dirty="0"/>
              <a:t>Time Yourself</a:t>
            </a:r>
          </a:p>
          <a:p>
            <a:r>
              <a:rPr lang="en-US" dirty="0"/>
              <a:t>Spell­check your presentation!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09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Presentation Do Not's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Grumble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Read your presentation from cards/screen</a:t>
            </a:r>
          </a:p>
          <a:p>
            <a:r>
              <a:rPr lang="en-US" dirty="0"/>
              <a:t>Insult (note: be very careful with </a:t>
            </a:r>
            <a:r>
              <a:rPr lang="en-US" dirty="0" smtClean="0"/>
              <a:t>humor)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6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Final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</a:t>
            </a:r>
          </a:p>
          <a:p>
            <a:r>
              <a:rPr lang="en-US" dirty="0"/>
              <a:t>Take Your Time</a:t>
            </a:r>
          </a:p>
          <a:p>
            <a:r>
              <a:rPr lang="en-US" dirty="0"/>
              <a:t>Remember: no one is out to get you ...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41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Project Presentation II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Project Title</a:t>
            </a:r>
          </a:p>
          <a:p>
            <a:r>
              <a:rPr lang="en-IE" dirty="0" smtClean="0"/>
              <a:t>Student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63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Project </a:t>
            </a:r>
            <a:r>
              <a:rPr lang="en-IE" dirty="0" smtClean="0"/>
              <a:t>(6 </a:t>
            </a:r>
            <a:r>
              <a:rPr lang="en-IE" dirty="0" smtClean="0"/>
              <a:t>minutes)</a:t>
            </a:r>
          </a:p>
          <a:p>
            <a:pPr lvl="1"/>
            <a:r>
              <a:rPr lang="en-IE" dirty="0" smtClean="0"/>
              <a:t>Introduction</a:t>
            </a:r>
          </a:p>
          <a:p>
            <a:pPr lvl="1"/>
            <a:r>
              <a:rPr lang="en-IE" dirty="0" smtClean="0"/>
              <a:t>Methods</a:t>
            </a:r>
          </a:p>
          <a:p>
            <a:pPr lvl="1"/>
            <a:r>
              <a:rPr lang="en-IE" dirty="0" smtClean="0"/>
              <a:t>Results</a:t>
            </a:r>
          </a:p>
          <a:p>
            <a:pPr lvl="1"/>
            <a:r>
              <a:rPr lang="en-IE" dirty="0" smtClean="0"/>
              <a:t>Conclusions</a:t>
            </a:r>
            <a:endParaRPr lang="en-IE" dirty="0" smtClean="0"/>
          </a:p>
          <a:p>
            <a:pPr lvl="1"/>
            <a:r>
              <a:rPr lang="en-IE" dirty="0" smtClean="0"/>
              <a:t>Implemented Feature Set</a:t>
            </a:r>
          </a:p>
          <a:p>
            <a:r>
              <a:rPr lang="en-IE" dirty="0" smtClean="0"/>
              <a:t>Demonstration </a:t>
            </a:r>
            <a:r>
              <a:rPr lang="en-IE" dirty="0" smtClean="0"/>
              <a:t>(2 minutes)</a:t>
            </a:r>
          </a:p>
          <a:p>
            <a:r>
              <a:rPr lang="en-IE" dirty="0" smtClean="0"/>
              <a:t>Conclusions and Questions &amp; Answers (3 minutes)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4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216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Project Presentation</vt:lpstr>
      <vt:lpstr>Purpose of the Presentation</vt:lpstr>
      <vt:lpstr>Presentation Format</vt:lpstr>
      <vt:lpstr>Presentation Content</vt:lpstr>
      <vt:lpstr>Some Presentation Do's</vt:lpstr>
      <vt:lpstr>Some Presentation Do Not's</vt:lpstr>
      <vt:lpstr>Final Words</vt:lpstr>
      <vt:lpstr>Project Presentation II</vt:lpstr>
      <vt:lpstr>Agenda</vt:lpstr>
      <vt:lpstr>Introduction</vt:lpstr>
      <vt:lpstr>Methods</vt:lpstr>
      <vt:lpstr>Results</vt:lpstr>
      <vt:lpstr>Implemented Feature Set</vt:lpstr>
      <vt:lpstr>Implemented Feature Set Demonstration</vt:lpstr>
      <vt:lpstr>Conclusions</vt:lpstr>
      <vt:lpstr>Questions and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Progress­-to­-date Project Presentations</dc:title>
  <dc:creator>Phil Bourke</dc:creator>
  <cp:lastModifiedBy>Phil de Búrca</cp:lastModifiedBy>
  <cp:revision>20</cp:revision>
  <dcterms:created xsi:type="dcterms:W3CDTF">2014-04-02T13:42:19Z</dcterms:created>
  <dcterms:modified xsi:type="dcterms:W3CDTF">2017-04-24T11:03:16Z</dcterms:modified>
</cp:coreProperties>
</file>