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5"/>
  </p:notesMasterIdLst>
  <p:sldIdLst>
    <p:sldId id="265" r:id="rId6"/>
    <p:sldId id="266" r:id="rId7"/>
    <p:sldId id="2142532872" r:id="rId8"/>
    <p:sldId id="2142532871" r:id="rId9"/>
    <p:sldId id="259" r:id="rId10"/>
    <p:sldId id="8918" r:id="rId11"/>
    <p:sldId id="2142532870" r:id="rId12"/>
    <p:sldId id="262" r:id="rId13"/>
    <p:sldId id="264" r:id="rId14"/>
  </p:sldIdLst>
  <p:sldSz cx="9144000" cy="5143500" type="screen16x9"/>
  <p:notesSz cx="6858000" cy="9144000"/>
  <p:embeddedFontLst>
    <p:embeddedFont>
      <p:font typeface="Amasis MT Pro Medium" panose="02040604050005020304" pitchFamily="18" charset="0"/>
      <p:regular r:id="rId16"/>
      <p:italic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Cambria Math" panose="02040503050406030204" pitchFamily="18" charset="0"/>
      <p:regular r:id="rId24"/>
    </p:embeddedFont>
    <p:embeddedFont>
      <p:font typeface="Lato" panose="020F0502020204030203" pitchFamily="34" charset="0"/>
      <p:regular r:id="rId25"/>
      <p:bold r:id="rId26"/>
      <p:italic r:id="rId27"/>
      <p:boldItalic r:id="rId28"/>
    </p:embeddedFont>
    <p:embeddedFont>
      <p:font typeface="Lato Black" panose="020F0502020204030203"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7D9B8-4D17-422D-87C6-DF76FFA372C8}" v="25" dt="2023-04-30T08:23:26.373"/>
    <p1510:client id="{683A94D7-E3F0-4E14-AF20-631D20BCA3F0}" v="22" dt="2023-04-30T12:26:19.367"/>
    <p1510:client id="{D51CD958-1CA6-418C-BCDF-34B9AF47E77C}" v="8" dt="2023-04-30T08:24:40.862"/>
    <p1510:client id="{DF7FD267-F71E-4B25-B884-9466F9D4709A}" v="2" dt="2023-04-30T08:16:01.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idhi Deshapande" userId="9f8caf51-049f-429c-b113-53c1cfd218d6" providerId="ADAL" clId="{D51CD958-1CA6-418C-BCDF-34B9AF47E77C}"/>
    <pc:docChg chg="undo custSel delSld modSld sldOrd">
      <pc:chgData name="Shrinidhi Deshapande" userId="9f8caf51-049f-429c-b113-53c1cfd218d6" providerId="ADAL" clId="{D51CD958-1CA6-418C-BCDF-34B9AF47E77C}" dt="2023-04-30T08:42:11.911" v="743" actId="2696"/>
      <pc:docMkLst>
        <pc:docMk/>
      </pc:docMkLst>
      <pc:sldChg chg="modSp mod ord">
        <pc:chgData name="Shrinidhi Deshapande" userId="9f8caf51-049f-429c-b113-53c1cfd218d6" providerId="ADAL" clId="{D51CD958-1CA6-418C-BCDF-34B9AF47E77C}" dt="2023-04-30T08:24:34.834" v="742"/>
        <pc:sldMkLst>
          <pc:docMk/>
          <pc:sldMk cId="0" sldId="258"/>
        </pc:sldMkLst>
        <pc:spChg chg="mod">
          <ac:chgData name="Shrinidhi Deshapande" userId="9f8caf51-049f-429c-b113-53c1cfd218d6" providerId="ADAL" clId="{D51CD958-1CA6-418C-BCDF-34B9AF47E77C}" dt="2023-04-30T08:24:34.834" v="742"/>
          <ac:spMkLst>
            <pc:docMk/>
            <pc:sldMk cId="0" sldId="258"/>
            <ac:spMk id="354" creationId="{00000000-0000-0000-0000-000000000000}"/>
          </ac:spMkLst>
        </pc:spChg>
      </pc:sldChg>
      <pc:sldChg chg="modSp mod ord">
        <pc:chgData name="Shrinidhi Deshapande" userId="9f8caf51-049f-429c-b113-53c1cfd218d6" providerId="ADAL" clId="{D51CD958-1CA6-418C-BCDF-34B9AF47E77C}" dt="2023-04-30T08:00:33.351" v="464"/>
        <pc:sldMkLst>
          <pc:docMk/>
          <pc:sldMk cId="0" sldId="259"/>
        </pc:sldMkLst>
        <pc:spChg chg="mod">
          <ac:chgData name="Shrinidhi Deshapande" userId="9f8caf51-049f-429c-b113-53c1cfd218d6" providerId="ADAL" clId="{D51CD958-1CA6-418C-BCDF-34B9AF47E77C}" dt="2023-04-30T07:52:01.851" v="370" actId="20577"/>
          <ac:spMkLst>
            <pc:docMk/>
            <pc:sldMk cId="0" sldId="259"/>
            <ac:spMk id="359" creationId="{00000000-0000-0000-0000-000000000000}"/>
          </ac:spMkLst>
        </pc:spChg>
      </pc:sldChg>
      <pc:sldChg chg="del">
        <pc:chgData name="Shrinidhi Deshapande" userId="9f8caf51-049f-429c-b113-53c1cfd218d6" providerId="ADAL" clId="{D51CD958-1CA6-418C-BCDF-34B9AF47E77C}" dt="2023-04-30T08:02:25.144" v="554" actId="2696"/>
        <pc:sldMkLst>
          <pc:docMk/>
          <pc:sldMk cId="0" sldId="260"/>
        </pc:sldMkLst>
      </pc:sldChg>
      <pc:sldChg chg="del">
        <pc:chgData name="Shrinidhi Deshapande" userId="9f8caf51-049f-429c-b113-53c1cfd218d6" providerId="ADAL" clId="{D51CD958-1CA6-418C-BCDF-34B9AF47E77C}" dt="2023-04-30T08:42:11.911" v="743" actId="2696"/>
        <pc:sldMkLst>
          <pc:docMk/>
          <pc:sldMk cId="0" sldId="261"/>
        </pc:sldMkLst>
      </pc:sldChg>
      <pc:sldChg chg="modSp mod">
        <pc:chgData name="Shrinidhi Deshapande" userId="9f8caf51-049f-429c-b113-53c1cfd218d6" providerId="ADAL" clId="{D51CD958-1CA6-418C-BCDF-34B9AF47E77C}" dt="2023-04-30T07:56:27.393" v="396" actId="20577"/>
        <pc:sldMkLst>
          <pc:docMk/>
          <pc:sldMk cId="0" sldId="262"/>
        </pc:sldMkLst>
        <pc:spChg chg="mod">
          <ac:chgData name="Shrinidhi Deshapande" userId="9f8caf51-049f-429c-b113-53c1cfd218d6" providerId="ADAL" clId="{D51CD958-1CA6-418C-BCDF-34B9AF47E77C}" dt="2023-04-30T07:56:27.393" v="396" actId="20577"/>
          <ac:spMkLst>
            <pc:docMk/>
            <pc:sldMk cId="0" sldId="262"/>
            <ac:spMk id="378" creationId="{00000000-0000-0000-0000-000000000000}"/>
          </ac:spMkLst>
        </pc:spChg>
      </pc:sldChg>
      <pc:sldChg chg="del">
        <pc:chgData name="Shrinidhi Deshapande" userId="9f8caf51-049f-429c-b113-53c1cfd218d6" providerId="ADAL" clId="{D51CD958-1CA6-418C-BCDF-34B9AF47E77C}" dt="2023-04-30T08:02:51.318" v="555" actId="2696"/>
        <pc:sldMkLst>
          <pc:docMk/>
          <pc:sldMk cId="0" sldId="263"/>
        </pc:sldMkLst>
      </pc:sldChg>
      <pc:sldChg chg="modSp mod">
        <pc:chgData name="Shrinidhi Deshapande" userId="9f8caf51-049f-429c-b113-53c1cfd218d6" providerId="ADAL" clId="{D51CD958-1CA6-418C-BCDF-34B9AF47E77C}" dt="2023-04-30T08:05:56.570" v="740" actId="20577"/>
        <pc:sldMkLst>
          <pc:docMk/>
          <pc:sldMk cId="0" sldId="264"/>
        </pc:sldMkLst>
        <pc:spChg chg="mod">
          <ac:chgData name="Shrinidhi Deshapande" userId="9f8caf51-049f-429c-b113-53c1cfd218d6" providerId="ADAL" clId="{D51CD958-1CA6-418C-BCDF-34B9AF47E77C}" dt="2023-04-30T08:05:56.570" v="740" actId="20577"/>
          <ac:spMkLst>
            <pc:docMk/>
            <pc:sldMk cId="0" sldId="264"/>
            <ac:spMk id="390" creationId="{00000000-0000-0000-0000-000000000000}"/>
          </ac:spMkLst>
        </pc:spChg>
      </pc:sldChg>
      <pc:sldChg chg="modSp mod">
        <pc:chgData name="Shrinidhi Deshapande" userId="9f8caf51-049f-429c-b113-53c1cfd218d6" providerId="ADAL" clId="{D51CD958-1CA6-418C-BCDF-34B9AF47E77C}" dt="2023-04-30T07:59:49.493" v="446" actId="20577"/>
        <pc:sldMkLst>
          <pc:docMk/>
          <pc:sldMk cId="1043172598" sldId="265"/>
        </pc:sldMkLst>
        <pc:spChg chg="mod">
          <ac:chgData name="Shrinidhi Deshapande" userId="9f8caf51-049f-429c-b113-53c1cfd218d6" providerId="ADAL" clId="{D51CD958-1CA6-418C-BCDF-34B9AF47E77C}" dt="2023-04-30T07:59:49.493" v="446" actId="20577"/>
          <ac:spMkLst>
            <pc:docMk/>
            <pc:sldMk cId="1043172598" sldId="265"/>
            <ac:spMk id="3" creationId="{73B09F0C-9305-F81E-8C8D-F8F09E48E395}"/>
          </ac:spMkLst>
        </pc:spChg>
      </pc:sldChg>
      <pc:sldChg chg="modSp mod">
        <pc:chgData name="Shrinidhi Deshapande" userId="9f8caf51-049f-429c-b113-53c1cfd218d6" providerId="ADAL" clId="{D51CD958-1CA6-418C-BCDF-34B9AF47E77C}" dt="2023-04-30T08:24:34.834" v="742"/>
        <pc:sldMkLst>
          <pc:docMk/>
          <pc:sldMk cId="852976915" sldId="266"/>
        </pc:sldMkLst>
        <pc:spChg chg="mod">
          <ac:chgData name="Shrinidhi Deshapande" userId="9f8caf51-049f-429c-b113-53c1cfd218d6" providerId="ADAL" clId="{D51CD958-1CA6-418C-BCDF-34B9AF47E77C}" dt="2023-04-30T08:24:34.834" v="742"/>
          <ac:spMkLst>
            <pc:docMk/>
            <pc:sldMk cId="852976915" sldId="266"/>
            <ac:spMk id="348" creationId="{00000000-0000-0000-0000-000000000000}"/>
          </ac:spMkLst>
        </pc:spChg>
      </pc:sldChg>
      <pc:sldChg chg="modSp mod">
        <pc:chgData name="Shrinidhi Deshapande" userId="9f8caf51-049f-429c-b113-53c1cfd218d6" providerId="ADAL" clId="{D51CD958-1CA6-418C-BCDF-34B9AF47E77C}" dt="2023-04-30T08:24:34.834" v="742"/>
        <pc:sldMkLst>
          <pc:docMk/>
          <pc:sldMk cId="732022245" sldId="267"/>
        </pc:sldMkLst>
        <pc:spChg chg="mod">
          <ac:chgData name="Shrinidhi Deshapande" userId="9f8caf51-049f-429c-b113-53c1cfd218d6" providerId="ADAL" clId="{D51CD958-1CA6-418C-BCDF-34B9AF47E77C}" dt="2023-04-30T08:00:23.693" v="462" actId="20577"/>
          <ac:spMkLst>
            <pc:docMk/>
            <pc:sldMk cId="732022245" sldId="267"/>
            <ac:spMk id="347" creationId="{00000000-0000-0000-0000-000000000000}"/>
          </ac:spMkLst>
        </pc:spChg>
        <pc:spChg chg="mod">
          <ac:chgData name="Shrinidhi Deshapande" userId="9f8caf51-049f-429c-b113-53c1cfd218d6" providerId="ADAL" clId="{D51CD958-1CA6-418C-BCDF-34B9AF47E77C}" dt="2023-04-30T08:24:34.834" v="742"/>
          <ac:spMkLst>
            <pc:docMk/>
            <pc:sldMk cId="732022245" sldId="267"/>
            <ac:spMk id="348" creationId="{00000000-0000-0000-0000-000000000000}"/>
          </ac:spMkLst>
        </pc:spChg>
      </pc:sldChg>
      <pc:sldChg chg="addSp delSp modSp mod">
        <pc:chgData name="Shrinidhi Deshapande" userId="9f8caf51-049f-429c-b113-53c1cfd218d6" providerId="ADAL" clId="{D51CD958-1CA6-418C-BCDF-34B9AF47E77C}" dt="2023-04-30T08:02:06.126" v="553" actId="1036"/>
        <pc:sldMkLst>
          <pc:docMk/>
          <pc:sldMk cId="1636723689" sldId="2142532870"/>
        </pc:sldMkLst>
        <pc:spChg chg="mod">
          <ac:chgData name="Shrinidhi Deshapande" userId="9f8caf51-049f-429c-b113-53c1cfd218d6" providerId="ADAL" clId="{D51CD958-1CA6-418C-BCDF-34B9AF47E77C}" dt="2023-04-30T08:02:06.126" v="553" actId="1036"/>
          <ac:spMkLst>
            <pc:docMk/>
            <pc:sldMk cId="1636723689" sldId="2142532870"/>
            <ac:spMk id="26" creationId="{FE41CD77-899D-8214-F1C6-49CD6B1DA9F5}"/>
          </ac:spMkLst>
        </pc:spChg>
        <pc:spChg chg="mod">
          <ac:chgData name="Shrinidhi Deshapande" userId="9f8caf51-049f-429c-b113-53c1cfd218d6" providerId="ADAL" clId="{D51CD958-1CA6-418C-BCDF-34B9AF47E77C}" dt="2023-04-30T08:01:31.504" v="548" actId="14100"/>
          <ac:spMkLst>
            <pc:docMk/>
            <pc:sldMk cId="1636723689" sldId="2142532870"/>
            <ac:spMk id="87" creationId="{BD94ED5D-CAB7-CF7F-DBC5-98CFF62F4453}"/>
          </ac:spMkLst>
        </pc:spChg>
        <pc:picChg chg="add del mod">
          <ac:chgData name="Shrinidhi Deshapande" userId="9f8caf51-049f-429c-b113-53c1cfd218d6" providerId="ADAL" clId="{D51CD958-1CA6-418C-BCDF-34B9AF47E77C}" dt="2023-04-30T07:54:36.887" v="373" actId="478"/>
          <ac:picMkLst>
            <pc:docMk/>
            <pc:sldMk cId="1636723689" sldId="2142532870"/>
            <ac:picMk id="18" creationId="{761519FF-C342-2A0F-0818-6D7239CCBFDC}"/>
          </ac:picMkLst>
        </pc:picChg>
        <pc:picChg chg="del">
          <ac:chgData name="Shrinidhi Deshapande" userId="9f8caf51-049f-429c-b113-53c1cfd218d6" providerId="ADAL" clId="{D51CD958-1CA6-418C-BCDF-34B9AF47E77C}" dt="2023-04-30T07:50:33.410" v="331" actId="478"/>
          <ac:picMkLst>
            <pc:docMk/>
            <pc:sldMk cId="1636723689" sldId="2142532870"/>
            <ac:picMk id="98" creationId="{C27BF37F-05BA-47D5-BDA5-49315EC014AA}"/>
          </ac:picMkLst>
        </pc:picChg>
      </pc:sldChg>
    </pc:docChg>
  </pc:docChgLst>
  <pc:docChgLst>
    <pc:chgData name="Swapnil Roy" userId="S::52158@itcinfotech.com::b2fcf06f-fbb3-4a11-9f79-62a459bd5dfe" providerId="AD" clId="Web-{DF7FD267-F71E-4B25-B884-9466F9D4709A}"/>
    <pc:docChg chg="modSld">
      <pc:chgData name="Swapnil Roy" userId="S::52158@itcinfotech.com::b2fcf06f-fbb3-4a11-9f79-62a459bd5dfe" providerId="AD" clId="Web-{DF7FD267-F71E-4B25-B884-9466F9D4709A}" dt="2023-04-30T08:16:01.788" v="1" actId="20577"/>
      <pc:docMkLst>
        <pc:docMk/>
      </pc:docMkLst>
      <pc:sldChg chg="modSp">
        <pc:chgData name="Swapnil Roy" userId="S::52158@itcinfotech.com::b2fcf06f-fbb3-4a11-9f79-62a459bd5dfe" providerId="AD" clId="Web-{DF7FD267-F71E-4B25-B884-9466F9D4709A}" dt="2023-04-30T08:16:01.788" v="1" actId="20577"/>
        <pc:sldMkLst>
          <pc:docMk/>
          <pc:sldMk cId="852976915" sldId="266"/>
        </pc:sldMkLst>
        <pc:spChg chg="mod">
          <ac:chgData name="Swapnil Roy" userId="S::52158@itcinfotech.com::b2fcf06f-fbb3-4a11-9f79-62a459bd5dfe" providerId="AD" clId="Web-{DF7FD267-F71E-4B25-B884-9466F9D4709A}" dt="2023-04-30T08:16:01.788" v="1" actId="20577"/>
          <ac:spMkLst>
            <pc:docMk/>
            <pc:sldMk cId="852976915" sldId="266"/>
            <ac:spMk id="348" creationId="{00000000-0000-0000-0000-000000000000}"/>
          </ac:spMkLst>
        </pc:spChg>
      </pc:sldChg>
    </pc:docChg>
  </pc:docChgLst>
  <pc:docChgLst>
    <pc:chgData name="Shrinidhi Deshapande" userId="S::51649@itcinfotech.com::9f8caf51-049f-429c-b113-53c1cfd218d6" providerId="AD" clId="Web-{2887D9B8-4D17-422D-87C6-DF76FFA372C8}"/>
    <pc:docChg chg="modSld">
      <pc:chgData name="Shrinidhi Deshapande" userId="S::51649@itcinfotech.com::9f8caf51-049f-429c-b113-53c1cfd218d6" providerId="AD" clId="Web-{2887D9B8-4D17-422D-87C6-DF76FFA372C8}" dt="2023-04-30T08:23:26.373" v="24" actId="20577"/>
      <pc:docMkLst>
        <pc:docMk/>
      </pc:docMkLst>
      <pc:sldChg chg="modSp">
        <pc:chgData name="Shrinidhi Deshapande" userId="S::51649@itcinfotech.com::9f8caf51-049f-429c-b113-53c1cfd218d6" providerId="AD" clId="Web-{2887D9B8-4D17-422D-87C6-DF76FFA372C8}" dt="2023-04-30T08:23:26.373" v="24" actId="20577"/>
        <pc:sldMkLst>
          <pc:docMk/>
          <pc:sldMk cId="852976915" sldId="266"/>
        </pc:sldMkLst>
        <pc:spChg chg="mod">
          <ac:chgData name="Shrinidhi Deshapande" userId="S::51649@itcinfotech.com::9f8caf51-049f-429c-b113-53c1cfd218d6" providerId="AD" clId="Web-{2887D9B8-4D17-422D-87C6-DF76FFA372C8}" dt="2023-04-30T08:23:26.373" v="24" actId="20577"/>
          <ac:spMkLst>
            <pc:docMk/>
            <pc:sldMk cId="852976915" sldId="266"/>
            <ac:spMk id="348" creationId="{00000000-0000-0000-0000-000000000000}"/>
          </ac:spMkLst>
        </pc:spChg>
      </pc:sldChg>
    </pc:docChg>
  </pc:docChgLst>
  <pc:docChgLst>
    <pc:chgData name="Shrinidhi Deshapande" userId="9f8caf51-049f-429c-b113-53c1cfd218d6" providerId="ADAL" clId="{56A82103-7804-45FA-AE19-6FE7FCEF11A3}"/>
    <pc:docChg chg="custSel addSld delSld modSld">
      <pc:chgData name="Shrinidhi Deshapande" userId="9f8caf51-049f-429c-b113-53c1cfd218d6" providerId="ADAL" clId="{56A82103-7804-45FA-AE19-6FE7FCEF11A3}" dt="2023-04-28T18:22:54.823" v="164" actId="20577"/>
      <pc:docMkLst>
        <pc:docMk/>
      </pc:docMkLst>
      <pc:sldChg chg="modSp mod">
        <pc:chgData name="Shrinidhi Deshapande" userId="9f8caf51-049f-429c-b113-53c1cfd218d6" providerId="ADAL" clId="{56A82103-7804-45FA-AE19-6FE7FCEF11A3}" dt="2023-04-28T14:22:50.318" v="101" actId="255"/>
        <pc:sldMkLst>
          <pc:docMk/>
          <pc:sldMk cId="0" sldId="258"/>
        </pc:sldMkLst>
        <pc:spChg chg="mod">
          <ac:chgData name="Shrinidhi Deshapande" userId="9f8caf51-049f-429c-b113-53c1cfd218d6" providerId="ADAL" clId="{56A82103-7804-45FA-AE19-6FE7FCEF11A3}" dt="2023-04-28T14:22:50.318" v="101" actId="255"/>
          <ac:spMkLst>
            <pc:docMk/>
            <pc:sldMk cId="0" sldId="258"/>
            <ac:spMk id="354" creationId="{00000000-0000-0000-0000-000000000000}"/>
          </ac:spMkLst>
        </pc:spChg>
      </pc:sldChg>
      <pc:sldChg chg="modSp mod">
        <pc:chgData name="Shrinidhi Deshapande" userId="9f8caf51-049f-429c-b113-53c1cfd218d6" providerId="ADAL" clId="{56A82103-7804-45FA-AE19-6FE7FCEF11A3}" dt="2023-04-28T14:23:40.454" v="148" actId="20577"/>
        <pc:sldMkLst>
          <pc:docMk/>
          <pc:sldMk cId="0" sldId="259"/>
        </pc:sldMkLst>
        <pc:spChg chg="mod">
          <ac:chgData name="Shrinidhi Deshapande" userId="9f8caf51-049f-429c-b113-53c1cfd218d6" providerId="ADAL" clId="{56A82103-7804-45FA-AE19-6FE7FCEF11A3}" dt="2023-04-28T14:23:40.454" v="148" actId="20577"/>
          <ac:spMkLst>
            <pc:docMk/>
            <pc:sldMk cId="0" sldId="259"/>
            <ac:spMk id="359" creationId="{00000000-0000-0000-0000-000000000000}"/>
          </ac:spMkLst>
        </pc:spChg>
      </pc:sldChg>
      <pc:sldChg chg="modSp mod">
        <pc:chgData name="Shrinidhi Deshapande" userId="9f8caf51-049f-429c-b113-53c1cfd218d6" providerId="ADAL" clId="{56A82103-7804-45FA-AE19-6FE7FCEF11A3}" dt="2023-04-28T18:22:54.823" v="164" actId="20577"/>
        <pc:sldMkLst>
          <pc:docMk/>
          <pc:sldMk cId="1043172598" sldId="265"/>
        </pc:sldMkLst>
        <pc:spChg chg="mod">
          <ac:chgData name="Shrinidhi Deshapande" userId="9f8caf51-049f-429c-b113-53c1cfd218d6" providerId="ADAL" clId="{56A82103-7804-45FA-AE19-6FE7FCEF11A3}" dt="2023-04-28T18:22:54.823" v="164" actId="20577"/>
          <ac:spMkLst>
            <pc:docMk/>
            <pc:sldMk cId="1043172598" sldId="265"/>
            <ac:spMk id="3" creationId="{73B09F0C-9305-F81E-8C8D-F8F09E48E395}"/>
          </ac:spMkLst>
        </pc:spChg>
      </pc:sldChg>
      <pc:sldChg chg="modSp mod">
        <pc:chgData name="Shrinidhi Deshapande" userId="9f8caf51-049f-429c-b113-53c1cfd218d6" providerId="ADAL" clId="{56A82103-7804-45FA-AE19-6FE7FCEF11A3}" dt="2023-04-28T14:21:10.561" v="84" actId="255"/>
        <pc:sldMkLst>
          <pc:docMk/>
          <pc:sldMk cId="852976915" sldId="266"/>
        </pc:sldMkLst>
        <pc:spChg chg="mod">
          <ac:chgData name="Shrinidhi Deshapande" userId="9f8caf51-049f-429c-b113-53c1cfd218d6" providerId="ADAL" clId="{56A82103-7804-45FA-AE19-6FE7FCEF11A3}" dt="2023-04-28T14:21:10.561" v="84" actId="255"/>
          <ac:spMkLst>
            <pc:docMk/>
            <pc:sldMk cId="852976915" sldId="266"/>
            <ac:spMk id="348" creationId="{00000000-0000-0000-0000-000000000000}"/>
          </ac:spMkLst>
        </pc:spChg>
      </pc:sldChg>
      <pc:sldChg chg="modSp mod">
        <pc:chgData name="Shrinidhi Deshapande" userId="9f8caf51-049f-429c-b113-53c1cfd218d6" providerId="ADAL" clId="{56A82103-7804-45FA-AE19-6FE7FCEF11A3}" dt="2023-04-28T14:21:49.247" v="91" actId="20577"/>
        <pc:sldMkLst>
          <pc:docMk/>
          <pc:sldMk cId="732022245" sldId="267"/>
        </pc:sldMkLst>
        <pc:spChg chg="mod">
          <ac:chgData name="Shrinidhi Deshapande" userId="9f8caf51-049f-429c-b113-53c1cfd218d6" providerId="ADAL" clId="{56A82103-7804-45FA-AE19-6FE7FCEF11A3}" dt="2023-04-28T14:21:49.247" v="91" actId="20577"/>
          <ac:spMkLst>
            <pc:docMk/>
            <pc:sldMk cId="732022245" sldId="267"/>
            <ac:spMk id="348" creationId="{00000000-0000-0000-0000-000000000000}"/>
          </ac:spMkLst>
        </pc:spChg>
      </pc:sldChg>
      <pc:sldChg chg="del">
        <pc:chgData name="Shrinidhi Deshapande" userId="9f8caf51-049f-429c-b113-53c1cfd218d6" providerId="ADAL" clId="{56A82103-7804-45FA-AE19-6FE7FCEF11A3}" dt="2023-04-28T14:27:11.059" v="150" actId="2696"/>
        <pc:sldMkLst>
          <pc:docMk/>
          <pc:sldMk cId="3819417486" sldId="2142532869"/>
        </pc:sldMkLst>
      </pc:sldChg>
      <pc:sldChg chg="add">
        <pc:chgData name="Shrinidhi Deshapande" userId="9f8caf51-049f-429c-b113-53c1cfd218d6" providerId="ADAL" clId="{56A82103-7804-45FA-AE19-6FE7FCEF11A3}" dt="2023-04-28T14:27:07.332" v="149"/>
        <pc:sldMkLst>
          <pc:docMk/>
          <pc:sldMk cId="1636723689" sldId="2142532870"/>
        </pc:sldMkLst>
      </pc:sldChg>
    </pc:docChg>
  </pc:docChgLst>
  <pc:docChgLst>
    <pc:chgData name="Anindya Neogi" userId="e306c484-6723-4934-b028-bb3daf3be9ae" providerId="ADAL" clId="{683A94D7-E3F0-4E14-AF20-631D20BCA3F0}"/>
    <pc:docChg chg="undo custSel addSld delSld modSld">
      <pc:chgData name="Anindya Neogi" userId="e306c484-6723-4934-b028-bb3daf3be9ae" providerId="ADAL" clId="{683A94D7-E3F0-4E14-AF20-631D20BCA3F0}" dt="2023-04-30T12:41:01.318" v="1110" actId="2711"/>
      <pc:docMkLst>
        <pc:docMk/>
      </pc:docMkLst>
      <pc:sldChg chg="del">
        <pc:chgData name="Anindya Neogi" userId="e306c484-6723-4934-b028-bb3daf3be9ae" providerId="ADAL" clId="{683A94D7-E3F0-4E14-AF20-631D20BCA3F0}" dt="2023-04-30T11:53:02.665" v="3" actId="47"/>
        <pc:sldMkLst>
          <pc:docMk/>
          <pc:sldMk cId="0" sldId="258"/>
        </pc:sldMkLst>
      </pc:sldChg>
      <pc:sldChg chg="modSp mod">
        <pc:chgData name="Anindya Neogi" userId="e306c484-6723-4934-b028-bb3daf3be9ae" providerId="ADAL" clId="{683A94D7-E3F0-4E14-AF20-631D20BCA3F0}" dt="2023-04-30T11:54:16.204" v="80" actId="20577"/>
        <pc:sldMkLst>
          <pc:docMk/>
          <pc:sldMk cId="0" sldId="259"/>
        </pc:sldMkLst>
        <pc:spChg chg="mod">
          <ac:chgData name="Anindya Neogi" userId="e306c484-6723-4934-b028-bb3daf3be9ae" providerId="ADAL" clId="{683A94D7-E3F0-4E14-AF20-631D20BCA3F0}" dt="2023-04-30T11:54:16.204" v="80" actId="20577"/>
          <ac:spMkLst>
            <pc:docMk/>
            <pc:sldMk cId="0" sldId="259"/>
            <ac:spMk id="359" creationId="{00000000-0000-0000-0000-000000000000}"/>
          </ac:spMkLst>
        </pc:spChg>
      </pc:sldChg>
      <pc:sldChg chg="modSp mod">
        <pc:chgData name="Anindya Neogi" userId="e306c484-6723-4934-b028-bb3daf3be9ae" providerId="ADAL" clId="{683A94D7-E3F0-4E14-AF20-631D20BCA3F0}" dt="2023-04-30T12:36:17.764" v="1101" actId="20577"/>
        <pc:sldMkLst>
          <pc:docMk/>
          <pc:sldMk cId="0" sldId="262"/>
        </pc:sldMkLst>
        <pc:spChg chg="mod">
          <ac:chgData name="Anindya Neogi" userId="e306c484-6723-4934-b028-bb3daf3be9ae" providerId="ADAL" clId="{683A94D7-E3F0-4E14-AF20-631D20BCA3F0}" dt="2023-04-30T12:36:17.764" v="1101" actId="20577"/>
          <ac:spMkLst>
            <pc:docMk/>
            <pc:sldMk cId="0" sldId="262"/>
            <ac:spMk id="378" creationId="{00000000-0000-0000-0000-000000000000}"/>
          </ac:spMkLst>
        </pc:spChg>
      </pc:sldChg>
      <pc:sldChg chg="modSp mod">
        <pc:chgData name="Anindya Neogi" userId="e306c484-6723-4934-b028-bb3daf3be9ae" providerId="ADAL" clId="{683A94D7-E3F0-4E14-AF20-631D20BCA3F0}" dt="2023-04-30T12:41:01.318" v="1110" actId="2711"/>
        <pc:sldMkLst>
          <pc:docMk/>
          <pc:sldMk cId="0" sldId="264"/>
        </pc:sldMkLst>
        <pc:spChg chg="mod">
          <ac:chgData name="Anindya Neogi" userId="e306c484-6723-4934-b028-bb3daf3be9ae" providerId="ADAL" clId="{683A94D7-E3F0-4E14-AF20-631D20BCA3F0}" dt="2023-04-30T12:41:01.318" v="1110" actId="2711"/>
          <ac:spMkLst>
            <pc:docMk/>
            <pc:sldMk cId="0" sldId="264"/>
            <ac:spMk id="390" creationId="{00000000-0000-0000-0000-000000000000}"/>
          </ac:spMkLst>
        </pc:spChg>
      </pc:sldChg>
      <pc:sldChg chg="del">
        <pc:chgData name="Anindya Neogi" userId="e306c484-6723-4934-b028-bb3daf3be9ae" providerId="ADAL" clId="{683A94D7-E3F0-4E14-AF20-631D20BCA3F0}" dt="2023-04-30T11:51:40.148" v="1" actId="47"/>
        <pc:sldMkLst>
          <pc:docMk/>
          <pc:sldMk cId="732022245" sldId="267"/>
        </pc:sldMkLst>
      </pc:sldChg>
      <pc:sldChg chg="modSp add mod">
        <pc:chgData name="Anindya Neogi" userId="e306c484-6723-4934-b028-bb3daf3be9ae" providerId="ADAL" clId="{683A94D7-E3F0-4E14-AF20-631D20BCA3F0}" dt="2023-04-30T12:02:46.045" v="355" actId="20577"/>
        <pc:sldMkLst>
          <pc:docMk/>
          <pc:sldMk cId="1344263997" sldId="8918"/>
        </pc:sldMkLst>
        <pc:spChg chg="mod">
          <ac:chgData name="Anindya Neogi" userId="e306c484-6723-4934-b028-bb3daf3be9ae" providerId="ADAL" clId="{683A94D7-E3F0-4E14-AF20-631D20BCA3F0}" dt="2023-04-30T11:57:19.259" v="101" actId="20577"/>
          <ac:spMkLst>
            <pc:docMk/>
            <pc:sldMk cId="1344263997" sldId="8918"/>
            <ac:spMk id="2" creationId="{00000000-0000-0000-0000-000000000000}"/>
          </ac:spMkLst>
        </pc:spChg>
        <pc:spChg chg="mod">
          <ac:chgData name="Anindya Neogi" userId="e306c484-6723-4934-b028-bb3daf3be9ae" providerId="ADAL" clId="{683A94D7-E3F0-4E14-AF20-631D20BCA3F0}" dt="2023-04-30T12:01:42.270" v="322" actId="20577"/>
          <ac:spMkLst>
            <pc:docMk/>
            <pc:sldMk cId="1344263997" sldId="8918"/>
            <ac:spMk id="9" creationId="{00000000-0000-0000-0000-000000000000}"/>
          </ac:spMkLst>
        </pc:spChg>
        <pc:spChg chg="mod">
          <ac:chgData name="Anindya Neogi" userId="e306c484-6723-4934-b028-bb3daf3be9ae" providerId="ADAL" clId="{683A94D7-E3F0-4E14-AF20-631D20BCA3F0}" dt="2023-04-30T12:02:46.045" v="355" actId="20577"/>
          <ac:spMkLst>
            <pc:docMk/>
            <pc:sldMk cId="1344263997" sldId="8918"/>
            <ac:spMk id="11" creationId="{00000000-0000-0000-0000-000000000000}"/>
          </ac:spMkLst>
        </pc:spChg>
        <pc:spChg chg="mod">
          <ac:chgData name="Anindya Neogi" userId="e306c484-6723-4934-b028-bb3daf3be9ae" providerId="ADAL" clId="{683A94D7-E3F0-4E14-AF20-631D20BCA3F0}" dt="2023-04-30T11:57:43.717" v="118" actId="20577"/>
          <ac:spMkLst>
            <pc:docMk/>
            <pc:sldMk cId="1344263997" sldId="8918"/>
            <ac:spMk id="28" creationId="{00000000-0000-0000-0000-000000000000}"/>
          </ac:spMkLst>
        </pc:spChg>
        <pc:spChg chg="mod">
          <ac:chgData name="Anindya Neogi" userId="e306c484-6723-4934-b028-bb3daf3be9ae" providerId="ADAL" clId="{683A94D7-E3F0-4E14-AF20-631D20BCA3F0}" dt="2023-04-30T11:58:06.100" v="119" actId="6549"/>
          <ac:spMkLst>
            <pc:docMk/>
            <pc:sldMk cId="1344263997" sldId="8918"/>
            <ac:spMk id="45" creationId="{00000000-0000-0000-0000-000000000000}"/>
          </ac:spMkLst>
        </pc:spChg>
      </pc:sldChg>
      <pc:sldChg chg="addSp delSp modSp mod">
        <pc:chgData name="Anindya Neogi" userId="e306c484-6723-4934-b028-bb3daf3be9ae" providerId="ADAL" clId="{683A94D7-E3F0-4E14-AF20-631D20BCA3F0}" dt="2023-04-30T12:26:30.446" v="590" actId="114"/>
        <pc:sldMkLst>
          <pc:docMk/>
          <pc:sldMk cId="1636723689" sldId="2142532870"/>
        </pc:sldMkLst>
        <pc:spChg chg="mod topLvl">
          <ac:chgData name="Anindya Neogi" userId="e306c484-6723-4934-b028-bb3daf3be9ae" providerId="ADAL" clId="{683A94D7-E3F0-4E14-AF20-631D20BCA3F0}" dt="2023-04-30T12:26:19.367" v="589" actId="114"/>
          <ac:spMkLst>
            <pc:docMk/>
            <pc:sldMk cId="1636723689" sldId="2142532870"/>
            <ac:spMk id="5" creationId="{4FF439A5-9B11-4C94-8D0D-950F8B9E9250}"/>
          </ac:spMkLst>
        </pc:spChg>
        <pc:spChg chg="mod topLvl">
          <ac:chgData name="Anindya Neogi" userId="e306c484-6723-4934-b028-bb3daf3be9ae" providerId="ADAL" clId="{683A94D7-E3F0-4E14-AF20-631D20BCA3F0}" dt="2023-04-30T12:26:19.367" v="589" actId="114"/>
          <ac:spMkLst>
            <pc:docMk/>
            <pc:sldMk cId="1636723689" sldId="2142532870"/>
            <ac:spMk id="6" creationId="{1CA09CD0-DCF7-9D5A-A972-9D94577721E6}"/>
          </ac:spMkLst>
        </pc:spChg>
        <pc:spChg chg="mod topLvl">
          <ac:chgData name="Anindya Neogi" userId="e306c484-6723-4934-b028-bb3daf3be9ae" providerId="ADAL" clId="{683A94D7-E3F0-4E14-AF20-631D20BCA3F0}" dt="2023-04-30T12:26:19.367" v="589" actId="114"/>
          <ac:spMkLst>
            <pc:docMk/>
            <pc:sldMk cId="1636723689" sldId="2142532870"/>
            <ac:spMk id="7" creationId="{3A2AADCA-0714-4F87-9154-283CCB256504}"/>
          </ac:spMkLst>
        </pc:spChg>
        <pc:spChg chg="mod topLvl">
          <ac:chgData name="Anindya Neogi" userId="e306c484-6723-4934-b028-bb3daf3be9ae" providerId="ADAL" clId="{683A94D7-E3F0-4E14-AF20-631D20BCA3F0}" dt="2023-04-30T12:26:19.367" v="589" actId="114"/>
          <ac:spMkLst>
            <pc:docMk/>
            <pc:sldMk cId="1636723689" sldId="2142532870"/>
            <ac:spMk id="8" creationId="{43934C05-31C3-A518-2600-DBBD4CB8AF75}"/>
          </ac:spMkLst>
        </pc:spChg>
        <pc:spChg chg="mod topLvl">
          <ac:chgData name="Anindya Neogi" userId="e306c484-6723-4934-b028-bb3daf3be9ae" providerId="ADAL" clId="{683A94D7-E3F0-4E14-AF20-631D20BCA3F0}" dt="2023-04-30T12:26:19.367" v="589" actId="114"/>
          <ac:spMkLst>
            <pc:docMk/>
            <pc:sldMk cId="1636723689" sldId="2142532870"/>
            <ac:spMk id="9" creationId="{499751F1-122E-4268-93BA-E409F195DD6B}"/>
          </ac:spMkLst>
        </pc:spChg>
        <pc:spChg chg="mod topLvl">
          <ac:chgData name="Anindya Neogi" userId="e306c484-6723-4934-b028-bb3daf3be9ae" providerId="ADAL" clId="{683A94D7-E3F0-4E14-AF20-631D20BCA3F0}" dt="2023-04-30T12:26:19.367" v="589" actId="114"/>
          <ac:spMkLst>
            <pc:docMk/>
            <pc:sldMk cId="1636723689" sldId="2142532870"/>
            <ac:spMk id="12" creationId="{DCE66823-EF6C-4F67-BC0F-64150C065C02}"/>
          </ac:spMkLst>
        </pc:spChg>
        <pc:spChg chg="mod topLvl">
          <ac:chgData name="Anindya Neogi" userId="e306c484-6723-4934-b028-bb3daf3be9ae" providerId="ADAL" clId="{683A94D7-E3F0-4E14-AF20-631D20BCA3F0}" dt="2023-04-30T12:26:19.367" v="589" actId="114"/>
          <ac:spMkLst>
            <pc:docMk/>
            <pc:sldMk cId="1636723689" sldId="2142532870"/>
            <ac:spMk id="13" creationId="{8CFA3A37-CA1A-44F8-B411-DC7895CFCDEF}"/>
          </ac:spMkLst>
        </pc:spChg>
        <pc:spChg chg="mod">
          <ac:chgData name="Anindya Neogi" userId="e306c484-6723-4934-b028-bb3daf3be9ae" providerId="ADAL" clId="{683A94D7-E3F0-4E14-AF20-631D20BCA3F0}" dt="2023-04-30T12:26:19.367" v="589" actId="114"/>
          <ac:spMkLst>
            <pc:docMk/>
            <pc:sldMk cId="1636723689" sldId="2142532870"/>
            <ac:spMk id="26" creationId="{FE41CD77-899D-8214-F1C6-49CD6B1DA9F5}"/>
          </ac:spMkLst>
        </pc:spChg>
        <pc:spChg chg="mod">
          <ac:chgData name="Anindya Neogi" userId="e306c484-6723-4934-b028-bb3daf3be9ae" providerId="ADAL" clId="{683A94D7-E3F0-4E14-AF20-631D20BCA3F0}" dt="2023-04-30T12:26:19.367" v="589" actId="114"/>
          <ac:spMkLst>
            <pc:docMk/>
            <pc:sldMk cId="1636723689" sldId="2142532870"/>
            <ac:spMk id="28" creationId="{D02FC6DD-4521-8ECF-148A-F2A41F811275}"/>
          </ac:spMkLst>
        </pc:spChg>
        <pc:spChg chg="mod">
          <ac:chgData name="Anindya Neogi" userId="e306c484-6723-4934-b028-bb3daf3be9ae" providerId="ADAL" clId="{683A94D7-E3F0-4E14-AF20-631D20BCA3F0}" dt="2023-04-30T12:26:19.367" v="589" actId="114"/>
          <ac:spMkLst>
            <pc:docMk/>
            <pc:sldMk cId="1636723689" sldId="2142532870"/>
            <ac:spMk id="32" creationId="{6E6D7CAD-BEAB-EF28-0AA4-747BC7AD20E8}"/>
          </ac:spMkLst>
        </pc:spChg>
        <pc:spChg chg="mod">
          <ac:chgData name="Anindya Neogi" userId="e306c484-6723-4934-b028-bb3daf3be9ae" providerId="ADAL" clId="{683A94D7-E3F0-4E14-AF20-631D20BCA3F0}" dt="2023-04-30T12:26:19.367" v="589" actId="114"/>
          <ac:spMkLst>
            <pc:docMk/>
            <pc:sldMk cId="1636723689" sldId="2142532870"/>
            <ac:spMk id="54" creationId="{DF1D30AF-AE13-AECC-3017-FE346B6B921D}"/>
          </ac:spMkLst>
        </pc:spChg>
        <pc:spChg chg="mod topLvl">
          <ac:chgData name="Anindya Neogi" userId="e306c484-6723-4934-b028-bb3daf3be9ae" providerId="ADAL" clId="{683A94D7-E3F0-4E14-AF20-631D20BCA3F0}" dt="2023-04-30T12:26:19.367" v="589" actId="114"/>
          <ac:spMkLst>
            <pc:docMk/>
            <pc:sldMk cId="1636723689" sldId="2142532870"/>
            <ac:spMk id="62" creationId="{2AA62E61-366F-4FB7-B615-9A6067E6591E}"/>
          </ac:spMkLst>
        </pc:spChg>
        <pc:spChg chg="mod topLvl">
          <ac:chgData name="Anindya Neogi" userId="e306c484-6723-4934-b028-bb3daf3be9ae" providerId="ADAL" clId="{683A94D7-E3F0-4E14-AF20-631D20BCA3F0}" dt="2023-04-30T12:26:19.367" v="589" actId="114"/>
          <ac:spMkLst>
            <pc:docMk/>
            <pc:sldMk cId="1636723689" sldId="2142532870"/>
            <ac:spMk id="64" creationId="{6FDB1514-6034-4F75-B00F-EBE75BD75BBB}"/>
          </ac:spMkLst>
        </pc:spChg>
        <pc:spChg chg="mod topLvl">
          <ac:chgData name="Anindya Neogi" userId="e306c484-6723-4934-b028-bb3daf3be9ae" providerId="ADAL" clId="{683A94D7-E3F0-4E14-AF20-631D20BCA3F0}" dt="2023-04-30T12:26:19.367" v="589" actId="114"/>
          <ac:spMkLst>
            <pc:docMk/>
            <pc:sldMk cId="1636723689" sldId="2142532870"/>
            <ac:spMk id="65" creationId="{3E93058E-0442-4872-B181-74A42DA04D41}"/>
          </ac:spMkLst>
        </pc:spChg>
        <pc:spChg chg="mod topLvl">
          <ac:chgData name="Anindya Neogi" userId="e306c484-6723-4934-b028-bb3daf3be9ae" providerId="ADAL" clId="{683A94D7-E3F0-4E14-AF20-631D20BCA3F0}" dt="2023-04-30T12:26:19.367" v="589" actId="114"/>
          <ac:spMkLst>
            <pc:docMk/>
            <pc:sldMk cId="1636723689" sldId="2142532870"/>
            <ac:spMk id="71" creationId="{8313FC21-409F-4B4D-A4BE-E3B2E4A72CAE}"/>
          </ac:spMkLst>
        </pc:spChg>
        <pc:spChg chg="mod topLvl">
          <ac:chgData name="Anindya Neogi" userId="e306c484-6723-4934-b028-bb3daf3be9ae" providerId="ADAL" clId="{683A94D7-E3F0-4E14-AF20-631D20BCA3F0}" dt="2023-04-30T12:26:19.367" v="589" actId="114"/>
          <ac:spMkLst>
            <pc:docMk/>
            <pc:sldMk cId="1636723689" sldId="2142532870"/>
            <ac:spMk id="74" creationId="{BA887B10-6642-4926-5299-2BFDCB277190}"/>
          </ac:spMkLst>
        </pc:spChg>
        <pc:spChg chg="mod">
          <ac:chgData name="Anindya Neogi" userId="e306c484-6723-4934-b028-bb3daf3be9ae" providerId="ADAL" clId="{683A94D7-E3F0-4E14-AF20-631D20BCA3F0}" dt="2023-04-30T12:11:11.684" v="391" actId="165"/>
          <ac:spMkLst>
            <pc:docMk/>
            <pc:sldMk cId="1636723689" sldId="2142532870"/>
            <ac:spMk id="78" creationId="{A9921721-16BE-555C-D0D1-4E0D2404552D}"/>
          </ac:spMkLst>
        </pc:spChg>
        <pc:spChg chg="mod">
          <ac:chgData name="Anindya Neogi" userId="e306c484-6723-4934-b028-bb3daf3be9ae" providerId="ADAL" clId="{683A94D7-E3F0-4E14-AF20-631D20BCA3F0}" dt="2023-04-30T12:11:11.684" v="391" actId="165"/>
          <ac:spMkLst>
            <pc:docMk/>
            <pc:sldMk cId="1636723689" sldId="2142532870"/>
            <ac:spMk id="79" creationId="{EE328991-3D88-EBEA-CF1F-5319D138F079}"/>
          </ac:spMkLst>
        </pc:spChg>
        <pc:spChg chg="mod">
          <ac:chgData name="Anindya Neogi" userId="e306c484-6723-4934-b028-bb3daf3be9ae" providerId="ADAL" clId="{683A94D7-E3F0-4E14-AF20-631D20BCA3F0}" dt="2023-04-30T12:11:30.699" v="393" actId="14100"/>
          <ac:spMkLst>
            <pc:docMk/>
            <pc:sldMk cId="1636723689" sldId="2142532870"/>
            <ac:spMk id="80" creationId="{C78C4B40-23A4-8907-3FF5-1B6AC0410D21}"/>
          </ac:spMkLst>
        </pc:spChg>
        <pc:spChg chg="mod">
          <ac:chgData name="Anindya Neogi" userId="e306c484-6723-4934-b028-bb3daf3be9ae" providerId="ADAL" clId="{683A94D7-E3F0-4E14-AF20-631D20BCA3F0}" dt="2023-04-30T12:11:11.684" v="391" actId="165"/>
          <ac:spMkLst>
            <pc:docMk/>
            <pc:sldMk cId="1636723689" sldId="2142532870"/>
            <ac:spMk id="81" creationId="{9A19A136-7B96-ACC3-EF42-66C3D56A1B81}"/>
          </ac:spMkLst>
        </pc:spChg>
        <pc:spChg chg="mod">
          <ac:chgData name="Anindya Neogi" userId="e306c484-6723-4934-b028-bb3daf3be9ae" providerId="ADAL" clId="{683A94D7-E3F0-4E14-AF20-631D20BCA3F0}" dt="2023-04-30T12:26:30.446" v="590" actId="114"/>
          <ac:spMkLst>
            <pc:docMk/>
            <pc:sldMk cId="1636723689" sldId="2142532870"/>
            <ac:spMk id="87" creationId="{BD94ED5D-CAB7-CF7F-DBC5-98CFF62F4453}"/>
          </ac:spMkLst>
        </pc:spChg>
        <pc:spChg chg="mod topLvl">
          <ac:chgData name="Anindya Neogi" userId="e306c484-6723-4934-b028-bb3daf3be9ae" providerId="ADAL" clId="{683A94D7-E3F0-4E14-AF20-631D20BCA3F0}" dt="2023-04-30T12:26:19.367" v="589" actId="114"/>
          <ac:spMkLst>
            <pc:docMk/>
            <pc:sldMk cId="1636723689" sldId="2142532870"/>
            <ac:spMk id="97" creationId="{0DAEFBF6-0254-49EC-BD32-ABBE64914ECF}"/>
          </ac:spMkLst>
        </pc:spChg>
        <pc:spChg chg="mod">
          <ac:chgData name="Anindya Neogi" userId="e306c484-6723-4934-b028-bb3daf3be9ae" providerId="ADAL" clId="{683A94D7-E3F0-4E14-AF20-631D20BCA3F0}" dt="2023-04-30T12:26:19.367" v="589" actId="114"/>
          <ac:spMkLst>
            <pc:docMk/>
            <pc:sldMk cId="1636723689" sldId="2142532870"/>
            <ac:spMk id="117" creationId="{CCB51B87-FA32-47CA-A87F-5B1CEAEE1D76}"/>
          </ac:spMkLst>
        </pc:spChg>
        <pc:grpChg chg="del mod">
          <ac:chgData name="Anindya Neogi" userId="e306c484-6723-4934-b028-bb3daf3be9ae" providerId="ADAL" clId="{683A94D7-E3F0-4E14-AF20-631D20BCA3F0}" dt="2023-04-30T12:09:50.344" v="359" actId="165"/>
          <ac:grpSpMkLst>
            <pc:docMk/>
            <pc:sldMk cId="1636723689" sldId="2142532870"/>
            <ac:grpSpMk id="16" creationId="{3DFCE032-DAAD-B276-099A-909999E33BF7}"/>
          </ac:grpSpMkLst>
        </pc:grpChg>
        <pc:grpChg chg="add del mod">
          <ac:chgData name="Anindya Neogi" userId="e306c484-6723-4934-b028-bb3daf3be9ae" providerId="ADAL" clId="{683A94D7-E3F0-4E14-AF20-631D20BCA3F0}" dt="2023-04-30T12:11:11.684" v="391" actId="165"/>
          <ac:grpSpMkLst>
            <pc:docMk/>
            <pc:sldMk cId="1636723689" sldId="2142532870"/>
            <ac:grpSpMk id="20" creationId="{72E53317-CF86-B15E-362C-CD939240C031}"/>
          </ac:grpSpMkLst>
        </pc:grpChg>
        <pc:grpChg chg="mod topLvl">
          <ac:chgData name="Anindya Neogi" userId="e306c484-6723-4934-b028-bb3daf3be9ae" providerId="ADAL" clId="{683A94D7-E3F0-4E14-AF20-631D20BCA3F0}" dt="2023-04-30T12:26:19.367" v="589" actId="114"/>
          <ac:grpSpMkLst>
            <pc:docMk/>
            <pc:sldMk cId="1636723689" sldId="2142532870"/>
            <ac:grpSpMk id="24" creationId="{23DF35D6-FE56-26ED-FAD2-EC354934380B}"/>
          </ac:grpSpMkLst>
        </pc:grpChg>
        <pc:grpChg chg="del mod">
          <ac:chgData name="Anindya Neogi" userId="e306c484-6723-4934-b028-bb3daf3be9ae" providerId="ADAL" clId="{683A94D7-E3F0-4E14-AF20-631D20BCA3F0}" dt="2023-04-30T12:18:41.316" v="536" actId="165"/>
          <ac:grpSpMkLst>
            <pc:docMk/>
            <pc:sldMk cId="1636723689" sldId="2142532870"/>
            <ac:grpSpMk id="60" creationId="{AB5E0077-E62F-560B-164F-CBFDF02C4182}"/>
          </ac:grpSpMkLst>
        </pc:grpChg>
        <pc:picChg chg="del mod topLvl">
          <ac:chgData name="Anindya Neogi" userId="e306c484-6723-4934-b028-bb3daf3be9ae" providerId="ADAL" clId="{683A94D7-E3F0-4E14-AF20-631D20BCA3F0}" dt="2023-04-30T12:18:46.609" v="537" actId="478"/>
          <ac:picMkLst>
            <pc:docMk/>
            <pc:sldMk cId="1636723689" sldId="2142532870"/>
            <ac:picMk id="2" creationId="{7C8C51AC-9345-DAF7-E391-EF97A278C053}"/>
          </ac:picMkLst>
        </pc:picChg>
        <pc:picChg chg="mod topLvl">
          <ac:chgData name="Anindya Neogi" userId="e306c484-6723-4934-b028-bb3daf3be9ae" providerId="ADAL" clId="{683A94D7-E3F0-4E14-AF20-631D20BCA3F0}" dt="2023-04-30T12:26:19.367" v="589" actId="114"/>
          <ac:picMkLst>
            <pc:docMk/>
            <pc:sldMk cId="1636723689" sldId="2142532870"/>
            <ac:picMk id="11" creationId="{F27108B9-51B6-0EDE-F8C5-2A4EB6A40063}"/>
          </ac:picMkLst>
        </pc:picChg>
        <pc:picChg chg="mod topLvl">
          <ac:chgData name="Anindya Neogi" userId="e306c484-6723-4934-b028-bb3daf3be9ae" providerId="ADAL" clId="{683A94D7-E3F0-4E14-AF20-631D20BCA3F0}" dt="2023-04-30T12:26:19.367" v="589" actId="114"/>
          <ac:picMkLst>
            <pc:docMk/>
            <pc:sldMk cId="1636723689" sldId="2142532870"/>
            <ac:picMk id="14" creationId="{7B8E72D1-4958-85AA-505A-466F218B7994}"/>
          </ac:picMkLst>
        </pc:picChg>
        <pc:picChg chg="add mod">
          <ac:chgData name="Anindya Neogi" userId="e306c484-6723-4934-b028-bb3daf3be9ae" providerId="ADAL" clId="{683A94D7-E3F0-4E14-AF20-631D20BCA3F0}" dt="2023-04-30T12:26:19.367" v="589" actId="114"/>
          <ac:picMkLst>
            <pc:docMk/>
            <pc:sldMk cId="1636723689" sldId="2142532870"/>
            <ac:picMk id="25" creationId="{E02A415B-F75D-6916-69EB-E5DEA5E8741C}"/>
          </ac:picMkLst>
        </pc:picChg>
        <pc:picChg chg="add del mod">
          <ac:chgData name="Anindya Neogi" userId="e306c484-6723-4934-b028-bb3daf3be9ae" providerId="ADAL" clId="{683A94D7-E3F0-4E14-AF20-631D20BCA3F0}" dt="2023-04-30T12:21:16.660" v="573" actId="478"/>
          <ac:picMkLst>
            <pc:docMk/>
            <pc:sldMk cId="1636723689" sldId="2142532870"/>
            <ac:picMk id="27" creationId="{E15670D4-9F6F-53D4-A570-593DF08F6C9F}"/>
          </ac:picMkLst>
        </pc:picChg>
        <pc:picChg chg="add del mod">
          <ac:chgData name="Anindya Neogi" userId="e306c484-6723-4934-b028-bb3daf3be9ae" providerId="ADAL" clId="{683A94D7-E3F0-4E14-AF20-631D20BCA3F0}" dt="2023-04-30T12:21:16.660" v="573" actId="478"/>
          <ac:picMkLst>
            <pc:docMk/>
            <pc:sldMk cId="1636723689" sldId="2142532870"/>
            <ac:picMk id="29" creationId="{6548029A-90F3-E50B-3083-FFAA9C2AC935}"/>
          </ac:picMkLst>
        </pc:picChg>
        <pc:picChg chg="add del mod">
          <ac:chgData name="Anindya Neogi" userId="e306c484-6723-4934-b028-bb3daf3be9ae" providerId="ADAL" clId="{683A94D7-E3F0-4E14-AF20-631D20BCA3F0}" dt="2023-04-30T12:21:16.660" v="573" actId="478"/>
          <ac:picMkLst>
            <pc:docMk/>
            <pc:sldMk cId="1636723689" sldId="2142532870"/>
            <ac:picMk id="30" creationId="{A5D68AF6-0960-7DF4-7D36-D49D59DB0AB6}"/>
          </ac:picMkLst>
        </pc:picChg>
        <pc:picChg chg="add del mod">
          <ac:chgData name="Anindya Neogi" userId="e306c484-6723-4934-b028-bb3daf3be9ae" providerId="ADAL" clId="{683A94D7-E3F0-4E14-AF20-631D20BCA3F0}" dt="2023-04-30T12:21:16.660" v="573" actId="478"/>
          <ac:picMkLst>
            <pc:docMk/>
            <pc:sldMk cId="1636723689" sldId="2142532870"/>
            <ac:picMk id="31" creationId="{89A8AEE1-C866-645F-968B-705642A77CFB}"/>
          </ac:picMkLst>
        </pc:picChg>
        <pc:picChg chg="add del mod">
          <ac:chgData name="Anindya Neogi" userId="e306c484-6723-4934-b028-bb3daf3be9ae" providerId="ADAL" clId="{683A94D7-E3F0-4E14-AF20-631D20BCA3F0}" dt="2023-04-30T12:21:16.660" v="573" actId="478"/>
          <ac:picMkLst>
            <pc:docMk/>
            <pc:sldMk cId="1636723689" sldId="2142532870"/>
            <ac:picMk id="33" creationId="{7602FBC9-7B5D-2F8D-0429-AEC9522968B2}"/>
          </ac:picMkLst>
        </pc:picChg>
        <pc:picChg chg="mod topLvl">
          <ac:chgData name="Anindya Neogi" userId="e306c484-6723-4934-b028-bb3daf3be9ae" providerId="ADAL" clId="{683A94D7-E3F0-4E14-AF20-631D20BCA3F0}" dt="2023-04-30T12:26:19.367" v="589" actId="114"/>
          <ac:picMkLst>
            <pc:docMk/>
            <pc:sldMk cId="1636723689" sldId="2142532870"/>
            <ac:picMk id="40" creationId="{58990F82-66B0-43C5-BC70-025CEC4C3D0F}"/>
          </ac:picMkLst>
        </pc:picChg>
        <pc:picChg chg="add mod">
          <ac:chgData name="Anindya Neogi" userId="e306c484-6723-4934-b028-bb3daf3be9ae" providerId="ADAL" clId="{683A94D7-E3F0-4E14-AF20-631D20BCA3F0}" dt="2023-04-30T12:26:19.367" v="589" actId="114"/>
          <ac:picMkLst>
            <pc:docMk/>
            <pc:sldMk cId="1636723689" sldId="2142532870"/>
            <ac:picMk id="45" creationId="{EB0F39F7-27A8-26C1-2228-01F92B73AB16}"/>
          </ac:picMkLst>
        </pc:picChg>
        <pc:picChg chg="mod">
          <ac:chgData name="Anindya Neogi" userId="e306c484-6723-4934-b028-bb3daf3be9ae" providerId="ADAL" clId="{683A94D7-E3F0-4E14-AF20-631D20BCA3F0}" dt="2023-04-30T12:11:11.684" v="391" actId="165"/>
          <ac:picMkLst>
            <pc:docMk/>
            <pc:sldMk cId="1636723689" sldId="2142532870"/>
            <ac:picMk id="75" creationId="{4931F866-1846-EB12-6466-D6F288338693}"/>
          </ac:picMkLst>
        </pc:picChg>
        <pc:picChg chg="mod">
          <ac:chgData name="Anindya Neogi" userId="e306c484-6723-4934-b028-bb3daf3be9ae" providerId="ADAL" clId="{683A94D7-E3F0-4E14-AF20-631D20BCA3F0}" dt="2023-04-30T12:11:38.896" v="402" actId="1036"/>
          <ac:picMkLst>
            <pc:docMk/>
            <pc:sldMk cId="1636723689" sldId="2142532870"/>
            <ac:picMk id="76" creationId="{1300E7AB-961F-09CE-2BB1-AA70D5B8AEF1}"/>
          </ac:picMkLst>
        </pc:picChg>
        <pc:picChg chg="mod">
          <ac:chgData name="Anindya Neogi" userId="e306c484-6723-4934-b028-bb3daf3be9ae" providerId="ADAL" clId="{683A94D7-E3F0-4E14-AF20-631D20BCA3F0}" dt="2023-04-30T12:11:11.684" v="391" actId="165"/>
          <ac:picMkLst>
            <pc:docMk/>
            <pc:sldMk cId="1636723689" sldId="2142532870"/>
            <ac:picMk id="77" creationId="{7F8BD297-CD81-7185-AF21-9A64DC66379C}"/>
          </ac:picMkLst>
        </pc:picChg>
        <pc:picChg chg="mod topLvl">
          <ac:chgData name="Anindya Neogi" userId="e306c484-6723-4934-b028-bb3daf3be9ae" providerId="ADAL" clId="{683A94D7-E3F0-4E14-AF20-631D20BCA3F0}" dt="2023-04-30T12:26:19.367" v="589" actId="114"/>
          <ac:picMkLst>
            <pc:docMk/>
            <pc:sldMk cId="1636723689" sldId="2142532870"/>
            <ac:picMk id="1036" creationId="{73B56D38-A32F-1EC0-6763-0CA03BEF0442}"/>
          </ac:picMkLst>
        </pc:picChg>
        <pc:picChg chg="mod topLvl">
          <ac:chgData name="Anindya Neogi" userId="e306c484-6723-4934-b028-bb3daf3be9ae" providerId="ADAL" clId="{683A94D7-E3F0-4E14-AF20-631D20BCA3F0}" dt="2023-04-30T12:26:19.367" v="589" actId="114"/>
          <ac:picMkLst>
            <pc:docMk/>
            <pc:sldMk cId="1636723689" sldId="2142532870"/>
            <ac:picMk id="1038" creationId="{6DF34042-F9AF-A633-2E62-0BABAE7E751F}"/>
          </ac:picMkLst>
        </pc:picChg>
        <pc:inkChg chg="mod topLvl">
          <ac:chgData name="Anindya Neogi" userId="e306c484-6723-4934-b028-bb3daf3be9ae" providerId="ADAL" clId="{683A94D7-E3F0-4E14-AF20-631D20BCA3F0}" dt="2023-04-30T12:26:19.367" v="589" actId="114"/>
          <ac:inkMkLst>
            <pc:docMk/>
            <pc:sldMk cId="1636723689" sldId="2142532870"/>
            <ac:inkMk id="70" creationId="{6398FD24-6EF7-420E-943B-ECC15CF10EBA}"/>
          </ac:inkMkLst>
        </pc:inkChg>
        <pc:cxnChg chg="mod topLvl">
          <ac:chgData name="Anindya Neogi" userId="e306c484-6723-4934-b028-bb3daf3be9ae" providerId="ADAL" clId="{683A94D7-E3F0-4E14-AF20-631D20BCA3F0}" dt="2023-04-30T12:26:19.367" v="589" actId="114"/>
          <ac:cxnSpMkLst>
            <pc:docMk/>
            <pc:sldMk cId="1636723689" sldId="2142532870"/>
            <ac:cxnSpMk id="4" creationId="{FCC034C8-89B9-46FB-8BCE-4935E9A0ECE7}"/>
          </ac:cxnSpMkLst>
        </pc:cxnChg>
        <pc:cxnChg chg="mod topLvl">
          <ac:chgData name="Anindya Neogi" userId="e306c484-6723-4934-b028-bb3daf3be9ae" providerId="ADAL" clId="{683A94D7-E3F0-4E14-AF20-631D20BCA3F0}" dt="2023-04-30T12:26:19.367" v="589" actId="114"/>
          <ac:cxnSpMkLst>
            <pc:docMk/>
            <pc:sldMk cId="1636723689" sldId="2142532870"/>
            <ac:cxnSpMk id="10" creationId="{2463528B-C308-46D3-BEBF-EAC0351EF13A}"/>
          </ac:cxnSpMkLst>
        </pc:cxnChg>
        <pc:cxnChg chg="mod topLvl">
          <ac:chgData name="Anindya Neogi" userId="e306c484-6723-4934-b028-bb3daf3be9ae" providerId="ADAL" clId="{683A94D7-E3F0-4E14-AF20-631D20BCA3F0}" dt="2023-04-30T12:26:19.367" v="589" actId="114"/>
          <ac:cxnSpMkLst>
            <pc:docMk/>
            <pc:sldMk cId="1636723689" sldId="2142532870"/>
            <ac:cxnSpMk id="15" creationId="{23A34D57-B5EB-4EC5-B4BB-CF0E14964523}"/>
          </ac:cxnSpMkLst>
        </pc:cxnChg>
        <pc:cxnChg chg="mod topLvl">
          <ac:chgData name="Anindya Neogi" userId="e306c484-6723-4934-b028-bb3daf3be9ae" providerId="ADAL" clId="{683A94D7-E3F0-4E14-AF20-631D20BCA3F0}" dt="2023-04-30T12:26:19.367" v="589" actId="114"/>
          <ac:cxnSpMkLst>
            <pc:docMk/>
            <pc:sldMk cId="1636723689" sldId="2142532870"/>
            <ac:cxnSpMk id="17" creationId="{05EDCEE5-7BCC-42D3-B33F-AF0344BB1290}"/>
          </ac:cxnSpMkLst>
        </pc:cxnChg>
        <pc:cxnChg chg="mod topLvl">
          <ac:chgData name="Anindya Neogi" userId="e306c484-6723-4934-b028-bb3daf3be9ae" providerId="ADAL" clId="{683A94D7-E3F0-4E14-AF20-631D20BCA3F0}" dt="2023-04-30T12:26:19.367" v="589" actId="114"/>
          <ac:cxnSpMkLst>
            <pc:docMk/>
            <pc:sldMk cId="1636723689" sldId="2142532870"/>
            <ac:cxnSpMk id="19" creationId="{60AAF52B-00C5-4E29-9F4A-C6F4322D4655}"/>
          </ac:cxnSpMkLst>
        </pc:cxnChg>
        <pc:cxnChg chg="add del mod">
          <ac:chgData name="Anindya Neogi" userId="e306c484-6723-4934-b028-bb3daf3be9ae" providerId="ADAL" clId="{683A94D7-E3F0-4E14-AF20-631D20BCA3F0}" dt="2023-04-30T12:21:16.660" v="573" actId="478"/>
          <ac:cxnSpMkLst>
            <pc:docMk/>
            <pc:sldMk cId="1636723689" sldId="2142532870"/>
            <ac:cxnSpMk id="34" creationId="{B5E730F5-DB85-D892-A241-E5F1E6B64B9F}"/>
          </ac:cxnSpMkLst>
        </pc:cxnChg>
        <pc:cxnChg chg="add del mod">
          <ac:chgData name="Anindya Neogi" userId="e306c484-6723-4934-b028-bb3daf3be9ae" providerId="ADAL" clId="{683A94D7-E3F0-4E14-AF20-631D20BCA3F0}" dt="2023-04-30T12:21:16.660" v="573" actId="478"/>
          <ac:cxnSpMkLst>
            <pc:docMk/>
            <pc:sldMk cId="1636723689" sldId="2142532870"/>
            <ac:cxnSpMk id="35" creationId="{4BF27854-B48A-BDD4-E59D-BD9863D6E522}"/>
          </ac:cxnSpMkLst>
        </pc:cxnChg>
        <pc:cxnChg chg="mod topLvl">
          <ac:chgData name="Anindya Neogi" userId="e306c484-6723-4934-b028-bb3daf3be9ae" providerId="ADAL" clId="{683A94D7-E3F0-4E14-AF20-631D20BCA3F0}" dt="2023-04-30T12:26:19.367" v="589" actId="114"/>
          <ac:cxnSpMkLst>
            <pc:docMk/>
            <pc:sldMk cId="1636723689" sldId="2142532870"/>
            <ac:cxnSpMk id="36" creationId="{15BE9235-DAD3-4A8B-B66C-D2050579335B}"/>
          </ac:cxnSpMkLst>
        </pc:cxnChg>
        <pc:cxnChg chg="add del mod">
          <ac:chgData name="Anindya Neogi" userId="e306c484-6723-4934-b028-bb3daf3be9ae" providerId="ADAL" clId="{683A94D7-E3F0-4E14-AF20-631D20BCA3F0}" dt="2023-04-30T12:21:16.660" v="573" actId="478"/>
          <ac:cxnSpMkLst>
            <pc:docMk/>
            <pc:sldMk cId="1636723689" sldId="2142532870"/>
            <ac:cxnSpMk id="37" creationId="{E8496856-ABE3-4715-D3E6-F7E2D6F70D55}"/>
          </ac:cxnSpMkLst>
        </pc:cxnChg>
        <pc:cxnChg chg="mod topLvl">
          <ac:chgData name="Anindya Neogi" userId="e306c484-6723-4934-b028-bb3daf3be9ae" providerId="ADAL" clId="{683A94D7-E3F0-4E14-AF20-631D20BCA3F0}" dt="2023-04-30T12:26:19.367" v="589" actId="114"/>
          <ac:cxnSpMkLst>
            <pc:docMk/>
            <pc:sldMk cId="1636723689" sldId="2142532870"/>
            <ac:cxnSpMk id="38" creationId="{6322FEBA-F8B0-4AF7-9528-A25CA980B241}"/>
          </ac:cxnSpMkLst>
        </pc:cxnChg>
        <pc:cxnChg chg="add del mod">
          <ac:chgData name="Anindya Neogi" userId="e306c484-6723-4934-b028-bb3daf3be9ae" providerId="ADAL" clId="{683A94D7-E3F0-4E14-AF20-631D20BCA3F0}" dt="2023-04-30T12:21:16.660" v="573" actId="478"/>
          <ac:cxnSpMkLst>
            <pc:docMk/>
            <pc:sldMk cId="1636723689" sldId="2142532870"/>
            <ac:cxnSpMk id="39" creationId="{A727346B-AE82-89E7-AC84-CAB6ED63BE22}"/>
          </ac:cxnSpMkLst>
        </pc:cxnChg>
        <pc:cxnChg chg="add mod">
          <ac:chgData name="Anindya Neogi" userId="e306c484-6723-4934-b028-bb3daf3be9ae" providerId="ADAL" clId="{683A94D7-E3F0-4E14-AF20-631D20BCA3F0}" dt="2023-04-30T12:26:19.367" v="589" actId="114"/>
          <ac:cxnSpMkLst>
            <pc:docMk/>
            <pc:sldMk cId="1636723689" sldId="2142532870"/>
            <ac:cxnSpMk id="47" creationId="{22B330AE-A400-0B4D-0E17-E30A7EFE61CD}"/>
          </ac:cxnSpMkLst>
        </pc:cxnChg>
        <pc:cxnChg chg="mod topLvl">
          <ac:chgData name="Anindya Neogi" userId="e306c484-6723-4934-b028-bb3daf3be9ae" providerId="ADAL" clId="{683A94D7-E3F0-4E14-AF20-631D20BCA3F0}" dt="2023-04-30T12:26:19.367" v="589" actId="114"/>
          <ac:cxnSpMkLst>
            <pc:docMk/>
            <pc:sldMk cId="1636723689" sldId="2142532870"/>
            <ac:cxnSpMk id="82" creationId="{CBD12CC4-2D97-4683-9B34-081321B15D83}"/>
          </ac:cxnSpMkLst>
        </pc:cxnChg>
        <pc:cxnChg chg="mod topLvl">
          <ac:chgData name="Anindya Neogi" userId="e306c484-6723-4934-b028-bb3daf3be9ae" providerId="ADAL" clId="{683A94D7-E3F0-4E14-AF20-631D20BCA3F0}" dt="2023-04-30T12:26:19.367" v="589" actId="114"/>
          <ac:cxnSpMkLst>
            <pc:docMk/>
            <pc:sldMk cId="1636723689" sldId="2142532870"/>
            <ac:cxnSpMk id="84" creationId="{5502C7C7-941B-41E9-90AD-41891CE9AB20}"/>
          </ac:cxnSpMkLst>
        </pc:cxnChg>
        <pc:cxnChg chg="mod">
          <ac:chgData name="Anindya Neogi" userId="e306c484-6723-4934-b028-bb3daf3be9ae" providerId="ADAL" clId="{683A94D7-E3F0-4E14-AF20-631D20BCA3F0}" dt="2023-04-30T12:26:19.367" v="589" actId="114"/>
          <ac:cxnSpMkLst>
            <pc:docMk/>
            <pc:sldMk cId="1636723689" sldId="2142532870"/>
            <ac:cxnSpMk id="85" creationId="{374CA97C-0D90-7601-74BB-C31D8B226031}"/>
          </ac:cxnSpMkLst>
        </pc:cxnChg>
        <pc:cxnChg chg="mod topLvl">
          <ac:chgData name="Anindya Neogi" userId="e306c484-6723-4934-b028-bb3daf3be9ae" providerId="ADAL" clId="{683A94D7-E3F0-4E14-AF20-631D20BCA3F0}" dt="2023-04-30T12:26:19.367" v="589" actId="114"/>
          <ac:cxnSpMkLst>
            <pc:docMk/>
            <pc:sldMk cId="1636723689" sldId="2142532870"/>
            <ac:cxnSpMk id="86" creationId="{7750467B-86B0-401F-BA98-3FAB03648E0F}"/>
          </ac:cxnSpMkLst>
        </pc:cxnChg>
        <pc:cxnChg chg="mod">
          <ac:chgData name="Anindya Neogi" userId="e306c484-6723-4934-b028-bb3daf3be9ae" providerId="ADAL" clId="{683A94D7-E3F0-4E14-AF20-631D20BCA3F0}" dt="2023-04-30T12:26:19.367" v="589" actId="114"/>
          <ac:cxnSpMkLst>
            <pc:docMk/>
            <pc:sldMk cId="1636723689" sldId="2142532870"/>
            <ac:cxnSpMk id="1033" creationId="{1A39414A-577A-C20A-7627-D408C9D7F34E}"/>
          </ac:cxnSpMkLst>
        </pc:cxnChg>
        <pc:cxnChg chg="mod">
          <ac:chgData name="Anindya Neogi" userId="e306c484-6723-4934-b028-bb3daf3be9ae" providerId="ADAL" clId="{683A94D7-E3F0-4E14-AF20-631D20BCA3F0}" dt="2023-04-30T12:26:19.367" v="589" actId="114"/>
          <ac:cxnSpMkLst>
            <pc:docMk/>
            <pc:sldMk cId="1636723689" sldId="2142532870"/>
            <ac:cxnSpMk id="1052" creationId="{042BE1EB-E692-A25C-B505-51DF2A2A89EB}"/>
          </ac:cxnSpMkLst>
        </pc:cxnChg>
        <pc:cxnChg chg="mod">
          <ac:chgData name="Anindya Neogi" userId="e306c484-6723-4934-b028-bb3daf3be9ae" providerId="ADAL" clId="{683A94D7-E3F0-4E14-AF20-631D20BCA3F0}" dt="2023-04-30T12:26:19.367" v="589" actId="114"/>
          <ac:cxnSpMkLst>
            <pc:docMk/>
            <pc:sldMk cId="1636723689" sldId="2142532870"/>
            <ac:cxnSpMk id="1070" creationId="{20F5FBB3-1571-BBC5-FBB8-E2DBF1729961}"/>
          </ac:cxnSpMkLst>
        </pc:cxnChg>
      </pc:sldChg>
      <pc:sldChg chg="modSp add mod">
        <pc:chgData name="Anindya Neogi" userId="e306c484-6723-4934-b028-bb3daf3be9ae" providerId="ADAL" clId="{683A94D7-E3F0-4E14-AF20-631D20BCA3F0}" dt="2023-04-30T11:56:26.764" v="84" actId="113"/>
        <pc:sldMkLst>
          <pc:docMk/>
          <pc:sldMk cId="2897393467" sldId="2142532871"/>
        </pc:sldMkLst>
        <pc:spChg chg="mod">
          <ac:chgData name="Anindya Neogi" userId="e306c484-6723-4934-b028-bb3daf3be9ae" providerId="ADAL" clId="{683A94D7-E3F0-4E14-AF20-631D20BCA3F0}" dt="2023-04-30T11:56:26.764" v="84" actId="113"/>
          <ac:spMkLst>
            <pc:docMk/>
            <pc:sldMk cId="2897393467" sldId="2142532871"/>
            <ac:spMk id="348" creationId="{00000000-0000-0000-0000-000000000000}"/>
          </ac:spMkLst>
        </pc:spChg>
      </pc:sldChg>
      <pc:sldChg chg="modSp add mod">
        <pc:chgData name="Anindya Neogi" userId="e306c484-6723-4934-b028-bb3daf3be9ae" providerId="ADAL" clId="{683A94D7-E3F0-4E14-AF20-631D20BCA3F0}" dt="2023-04-30T11:53:30.253" v="38" actId="313"/>
        <pc:sldMkLst>
          <pc:docMk/>
          <pc:sldMk cId="0" sldId="2142532872"/>
        </pc:sldMkLst>
        <pc:spChg chg="mod">
          <ac:chgData name="Anindya Neogi" userId="e306c484-6723-4934-b028-bb3daf3be9ae" providerId="ADAL" clId="{683A94D7-E3F0-4E14-AF20-631D20BCA3F0}" dt="2023-04-30T11:53:30.253" v="38" actId="313"/>
          <ac:spMkLst>
            <pc:docMk/>
            <pc:sldMk cId="0" sldId="2142532872"/>
            <ac:spMk id="35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Your Team Name : Green Wave</a:t>
            </a:r>
          </a:p>
          <a:p>
            <a:endParaRPr lang="en-US"/>
          </a:p>
          <a:p>
            <a:r>
              <a:rPr lang="en-US"/>
              <a:t>Your team bio : Anindya Neogi, Manas Manoj, Shrinidhi Deshapande, Pallav Krishna Rakesh, Swapnil Roy</a:t>
            </a:r>
          </a:p>
          <a:p>
            <a:endParaRPr lang="en-US"/>
          </a:p>
          <a:p>
            <a:r>
              <a:rPr lang="en-US"/>
              <a:t>Date : 30-04-2023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a:ea typeface="Calibri" panose="020F0502020204030204" pitchFamily="34" charset="0"/>
                <a:cs typeface="Calibri"/>
              </a:rPr>
              <a:t>The batch of products or processes that are exemplary in their environmental, social, and economic sustainability can lead to significant improvements in a company's overall environmental footprint. Achieving a Golden Batch</a:t>
            </a:r>
            <a:r>
              <a:rPr lang="en-US" dirty="0">
                <a:latin typeface="Calibri"/>
                <a:ea typeface="Calibri" panose="020F0502020204030204" pitchFamily="34" charset="0"/>
                <a:cs typeface="Calibri"/>
              </a:rPr>
              <a:t> </a:t>
            </a:r>
            <a:r>
              <a:rPr lang="en-US" dirty="0">
                <a:effectLst/>
                <a:latin typeface="Calibri"/>
                <a:ea typeface="Calibri" panose="020F0502020204030204" pitchFamily="34" charset="0"/>
                <a:cs typeface="Calibri"/>
              </a:rPr>
              <a:t>in </a:t>
            </a:r>
            <a:r>
              <a:rPr lang="en-US" b="1" dirty="0">
                <a:effectLst/>
                <a:latin typeface="Calibri"/>
                <a:ea typeface="Calibri" panose="020F0502020204030204" pitchFamily="34" charset="0"/>
                <a:cs typeface="Calibri"/>
              </a:rPr>
              <a:t>Aluminium manufacturing</a:t>
            </a:r>
            <a:r>
              <a:rPr lang="en-US" dirty="0">
                <a:effectLst/>
                <a:latin typeface="Calibri"/>
                <a:ea typeface="Calibri" panose="020F0502020204030204" pitchFamily="34" charset="0"/>
                <a:cs typeface="Calibri"/>
              </a:rPr>
              <a:t> can result in reduced environmental impacts, more responsible resource use, improved working conditions for employees, stronger relationships with local communities, and a competitive advantage in an increasingly eco-conscious market, ultimately contributing to a more sustainable and resilient ecosystem. Our use-case is focusing on optimizing controllable parameters and provide guardrails to the </a:t>
            </a:r>
            <a:r>
              <a:rPr lang="en-US" dirty="0">
                <a:latin typeface="Calibri"/>
                <a:ea typeface="Calibri" panose="020F0502020204030204" pitchFamily="34" charset="0"/>
                <a:cs typeface="Calibri"/>
              </a:rPr>
              <a:t>non-controllable</a:t>
            </a:r>
            <a:r>
              <a:rPr lang="en-US" dirty="0">
                <a:effectLst/>
                <a:latin typeface="Calibri"/>
                <a:ea typeface="Calibri" panose="020F0502020204030204" pitchFamily="34" charset="0"/>
                <a:cs typeface="Calibri"/>
              </a:rPr>
              <a:t> parameters in the manufacturing process to achieve the </a:t>
            </a:r>
            <a:r>
              <a:rPr lang="en-US" b="1" dirty="0">
                <a:effectLst/>
                <a:latin typeface="Calibri"/>
                <a:ea typeface="Calibri" panose="020F0502020204030204" pitchFamily="34" charset="0"/>
                <a:cs typeface="Calibri"/>
              </a:rPr>
              <a:t>Golden Batch.</a:t>
            </a:r>
            <a:r>
              <a:rPr lang="en-US" b="1" dirty="0">
                <a:latin typeface="Calibri"/>
                <a:ea typeface="Calibri" panose="020F0502020204030204" pitchFamily="34" charset="0"/>
                <a:cs typeface="Calibri"/>
              </a:rPr>
              <a:t> </a:t>
            </a:r>
            <a:endParaRPr lang="en-US" dirty="0">
              <a:latin typeface="Calibri"/>
              <a:ea typeface="Calibri" panose="020F0502020204030204" pitchFamily="34" charset="0"/>
              <a:cs typeface="Calibri"/>
            </a:endParaRPr>
          </a:p>
          <a:p>
            <a:pPr algn="just"/>
            <a:r>
              <a:rPr lang="en-US" dirty="0">
                <a:latin typeface="Calibri"/>
                <a:ea typeface="Calibri" panose="020F0502020204030204" pitchFamily="34" charset="0"/>
                <a:cs typeface="Calibri"/>
              </a:rPr>
              <a:t>(</a:t>
            </a:r>
            <a:r>
              <a:rPr lang="en-US" b="1" dirty="0">
                <a:latin typeface="Calibri"/>
                <a:ea typeface="Calibri" panose="020F0502020204030204" pitchFamily="34" charset="0"/>
              </a:rPr>
              <a:t>Golden Batch</a:t>
            </a:r>
            <a:r>
              <a:rPr lang="en-US" dirty="0">
                <a:latin typeface="Calibri"/>
                <a:ea typeface="Calibri" panose="020F0502020204030204" pitchFamily="34" charset="0"/>
              </a:rPr>
              <a:t> refers to Aluminium batch that has been produced under ideal conditions, with all the parameters and variables in the production process optimized to yield the highest quality output.)</a:t>
            </a:r>
            <a:endParaRPr lang="en-US" dirty="0">
              <a:effectLst/>
              <a:latin typeface="Calibri"/>
              <a:ea typeface="Calibri" panose="020F0502020204030204" pitchFamily="34" charset="0"/>
              <a:cs typeface="Calibri"/>
            </a:endParaRPr>
          </a:p>
          <a:p>
            <a:pPr algn="just" rtl="0"/>
            <a:endParaRPr lang="en-US" dirty="0">
              <a:effectLst/>
              <a:latin typeface="Calibri" panose="020F0502020204030204" pitchFamily="34" charset="0"/>
              <a:cs typeface="Calibri" panose="020F0502020204030204" pitchFamily="34" charset="0"/>
            </a:endParaRPr>
          </a:p>
          <a:p>
            <a:pPr algn="just" rtl="0"/>
            <a:r>
              <a:rPr lang="en-US" dirty="0">
                <a:effectLst/>
                <a:latin typeface="Calibri" panose="020F0502020204030204" pitchFamily="34" charset="0"/>
                <a:ea typeface="Calibri" panose="020F0502020204030204" pitchFamily="34" charset="0"/>
                <a:cs typeface="Calibri" panose="020F0502020204030204" pitchFamily="34" charset="0"/>
              </a:rPr>
              <a:t>Aluminium manufacturing utilizes lot of water and constant operator intervention to ensure optimal batch consistency. However, the machines are subject to various types of ambient conditions, raw material inconsistency etc. which ultimately result in sub-par batch quality </a:t>
            </a:r>
            <a:r>
              <a:rPr lang="en-US" dirty="0">
                <a:latin typeface="Calibri" panose="020F0502020204030204" pitchFamily="34" charset="0"/>
                <a:ea typeface="Calibri" panose="020F0502020204030204" pitchFamily="34" charset="0"/>
                <a:cs typeface="Calibri" panose="020F0502020204030204" pitchFamily="34" charset="0"/>
              </a:rPr>
              <a:t>and </a:t>
            </a:r>
            <a:r>
              <a:rPr lang="en-US" dirty="0">
                <a:effectLst/>
                <a:latin typeface="Calibri" panose="020F0502020204030204" pitchFamily="34" charset="0"/>
                <a:ea typeface="Calibri" panose="020F0502020204030204" pitchFamily="34" charset="0"/>
                <a:cs typeface="Calibri" panose="020F0502020204030204" pitchFamily="34" charset="0"/>
              </a:rPr>
              <a:t>significant water wastage and increased wastage in the form of mud, dross and Greenhouse gas emissions.</a:t>
            </a:r>
            <a:endParaRPr lang="en-US" b="0" i="0" u="none" strike="noStrike" cap="none" dirty="0">
              <a:solidFill>
                <a:srgbClr val="000000"/>
              </a:solidFill>
              <a:latin typeface="Calibri" panose="020F0502020204030204" pitchFamily="34" charset="0"/>
              <a:ea typeface="Lato"/>
              <a:cs typeface="Calibri" panose="020F0502020204030204" pitchFamily="34" charset="0"/>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978425"/>
            <a:ext cx="8238600" cy="3592959"/>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User Segment -  Manufacturing – Mining &amp; Metals (Aluminum)/IOT/Sustainability</a:t>
            </a:r>
          </a:p>
          <a:p>
            <a:pPr marL="0" marR="0" algn="just">
              <a:spcBef>
                <a:spcPts val="0"/>
              </a:spcBef>
              <a:spcAft>
                <a:spcPts val="0"/>
              </a:spcAft>
            </a:pPr>
            <a:endParaRPr lang="en-US" sz="1800" dirty="0">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latin typeface="Calibri" panose="020F0502020204030204" pitchFamily="34" charset="0"/>
                <a:ea typeface="Calibri" panose="020F0502020204030204" pitchFamily="34" charset="0"/>
              </a:rPr>
              <a:t>Pain Points – </a:t>
            </a:r>
          </a:p>
          <a:p>
            <a:pPr marL="285750" marR="0" indent="-285750" algn="just">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Operator uses OEM Manuals/guidance therein and process experience to decide on the set point controls</a:t>
            </a:r>
          </a:p>
          <a:p>
            <a:pPr marL="285750" marR="0" indent="-285750" algn="just">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rPr>
              <a:t>Inconsistent Product with compromised quality</a:t>
            </a:r>
          </a:p>
          <a:p>
            <a:pPr marL="285750" marR="0" indent="-285750" algn="just">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rPr>
              <a:t>More rejection leading to losses affecting the sustainability metrics</a:t>
            </a:r>
            <a:endParaRPr lang="en-US" sz="1800" dirty="0">
              <a:effectLst/>
              <a:latin typeface="Calibri" panose="020F0502020204030204" pitchFamily="34" charset="0"/>
              <a:ea typeface="Calibri" panose="020F0502020204030204" pitchFamily="34" charset="0"/>
            </a:endParaRPr>
          </a:p>
          <a:p>
            <a:pPr marL="0" marR="0" algn="just">
              <a:spcBef>
                <a:spcPts val="0"/>
              </a:spcBef>
              <a:spcAft>
                <a:spcPts val="0"/>
              </a:spcAft>
            </a:pPr>
            <a:endParaRPr lang="en-US" i="1" dirty="0">
              <a:effectLst/>
              <a:latin typeface="Calibri" panose="020F0502020204030204" pitchFamily="34" charset="0"/>
              <a:ea typeface="Calibri" panose="020F0502020204030204" pitchFamily="34" charset="0"/>
            </a:endParaRPr>
          </a:p>
          <a:p>
            <a:pPr marL="285750" marR="0" indent="-285750" algn="just">
              <a:spcBef>
                <a:spcPts val="0"/>
              </a:spcBef>
              <a:spcAft>
                <a:spcPts val="0"/>
              </a:spcAft>
              <a:buFont typeface="Wingdings" panose="05000000000000000000" pitchFamily="2" charset="2"/>
              <a:buChar char="ü"/>
            </a:pPr>
            <a:r>
              <a:rPr lang="en-US" i="1" dirty="0">
                <a:effectLst/>
                <a:latin typeface="Calibri" panose="020F0502020204030204" pitchFamily="34" charset="0"/>
                <a:ea typeface="Calibri" panose="020F0502020204030204" pitchFamily="34" charset="0"/>
              </a:rPr>
              <a:t>It requires a sufficient amount of high-quality data from multiple batch management systems to train and validate the machine learning model.</a:t>
            </a:r>
          </a:p>
          <a:p>
            <a:pPr marL="285750" marR="0" indent="-285750" algn="just">
              <a:spcBef>
                <a:spcPts val="0"/>
              </a:spcBef>
              <a:spcAft>
                <a:spcPts val="0"/>
              </a:spcAft>
              <a:buFont typeface="Wingdings" panose="05000000000000000000" pitchFamily="2" charset="2"/>
              <a:buChar char="ü"/>
            </a:pPr>
            <a:r>
              <a:rPr lang="en-US" i="1" dirty="0">
                <a:effectLst/>
                <a:latin typeface="Calibri" panose="020F0502020204030204" pitchFamily="34" charset="0"/>
                <a:ea typeface="Calibri" panose="020F0502020204030204" pitchFamily="34" charset="0"/>
              </a:rPr>
              <a:t>It requires a careful selection and tuning of the machine learning algorithms and parameters to achieve accurate and robust results.</a:t>
            </a:r>
            <a:endParaRPr lang="en-US" i="1" dirty="0">
              <a:latin typeface="Calibri" panose="020F0502020204030204" pitchFamily="34" charset="0"/>
              <a:ea typeface="Calibri" panose="020F0502020204030204" pitchFamily="34" charset="0"/>
            </a:endParaRPr>
          </a:p>
          <a:p>
            <a:pPr marL="285750" marR="0" indent="-285750" algn="just">
              <a:spcBef>
                <a:spcPts val="0"/>
              </a:spcBef>
              <a:spcAft>
                <a:spcPts val="0"/>
              </a:spcAft>
              <a:buFont typeface="Wingdings" panose="05000000000000000000" pitchFamily="2" charset="2"/>
              <a:buChar char="ü"/>
            </a:pPr>
            <a:r>
              <a:rPr lang="en-US" i="1" dirty="0">
                <a:effectLst/>
                <a:latin typeface="Calibri" panose="020F0502020204030204" pitchFamily="34" charset="0"/>
                <a:ea typeface="Calibri" panose="020F0502020204030204" pitchFamily="34" charset="0"/>
              </a:rPr>
              <a:t> It requires a reliable optimizer to provide the recommendations to the operators before the start of the Batch execution. Sometime the recommendations are also needed real time subjected to availability of high frequency data.</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Approach</a:t>
            </a:r>
            <a:endParaRPr sz="2000" dirty="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To prevent the </a:t>
            </a:r>
            <a:r>
              <a:rPr lang="en-US" b="1" dirty="0">
                <a:effectLst/>
                <a:latin typeface="Calibri" panose="020F0502020204030204" pitchFamily="34" charset="0"/>
                <a:ea typeface="Calibri" panose="020F0502020204030204" pitchFamily="34" charset="0"/>
                <a:cs typeface="Calibri" panose="020F0502020204030204" pitchFamily="34" charset="0"/>
              </a:rPr>
              <a:t>inconsistency in batch</a:t>
            </a:r>
            <a:r>
              <a:rPr lang="en-US" dirty="0">
                <a:effectLst/>
                <a:latin typeface="Calibri" panose="020F0502020204030204" pitchFamily="34" charset="0"/>
                <a:ea typeface="Calibri" panose="020F0502020204030204" pitchFamily="34" charset="0"/>
                <a:cs typeface="Calibri" panose="020F0502020204030204" pitchFamily="34" charset="0"/>
              </a:rPr>
              <a:t> outputs resulting in increased emissions, a </a:t>
            </a:r>
            <a:r>
              <a:rPr lang="en-US" b="1" dirty="0">
                <a:effectLst/>
                <a:latin typeface="Calibri" panose="020F0502020204030204" pitchFamily="34" charset="0"/>
                <a:ea typeface="Calibri" panose="020F0502020204030204" pitchFamily="34" charset="0"/>
                <a:cs typeface="Calibri" panose="020F0502020204030204" pitchFamily="34" charset="0"/>
              </a:rPr>
              <a:t>machine learning model</a:t>
            </a:r>
            <a:r>
              <a:rPr lang="en-US" dirty="0">
                <a:effectLst/>
                <a:latin typeface="Calibri" panose="020F0502020204030204" pitchFamily="34" charset="0"/>
                <a:ea typeface="Calibri" panose="020F0502020204030204" pitchFamily="34" charset="0"/>
                <a:cs typeface="Calibri" panose="020F0502020204030204" pitchFamily="34" charset="0"/>
              </a:rPr>
              <a:t> can be developed to monitor the controllable parameters during the aluminum manufacturing and appropriate controllable parameters can be prescribed to the machine operators so that the outcome from batch processing will adhere to Golden batch guidelines resulting in less gas emissions and consistent quality product.</a:t>
            </a:r>
          </a:p>
          <a:p>
            <a:pPr marL="0" marR="0" algn="just">
              <a:spcBef>
                <a:spcPts val="0"/>
              </a:spcBef>
              <a:spcAft>
                <a:spcPts val="0"/>
              </a:spcAft>
            </a:pPr>
            <a:r>
              <a:rPr lang="en-US" dirty="0">
                <a:effectLst/>
                <a:latin typeface="+mn-lt"/>
                <a:ea typeface="Calibri" panose="020F0502020204030204" pitchFamily="34" charset="0"/>
              </a:rPr>
              <a:t> </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rPr>
              <a:t>The model can use </a:t>
            </a:r>
            <a:r>
              <a:rPr lang="en-US" b="1" dirty="0">
                <a:effectLst/>
                <a:latin typeface="Calibri" panose="020F0502020204030204" pitchFamily="34" charset="0"/>
                <a:ea typeface="Calibri" panose="020F0502020204030204" pitchFamily="34" charset="0"/>
              </a:rPr>
              <a:t>supervised learning techniques</a:t>
            </a:r>
            <a:r>
              <a:rPr lang="en-US" dirty="0">
                <a:effectLst/>
                <a:latin typeface="Calibri" panose="020F0502020204030204" pitchFamily="34" charset="0"/>
                <a:ea typeface="Calibri" panose="020F0502020204030204" pitchFamily="34" charset="0"/>
              </a:rPr>
              <a:t> to learn the </a:t>
            </a:r>
            <a:r>
              <a:rPr lang="en-US" b="1" dirty="0">
                <a:effectLst/>
                <a:latin typeface="Calibri" panose="020F0502020204030204" pitchFamily="34" charset="0"/>
                <a:ea typeface="Calibri" panose="020F0502020204030204" pitchFamily="34" charset="0"/>
              </a:rPr>
              <a:t>Golden batch and non-Golden batch patterns</a:t>
            </a:r>
            <a:r>
              <a:rPr lang="en-US" dirty="0">
                <a:effectLst/>
                <a:latin typeface="Calibri" panose="020F0502020204030204" pitchFamily="34" charset="0"/>
                <a:ea typeface="Calibri" panose="020F0502020204030204" pitchFamily="34" charset="0"/>
              </a:rPr>
              <a:t> of the data connecting </a:t>
            </a:r>
            <a:r>
              <a:rPr lang="en-US" dirty="0">
                <a:latin typeface="Calibri" panose="020F0502020204030204" pitchFamily="34" charset="0"/>
                <a:ea typeface="Calibri" panose="020F0502020204030204" pitchFamily="34" charset="0"/>
              </a:rPr>
              <a:t>the process variables, operating conditions influencing the Golden Batch metric using the historical data collected</a:t>
            </a:r>
            <a:r>
              <a:rPr lang="en-US" dirty="0">
                <a:effectLst/>
                <a:latin typeface="Calibri" panose="020F0502020204030204" pitchFamily="34" charset="0"/>
                <a:ea typeface="Calibri" panose="020F0502020204030204" pitchFamily="34" charset="0"/>
              </a:rPr>
              <a:t> during the batch processing. Further, the model can use algorithms from the </a:t>
            </a:r>
            <a:r>
              <a:rPr lang="en-US" dirty="0" err="1">
                <a:effectLst/>
                <a:latin typeface="Calibri" panose="020F0502020204030204" pitchFamily="34" charset="0"/>
                <a:ea typeface="Calibri" panose="020F0502020204030204" pitchFamily="34" charset="0"/>
              </a:rPr>
              <a:t>Optmization</a:t>
            </a:r>
            <a:r>
              <a:rPr lang="en-US" dirty="0">
                <a:effectLst/>
                <a:latin typeface="Calibri" panose="020F0502020204030204" pitchFamily="34" charset="0"/>
                <a:ea typeface="Calibri" panose="020F0502020204030204" pitchFamily="34" charset="0"/>
              </a:rPr>
              <a:t> classes of algorithms along with the Machine Learning model developed to optimize the required process parameters so that the desired quality of the aluminum is achieved with reduced wastage and emissions. The model can then alert the operators or trigger corrective actions when the machine is approaching a critical condition or a failure threshold to adhere to Non-Golden batch.</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89739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Data availability of good quality with sufficient history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51" y="195797"/>
            <a:ext cx="8345747" cy="369236"/>
          </a:xfrm>
        </p:spPr>
        <p:txBody>
          <a:bodyPr/>
          <a:lstStyle/>
          <a:p>
            <a:r>
              <a:rPr lang="en-US" dirty="0"/>
              <a:t>Golden Batch Model &amp; Optimization - Analytical Framework</a:t>
            </a:r>
          </a:p>
        </p:txBody>
      </p:sp>
      <p:sp>
        <p:nvSpPr>
          <p:cNvPr id="4" name="Footer Placeholder 3"/>
          <p:cNvSpPr>
            <a:spLocks noGrp="1"/>
          </p:cNvSpPr>
          <p:nvPr>
            <p:ph type="ftr" sz="quarter" idx="11"/>
          </p:nvPr>
        </p:nvSpPr>
        <p:spPr/>
        <p:txBody>
          <a:bodyPr/>
          <a:lstStyle/>
          <a:p>
            <a:pPr defTabSz="685595"/>
            <a:r>
              <a:rPr lang="en-US">
                <a:solidFill>
                  <a:srgbClr val="000000"/>
                </a:solidFill>
                <a:latin typeface="Calibri Light"/>
              </a:rPr>
              <a:t>©2020 ITC Infotech. All Rights Reserved.</a:t>
            </a:r>
            <a:endParaRPr lang="en-IN" dirty="0">
              <a:solidFill>
                <a:srgbClr val="000000"/>
              </a:solidFill>
              <a:latin typeface="Calibri Light"/>
            </a:endParaRPr>
          </a:p>
        </p:txBody>
      </p:sp>
      <p:sp>
        <p:nvSpPr>
          <p:cNvPr id="5" name="Slide Number Placeholder 4"/>
          <p:cNvSpPr>
            <a:spLocks noGrp="1"/>
          </p:cNvSpPr>
          <p:nvPr>
            <p:ph type="sldNum" sz="quarter" idx="12"/>
          </p:nvPr>
        </p:nvSpPr>
        <p:spPr>
          <a:xfrm>
            <a:off x="8954207" y="4969022"/>
            <a:ext cx="98559" cy="115386"/>
          </a:xfrm>
        </p:spPr>
        <p:txBody>
          <a:bodyPr/>
          <a:lstStyle/>
          <a:p>
            <a:pPr defTabSz="685595"/>
            <a:fld id="{53CF2EA8-35F1-4A35-9763-13466C1417DD}" type="slidenum">
              <a:rPr lang="en-IN">
                <a:solidFill>
                  <a:srgbClr val="000000"/>
                </a:solidFill>
                <a:latin typeface="Calibri Light"/>
              </a:rPr>
              <a:pPr defTabSz="685595"/>
              <a:t>6</a:t>
            </a:fld>
            <a:endParaRPr lang="en-IN" dirty="0">
              <a:solidFill>
                <a:srgbClr val="000000"/>
              </a:solidFill>
              <a:latin typeface="Calibri Light"/>
            </a:endParaRPr>
          </a:p>
        </p:txBody>
      </p:sp>
      <mc:AlternateContent xmlns:mc="http://schemas.openxmlformats.org/markup-compatibility/2006" xmlns:a14="http://schemas.microsoft.com/office/drawing/2010/main">
        <mc:Choice Requires="a14">
          <p:sp>
            <p:nvSpPr>
              <p:cNvPr id="28" name="Rounded Rectangle 27"/>
              <p:cNvSpPr/>
              <p:nvPr/>
            </p:nvSpPr>
            <p:spPr>
              <a:xfrm>
                <a:off x="3465079" y="1090339"/>
                <a:ext cx="4314105" cy="2857571"/>
              </a:xfrm>
              <a:prstGeom prst="roundRect">
                <a:avLst/>
              </a:prstGeom>
              <a:solidFill>
                <a:schemeClr val="bg1">
                  <a:lumMod val="95000"/>
                </a:schemeClr>
              </a:solidFill>
              <a:ln/>
            </p:spPr>
            <p:style>
              <a:lnRef idx="2">
                <a:schemeClr val="accent2"/>
              </a:lnRef>
              <a:fillRef idx="1">
                <a:schemeClr val="lt1"/>
              </a:fillRef>
              <a:effectRef idx="0">
                <a:schemeClr val="accent2"/>
              </a:effectRef>
              <a:fontRef idx="minor">
                <a:schemeClr val="dk1"/>
              </a:fontRef>
            </p:style>
            <p:txBody>
              <a:bodyPr rtlCol="0" anchor="ctr"/>
              <a:lstStyle/>
              <a:p>
                <a:pPr defTabSz="685595"/>
                <a:endParaRPr lang="en-US" sz="1349" b="1" i="1" dirty="0">
                  <a:solidFill>
                    <a:srgbClr val="000000"/>
                  </a:solidFill>
                  <a:latin typeface="Calibri Light"/>
                </a:endParaRPr>
              </a:p>
              <a:p>
                <a:pPr defTabSz="685595"/>
                <a:r>
                  <a:rPr lang="en-US" sz="1050" b="1" i="1" dirty="0">
                    <a:solidFill>
                      <a:srgbClr val="000000"/>
                    </a:solidFill>
                    <a:latin typeface="Calibri Light"/>
                  </a:rPr>
                  <a:t>Analytical Steps :</a:t>
                </a:r>
              </a:p>
              <a:p>
                <a:pPr defTabSz="685595"/>
                <a:r>
                  <a:rPr lang="en-US" sz="900" dirty="0">
                    <a:solidFill>
                      <a:srgbClr val="000000"/>
                    </a:solidFill>
                    <a:latin typeface="Calibri Light"/>
                  </a:rPr>
                  <a:t>Data pre-processing/ Variables Elimination based on variance study/ Outlier Detections / Data stability checks / Aggregation &amp; Interpolation, Statistical Distributional studies / Stable configuration generation for parameter estimation/ </a:t>
                </a:r>
              </a:p>
              <a:p>
                <a:pPr defTabSz="685595"/>
                <a:r>
                  <a:rPr lang="en-US" sz="1050" b="1" i="1" dirty="0">
                    <a:solidFill>
                      <a:srgbClr val="000000"/>
                    </a:solidFill>
                    <a:latin typeface="Calibri Light"/>
                  </a:rPr>
                  <a:t>Algorithms : </a:t>
                </a:r>
              </a:p>
              <a:p>
                <a:pPr defTabSz="685595"/>
                <a:r>
                  <a:rPr lang="en-US" sz="900" dirty="0">
                    <a:solidFill>
                      <a:srgbClr val="000000"/>
                    </a:solidFill>
                    <a:latin typeface="Calibri Light"/>
                  </a:rPr>
                  <a:t>Linear and Non-Linear Models (Generalized Additive Model, Multivariate Adaptive Regression Splines, Random Forest, Extreme Gradient Boosting, Neural networks and Deep Learning</a:t>
                </a:r>
              </a:p>
              <a:p>
                <a:pPr defTabSz="685595"/>
                <a:r>
                  <a:rPr lang="en-US" sz="1349" b="1" i="1" dirty="0">
                    <a:solidFill>
                      <a:srgbClr val="000000"/>
                    </a:solidFill>
                    <a:latin typeface="Calibri Light"/>
                  </a:rPr>
                  <a:t>Batch Efficiency = f(X</a:t>
                </a:r>
                <a:r>
                  <a:rPr lang="en-US" sz="1349" b="1" i="1" baseline="-25000" dirty="0">
                    <a:solidFill>
                      <a:srgbClr val="000000"/>
                    </a:solidFill>
                    <a:latin typeface="Calibri Light"/>
                  </a:rPr>
                  <a:t>1</a:t>
                </a:r>
                <a:r>
                  <a:rPr lang="en-US" sz="1349" b="1" i="1" dirty="0">
                    <a:solidFill>
                      <a:srgbClr val="000000"/>
                    </a:solidFill>
                    <a:latin typeface="Calibri Light"/>
                  </a:rPr>
                  <a:t>, X</a:t>
                </a:r>
                <a:r>
                  <a:rPr lang="en-US" sz="1349" b="1" i="1" baseline="-25000" dirty="0">
                    <a:solidFill>
                      <a:srgbClr val="000000"/>
                    </a:solidFill>
                    <a:latin typeface="Calibri Light"/>
                  </a:rPr>
                  <a:t>2</a:t>
                </a:r>
                <a:r>
                  <a:rPr lang="en-US" sz="750" b="1" i="1" dirty="0">
                    <a:solidFill>
                      <a:srgbClr val="000000"/>
                    </a:solidFill>
                    <a:latin typeface="Calibri Light"/>
                  </a:rPr>
                  <a:t>, ……. </a:t>
                </a:r>
                <a:r>
                  <a:rPr lang="en-US" sz="1349" b="1" i="1" dirty="0">
                    <a:solidFill>
                      <a:srgbClr val="000000"/>
                    </a:solidFill>
                    <a:latin typeface="Calibri Light"/>
                  </a:rPr>
                  <a:t>X</a:t>
                </a:r>
                <a:r>
                  <a:rPr lang="en-US" sz="1349" b="1" i="1" baseline="-25000" dirty="0">
                    <a:solidFill>
                      <a:srgbClr val="000000"/>
                    </a:solidFill>
                    <a:latin typeface="Calibri Light"/>
                  </a:rPr>
                  <a:t>P</a:t>
                </a:r>
                <a:r>
                  <a:rPr lang="en-US" sz="1349" b="1" i="1" dirty="0">
                    <a:solidFill>
                      <a:srgbClr val="000000"/>
                    </a:solidFill>
                    <a:latin typeface="Calibri Light"/>
                  </a:rPr>
                  <a:t>) </a:t>
                </a:r>
              </a:p>
              <a:p>
                <a:pPr defTabSz="685595"/>
                <a:r>
                  <a:rPr lang="en-US" sz="1349" b="1" i="1" dirty="0">
                    <a:solidFill>
                      <a:srgbClr val="000000"/>
                    </a:solidFill>
                    <a:latin typeface="Calibri Light"/>
                  </a:rPr>
                  <a:t>f(X</a:t>
                </a:r>
                <a:r>
                  <a:rPr lang="en-US" sz="1349" b="1" i="1" baseline="-25000" dirty="0">
                    <a:solidFill>
                      <a:srgbClr val="000000"/>
                    </a:solidFill>
                    <a:latin typeface="Calibri Light"/>
                  </a:rPr>
                  <a:t>1</a:t>
                </a:r>
                <a:r>
                  <a:rPr lang="en-US" sz="1349" b="1" i="1" dirty="0">
                    <a:solidFill>
                      <a:srgbClr val="000000"/>
                    </a:solidFill>
                    <a:latin typeface="Calibri Light"/>
                  </a:rPr>
                  <a:t>, X</a:t>
                </a:r>
                <a:r>
                  <a:rPr lang="en-US" sz="1349" b="1" i="1" baseline="-25000" dirty="0">
                    <a:solidFill>
                      <a:srgbClr val="000000"/>
                    </a:solidFill>
                    <a:latin typeface="Calibri Light"/>
                  </a:rPr>
                  <a:t>2</a:t>
                </a:r>
                <a:r>
                  <a:rPr lang="en-US" sz="750" b="1" i="1" dirty="0">
                    <a:solidFill>
                      <a:srgbClr val="000000"/>
                    </a:solidFill>
                    <a:latin typeface="Calibri Light"/>
                  </a:rPr>
                  <a:t>, ……. </a:t>
                </a:r>
                <a:r>
                  <a:rPr lang="en-US" sz="1349" b="1" i="1" dirty="0">
                    <a:solidFill>
                      <a:srgbClr val="000000"/>
                    </a:solidFill>
                    <a:latin typeface="Calibri Light"/>
                  </a:rPr>
                  <a:t>X</a:t>
                </a:r>
                <a:r>
                  <a:rPr lang="en-US" sz="1349" b="1" i="1" baseline="-25000" dirty="0">
                    <a:solidFill>
                      <a:srgbClr val="000000"/>
                    </a:solidFill>
                    <a:latin typeface="Calibri Light"/>
                  </a:rPr>
                  <a:t>P</a:t>
                </a:r>
                <a:r>
                  <a:rPr lang="en-US" sz="1349" b="1" i="1" dirty="0">
                    <a:solidFill>
                      <a:srgbClr val="000000"/>
                    </a:solidFill>
                    <a:latin typeface="Calibri Light"/>
                  </a:rPr>
                  <a:t>) = </a:t>
                </a:r>
                <a14:m>
                  <m:oMath xmlns:m="http://schemas.openxmlformats.org/officeDocument/2006/math">
                    <m:r>
                      <a:rPr lang="en-US" sz="1349" b="1" i="1">
                        <a:solidFill>
                          <a:srgbClr val="000000"/>
                        </a:solidFill>
                        <a:latin typeface="Cambria Math" panose="02040503050406030204" pitchFamily="18" charset="0"/>
                        <a:ea typeface="Cambria Math" panose="02040503050406030204" pitchFamily="18" charset="0"/>
                      </a:rPr>
                      <m:t> </m:t>
                    </m:r>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𝜷</m:t>
                        </m:r>
                      </m:e>
                    </m:acc>
                  </m:oMath>
                </a14:m>
                <a:r>
                  <a:rPr lang="en-US" sz="1349" b="1" i="1" baseline="-25000" dirty="0">
                    <a:solidFill>
                      <a:srgbClr val="000000"/>
                    </a:solidFill>
                    <a:latin typeface="Calibri Light"/>
                  </a:rPr>
                  <a:t>0</a:t>
                </a:r>
                <a:r>
                  <a:rPr lang="en-US" sz="1349" b="1" i="1" dirty="0">
                    <a:solidFill>
                      <a:srgbClr val="000000"/>
                    </a:solidFill>
                    <a:latin typeface="Calibri Light"/>
                  </a:rPr>
                  <a:t> + </a:t>
                </a:r>
                <a14:m>
                  <m:oMath xmlns:m="http://schemas.openxmlformats.org/officeDocument/2006/math">
                    <m:nary>
                      <m:naryPr>
                        <m:chr m:val="∑"/>
                        <m:ctrlPr>
                          <a:rPr lang="en-US" sz="1349" b="1" i="1">
                            <a:solidFill>
                              <a:srgbClr val="000000"/>
                            </a:solidFill>
                            <a:latin typeface="Cambria Math" panose="02040503050406030204" pitchFamily="18" charset="0"/>
                            <a:ea typeface="Cambria Math" panose="02040503050406030204" pitchFamily="18" charset="0"/>
                          </a:rPr>
                        </m:ctrlPr>
                      </m:naryPr>
                      <m:sub>
                        <m:r>
                          <m:rPr>
                            <m:brk m:alnAt="23"/>
                          </m:rPr>
                          <a:rPr lang="en-US" sz="1349" b="1" i="1">
                            <a:solidFill>
                              <a:srgbClr val="000000"/>
                            </a:solidFill>
                            <a:latin typeface="Cambria Math" panose="02040503050406030204" pitchFamily="18" charset="0"/>
                            <a:ea typeface="Cambria Math" panose="02040503050406030204" pitchFamily="18" charset="0"/>
                          </a:rPr>
                          <m:t>𝟏</m:t>
                        </m:r>
                      </m:sub>
                      <m:sup>
                        <m:r>
                          <a:rPr lang="en-US" sz="1349" b="1" i="1">
                            <a:solidFill>
                              <a:srgbClr val="000000"/>
                            </a:solidFill>
                            <a:latin typeface="Cambria Math" panose="02040503050406030204" pitchFamily="18" charset="0"/>
                            <a:ea typeface="Cambria Math" panose="02040503050406030204" pitchFamily="18" charset="0"/>
                          </a:rPr>
                          <m:t>𝒑</m:t>
                        </m:r>
                      </m:sup>
                      <m:e>
                        <m:sSub>
                          <m:sSubPr>
                            <m:ctrlPr>
                              <a:rPr lang="en-US" sz="1349" b="1" i="1">
                                <a:solidFill>
                                  <a:srgbClr val="000000"/>
                                </a:solidFill>
                                <a:latin typeface="Cambria Math" panose="02040503050406030204" pitchFamily="18" charset="0"/>
                                <a:ea typeface="Cambria Math" panose="02040503050406030204" pitchFamily="18" charset="0"/>
                              </a:rPr>
                            </m:ctrlPr>
                          </m:sSubPr>
                          <m:e>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𝜷</m:t>
                                </m:r>
                              </m:e>
                            </m:acc>
                          </m:e>
                          <m:sub>
                            <m:r>
                              <a:rPr lang="en-US" sz="1349" b="1" i="1">
                                <a:solidFill>
                                  <a:srgbClr val="000000"/>
                                </a:solidFill>
                                <a:latin typeface="Cambria Math" panose="02040503050406030204" pitchFamily="18" charset="0"/>
                                <a:ea typeface="Cambria Math" panose="02040503050406030204" pitchFamily="18" charset="0"/>
                              </a:rPr>
                              <m:t>𝒋</m:t>
                            </m:r>
                          </m:sub>
                        </m:sSub>
                      </m:e>
                    </m:nary>
                  </m:oMath>
                </a14:m>
                <a:r>
                  <a:rPr lang="en-US" sz="1349" b="1" i="1" dirty="0">
                    <a:solidFill>
                      <a:srgbClr val="000000"/>
                    </a:solidFill>
                    <a:latin typeface="Calibri Light"/>
                  </a:rPr>
                  <a:t>* x</a:t>
                </a:r>
                <a:r>
                  <a:rPr lang="en-US" sz="1349" b="1" i="1" baseline="-25000" dirty="0">
                    <a:solidFill>
                      <a:srgbClr val="000000"/>
                    </a:solidFill>
                    <a:latin typeface="Calibri Light"/>
                  </a:rPr>
                  <a:t>j</a:t>
                </a:r>
                <a:r>
                  <a:rPr lang="en-US" sz="600" b="1" i="1" dirty="0">
                    <a:solidFill>
                      <a:srgbClr val="000000"/>
                    </a:solidFill>
                    <a:latin typeface="Calibri Light"/>
                  </a:rPr>
                  <a:t>           </a:t>
                </a:r>
                <a:r>
                  <a:rPr lang="en-US" sz="750" b="1" i="1" dirty="0">
                    <a:solidFill>
                      <a:srgbClr val="000000"/>
                    </a:solidFill>
                    <a:latin typeface="Calibri Light"/>
                  </a:rPr>
                  <a:t>{Linear Model}</a:t>
                </a:r>
                <a:endParaRPr lang="en-US" sz="1349" b="1" i="1" dirty="0">
                  <a:solidFill>
                    <a:srgbClr val="000000"/>
                  </a:solidFill>
                  <a:latin typeface="Calibri Light"/>
                </a:endParaRPr>
              </a:p>
              <a:p>
                <a:pPr defTabSz="685595"/>
                <a:r>
                  <a:rPr lang="en-US" sz="1349" b="1" i="1" dirty="0">
                    <a:solidFill>
                      <a:srgbClr val="000000"/>
                    </a:solidFill>
                    <a:latin typeface="Calibri Light"/>
                  </a:rPr>
                  <a:t>	     = </a:t>
                </a:r>
                <a14:m>
                  <m:oMath xmlns:m="http://schemas.openxmlformats.org/officeDocument/2006/math">
                    <m:r>
                      <a:rPr lang="en-US" sz="1349" b="1" i="1">
                        <a:solidFill>
                          <a:srgbClr val="000000"/>
                        </a:solidFill>
                        <a:latin typeface="Cambria Math" panose="02040503050406030204" pitchFamily="18" charset="0"/>
                        <a:ea typeface="Cambria Math" panose="02040503050406030204" pitchFamily="18" charset="0"/>
                      </a:rPr>
                      <m:t> </m:t>
                    </m:r>
                    <m:sSub>
                      <m:sSubPr>
                        <m:ctrlPr>
                          <a:rPr lang="en-US" sz="1349" b="1" i="1">
                            <a:solidFill>
                              <a:srgbClr val="000000"/>
                            </a:solidFill>
                            <a:latin typeface="Cambria Math" panose="02040503050406030204" pitchFamily="18" charset="0"/>
                            <a:ea typeface="Cambria Math" panose="02040503050406030204" pitchFamily="18" charset="0"/>
                          </a:rPr>
                        </m:ctrlPr>
                      </m:sSubPr>
                      <m:e>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𝜸</m:t>
                            </m:r>
                          </m:e>
                        </m:acc>
                      </m:e>
                      <m:sub>
                        <m:r>
                          <a:rPr lang="en-US" sz="1349" b="1" i="1">
                            <a:solidFill>
                              <a:srgbClr val="000000"/>
                            </a:solidFill>
                            <a:latin typeface="Cambria Math" panose="02040503050406030204" pitchFamily="18" charset="0"/>
                            <a:ea typeface="Cambria Math" panose="02040503050406030204" pitchFamily="18" charset="0"/>
                          </a:rPr>
                          <m:t>𝟎</m:t>
                        </m:r>
                      </m:sub>
                    </m:sSub>
                  </m:oMath>
                </a14:m>
                <a:r>
                  <a:rPr lang="en-US" sz="1349" b="1" i="1" dirty="0">
                    <a:solidFill>
                      <a:srgbClr val="000000"/>
                    </a:solidFill>
                    <a:latin typeface="Calibri Light"/>
                  </a:rPr>
                  <a:t> + </a:t>
                </a:r>
                <a14:m>
                  <m:oMath xmlns:m="http://schemas.openxmlformats.org/officeDocument/2006/math">
                    <m:nary>
                      <m:naryPr>
                        <m:chr m:val="∑"/>
                        <m:ctrlPr>
                          <a:rPr lang="en-US" sz="1349" b="1" i="1">
                            <a:solidFill>
                              <a:srgbClr val="000000"/>
                            </a:solidFill>
                            <a:latin typeface="Cambria Math" panose="02040503050406030204" pitchFamily="18" charset="0"/>
                            <a:ea typeface="Cambria Math" panose="02040503050406030204" pitchFamily="18" charset="0"/>
                          </a:rPr>
                        </m:ctrlPr>
                      </m:naryPr>
                      <m:sub>
                        <m:r>
                          <m:rPr>
                            <m:brk m:alnAt="23"/>
                          </m:rPr>
                          <a:rPr lang="en-US" sz="1349" b="1" i="1">
                            <a:solidFill>
                              <a:srgbClr val="000000"/>
                            </a:solidFill>
                            <a:latin typeface="Cambria Math" panose="02040503050406030204" pitchFamily="18" charset="0"/>
                            <a:ea typeface="Cambria Math" panose="02040503050406030204" pitchFamily="18" charset="0"/>
                          </a:rPr>
                          <m:t>𝟏</m:t>
                        </m:r>
                      </m:sub>
                      <m:sup>
                        <m:r>
                          <a:rPr lang="en-US" sz="1349" b="1" i="1">
                            <a:solidFill>
                              <a:srgbClr val="000000"/>
                            </a:solidFill>
                            <a:latin typeface="Cambria Math" panose="02040503050406030204" pitchFamily="18" charset="0"/>
                            <a:ea typeface="Cambria Math" panose="02040503050406030204" pitchFamily="18" charset="0"/>
                          </a:rPr>
                          <m:t>𝒑</m:t>
                        </m:r>
                      </m:sup>
                      <m:e>
                        <m:sSub>
                          <m:sSubPr>
                            <m:ctrlPr>
                              <a:rPr lang="en-US" sz="1349" b="1" i="1">
                                <a:solidFill>
                                  <a:srgbClr val="000000"/>
                                </a:solidFill>
                                <a:latin typeface="Cambria Math" panose="02040503050406030204" pitchFamily="18" charset="0"/>
                                <a:ea typeface="Cambria Math" panose="02040503050406030204" pitchFamily="18" charset="0"/>
                              </a:rPr>
                            </m:ctrlPr>
                          </m:sSubPr>
                          <m:e>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𝜸</m:t>
                                </m:r>
                              </m:e>
                            </m:acc>
                          </m:e>
                          <m:sub>
                            <m:r>
                              <a:rPr lang="en-US" sz="1349" b="1" i="1">
                                <a:solidFill>
                                  <a:srgbClr val="000000"/>
                                </a:solidFill>
                                <a:latin typeface="Cambria Math" panose="02040503050406030204" pitchFamily="18" charset="0"/>
                                <a:ea typeface="Cambria Math" panose="02040503050406030204" pitchFamily="18" charset="0"/>
                              </a:rPr>
                              <m:t>𝒋</m:t>
                            </m:r>
                          </m:sub>
                        </m:sSub>
                      </m:e>
                    </m:nary>
                    <m:r>
                      <a:rPr lang="en-US" sz="1349" b="1" i="1">
                        <a:solidFill>
                          <a:srgbClr val="000000"/>
                        </a:solidFill>
                        <a:latin typeface="Cambria Math" panose="02040503050406030204" pitchFamily="18" charset="0"/>
                        <a:ea typeface="Cambria Math" panose="02040503050406030204" pitchFamily="18" charset="0"/>
                      </a:rPr>
                      <m:t>∗</m:t>
                    </m:r>
                  </m:oMath>
                </a14:m>
                <a:r>
                  <a:rPr lang="en-US" sz="1349" b="1" i="1" dirty="0">
                    <a:solidFill>
                      <a:srgbClr val="000000"/>
                    </a:solidFill>
                    <a:latin typeface="Calibri Light"/>
                  </a:rPr>
                  <a:t>S(x</a:t>
                </a:r>
                <a:r>
                  <a:rPr lang="en-US" sz="1349" b="1" i="1" baseline="-25000" dirty="0">
                    <a:solidFill>
                      <a:srgbClr val="000000"/>
                    </a:solidFill>
                    <a:latin typeface="Calibri Light"/>
                  </a:rPr>
                  <a:t>j</a:t>
                </a:r>
                <a:r>
                  <a:rPr lang="en-US" sz="1349" b="1" i="1" dirty="0">
                    <a:solidFill>
                      <a:srgbClr val="000000"/>
                    </a:solidFill>
                    <a:latin typeface="Calibri Light"/>
                  </a:rPr>
                  <a:t>)   </a:t>
                </a:r>
                <a:r>
                  <a:rPr lang="en-US" sz="750" b="1" i="1" dirty="0">
                    <a:solidFill>
                      <a:srgbClr val="000000"/>
                    </a:solidFill>
                    <a:latin typeface="Calibri Light"/>
                  </a:rPr>
                  <a:t> {Non - Linear Model}</a:t>
                </a:r>
                <a:endParaRPr lang="en-US" sz="1349" b="1" i="1" dirty="0">
                  <a:solidFill>
                    <a:srgbClr val="000000"/>
                  </a:solidFill>
                  <a:latin typeface="Calibri Light"/>
                </a:endParaRPr>
              </a:p>
              <a:p>
                <a:pPr defTabSz="685595"/>
                <a:r>
                  <a:rPr lang="en-US" sz="1349" b="1" i="1" dirty="0">
                    <a:solidFill>
                      <a:srgbClr val="000000"/>
                    </a:solidFill>
                    <a:latin typeface="Calibri Light"/>
                  </a:rPr>
                  <a:t> 			         </a:t>
                </a:r>
                <a:r>
                  <a:rPr lang="en-US" sz="900" b="1" i="1" dirty="0">
                    <a:solidFill>
                      <a:srgbClr val="000000"/>
                    </a:solidFill>
                    <a:latin typeface="Calibri Light"/>
                  </a:rPr>
                  <a:t>S(x</a:t>
                </a:r>
                <a:r>
                  <a:rPr lang="en-US" sz="900" b="1" i="1" baseline="-25000" dirty="0">
                    <a:solidFill>
                      <a:srgbClr val="000000"/>
                    </a:solidFill>
                    <a:latin typeface="Calibri Light"/>
                  </a:rPr>
                  <a:t>j</a:t>
                </a:r>
                <a:r>
                  <a:rPr lang="en-US" sz="900" b="1" i="1" dirty="0">
                    <a:solidFill>
                      <a:srgbClr val="000000"/>
                    </a:solidFill>
                    <a:latin typeface="Calibri Light"/>
                  </a:rPr>
                  <a:t>) =&gt; B Spline</a:t>
                </a:r>
              </a:p>
              <a:p>
                <a:pPr defTabSz="685595"/>
                <a:r>
                  <a:rPr lang="en-US" sz="1349" b="1" i="1" dirty="0">
                    <a:solidFill>
                      <a:srgbClr val="000000"/>
                    </a:solidFill>
                    <a:latin typeface="Calibri Light"/>
                  </a:rPr>
                  <a:t>	     = </a:t>
                </a:r>
                <a14:m>
                  <m:oMath xmlns:m="http://schemas.openxmlformats.org/officeDocument/2006/math">
                    <m:r>
                      <a:rPr lang="en-US" sz="1349" b="1" i="1">
                        <a:solidFill>
                          <a:srgbClr val="000000"/>
                        </a:solidFill>
                        <a:latin typeface="Cambria Math" panose="02040503050406030204" pitchFamily="18" charset="0"/>
                        <a:ea typeface="Cambria Math" panose="02040503050406030204" pitchFamily="18" charset="0"/>
                      </a:rPr>
                      <m:t> </m:t>
                    </m:r>
                    <m:sSub>
                      <m:sSubPr>
                        <m:ctrlPr>
                          <a:rPr lang="en-US" sz="1349" b="1" i="1">
                            <a:solidFill>
                              <a:srgbClr val="000000"/>
                            </a:solidFill>
                            <a:latin typeface="Cambria Math" panose="02040503050406030204" pitchFamily="18" charset="0"/>
                            <a:ea typeface="Cambria Math" panose="02040503050406030204" pitchFamily="18" charset="0"/>
                          </a:rPr>
                        </m:ctrlPr>
                      </m:sSubPr>
                      <m:e>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𝜹</m:t>
                            </m:r>
                          </m:e>
                        </m:acc>
                      </m:e>
                      <m:sub>
                        <m:r>
                          <a:rPr lang="en-US" sz="1349" b="1" i="1">
                            <a:solidFill>
                              <a:srgbClr val="000000"/>
                            </a:solidFill>
                            <a:latin typeface="Cambria Math" panose="02040503050406030204" pitchFamily="18" charset="0"/>
                            <a:ea typeface="Cambria Math" panose="02040503050406030204" pitchFamily="18" charset="0"/>
                          </a:rPr>
                          <m:t>𝟎</m:t>
                        </m:r>
                      </m:sub>
                    </m:sSub>
                  </m:oMath>
                </a14:m>
                <a:r>
                  <a:rPr lang="en-US" sz="1349" b="1" i="1" dirty="0">
                    <a:solidFill>
                      <a:srgbClr val="000000"/>
                    </a:solidFill>
                    <a:latin typeface="Calibri Light"/>
                  </a:rPr>
                  <a:t> + </a:t>
                </a:r>
                <a14:m>
                  <m:oMath xmlns:m="http://schemas.openxmlformats.org/officeDocument/2006/math">
                    <m:nary>
                      <m:naryPr>
                        <m:chr m:val="∑"/>
                        <m:ctrlPr>
                          <a:rPr lang="en-US" sz="1349" b="1" i="1">
                            <a:solidFill>
                              <a:srgbClr val="000000"/>
                            </a:solidFill>
                            <a:latin typeface="Cambria Math" panose="02040503050406030204" pitchFamily="18" charset="0"/>
                            <a:ea typeface="Cambria Math" panose="02040503050406030204" pitchFamily="18" charset="0"/>
                          </a:rPr>
                        </m:ctrlPr>
                      </m:naryPr>
                      <m:sub>
                        <m:r>
                          <m:rPr>
                            <m:brk m:alnAt="23"/>
                          </m:rPr>
                          <a:rPr lang="en-US" sz="1349" b="1" i="1">
                            <a:solidFill>
                              <a:srgbClr val="000000"/>
                            </a:solidFill>
                            <a:latin typeface="Cambria Math" panose="02040503050406030204" pitchFamily="18" charset="0"/>
                            <a:ea typeface="Cambria Math" panose="02040503050406030204" pitchFamily="18" charset="0"/>
                          </a:rPr>
                          <m:t>𝟏</m:t>
                        </m:r>
                      </m:sub>
                      <m:sup>
                        <m:r>
                          <a:rPr lang="en-US" sz="1349" b="1" i="1">
                            <a:solidFill>
                              <a:srgbClr val="000000"/>
                            </a:solidFill>
                            <a:latin typeface="Cambria Math" panose="02040503050406030204" pitchFamily="18" charset="0"/>
                            <a:ea typeface="Cambria Math" panose="02040503050406030204" pitchFamily="18" charset="0"/>
                          </a:rPr>
                          <m:t>𝒑</m:t>
                        </m:r>
                      </m:sup>
                      <m:e>
                        <m:acc>
                          <m:accPr>
                            <m:chr m:val="̂"/>
                            <m:ctrlPr>
                              <a:rPr lang="en-US" sz="1349" b="1" i="1">
                                <a:solidFill>
                                  <a:srgbClr val="000000"/>
                                </a:solidFill>
                                <a:latin typeface="Cambria Math" panose="02040503050406030204" pitchFamily="18" charset="0"/>
                                <a:ea typeface="Cambria Math" panose="02040503050406030204" pitchFamily="18" charset="0"/>
                              </a:rPr>
                            </m:ctrlPr>
                          </m:accPr>
                          <m:e>
                            <m:r>
                              <a:rPr lang="en-US" sz="1349" b="1" i="1">
                                <a:solidFill>
                                  <a:srgbClr val="000000"/>
                                </a:solidFill>
                                <a:latin typeface="Cambria Math" panose="02040503050406030204" pitchFamily="18" charset="0"/>
                                <a:ea typeface="Cambria Math" panose="02040503050406030204" pitchFamily="18" charset="0"/>
                              </a:rPr>
                              <m:t>𝜹</m:t>
                            </m:r>
                          </m:e>
                        </m:acc>
                      </m:e>
                    </m:nary>
                    <m:r>
                      <a:rPr lang="en-US" sz="1349" b="1" i="1" baseline="-25000">
                        <a:solidFill>
                          <a:srgbClr val="000000"/>
                        </a:solidFill>
                        <a:latin typeface="Cambria Math" panose="02040503050406030204" pitchFamily="18" charset="0"/>
                        <a:ea typeface="Cambria Math" panose="02040503050406030204" pitchFamily="18" charset="0"/>
                      </a:rPr>
                      <m:t>𝒋</m:t>
                    </m:r>
                  </m:oMath>
                </a14:m>
                <a:r>
                  <a:rPr lang="en-US" sz="1349" b="1" i="1" dirty="0">
                    <a:solidFill>
                      <a:srgbClr val="000000"/>
                    </a:solidFill>
                    <a:latin typeface="Calibri Light"/>
                  </a:rPr>
                  <a:t> * h(x</a:t>
                </a:r>
                <a:r>
                  <a:rPr lang="en-US" sz="1349" b="1" i="1" baseline="-25000" dirty="0">
                    <a:solidFill>
                      <a:srgbClr val="000000"/>
                    </a:solidFill>
                    <a:latin typeface="Calibri Light"/>
                  </a:rPr>
                  <a:t>j</a:t>
                </a:r>
                <a:r>
                  <a:rPr lang="en-US" sz="1349" b="1" i="1" dirty="0">
                    <a:solidFill>
                      <a:srgbClr val="000000"/>
                    </a:solidFill>
                    <a:latin typeface="Calibri Light"/>
                  </a:rPr>
                  <a:t>)  </a:t>
                </a:r>
                <a:r>
                  <a:rPr lang="en-US" sz="750" b="1" i="1" dirty="0">
                    <a:solidFill>
                      <a:srgbClr val="000000"/>
                    </a:solidFill>
                    <a:latin typeface="Calibri Light"/>
                  </a:rPr>
                  <a:t> {Non - Linear Model}</a:t>
                </a:r>
                <a:endParaRPr lang="en-US" sz="1349" b="1" i="1" dirty="0">
                  <a:solidFill>
                    <a:srgbClr val="000000"/>
                  </a:solidFill>
                  <a:latin typeface="Calibri Light"/>
                </a:endParaRPr>
              </a:p>
              <a:p>
                <a:pPr defTabSz="685595"/>
                <a:r>
                  <a:rPr lang="en-US" sz="1349" b="1" i="1" dirty="0">
                    <a:solidFill>
                      <a:srgbClr val="000000"/>
                    </a:solidFill>
                    <a:latin typeface="Calibri Light"/>
                  </a:rPr>
                  <a:t> 		                       </a:t>
                </a:r>
                <a:r>
                  <a:rPr lang="en-US" sz="900" b="1" i="1" dirty="0">
                    <a:solidFill>
                      <a:srgbClr val="000000"/>
                    </a:solidFill>
                    <a:latin typeface="Calibri Light"/>
                  </a:rPr>
                  <a:t>h(x</a:t>
                </a:r>
                <a:r>
                  <a:rPr lang="en-US" sz="900" b="1" i="1" baseline="-25000" dirty="0">
                    <a:solidFill>
                      <a:srgbClr val="000000"/>
                    </a:solidFill>
                    <a:latin typeface="Calibri Light"/>
                  </a:rPr>
                  <a:t>j</a:t>
                </a:r>
                <a:r>
                  <a:rPr lang="en-US" sz="900" b="1" i="1" dirty="0">
                    <a:solidFill>
                      <a:srgbClr val="000000"/>
                    </a:solidFill>
                    <a:latin typeface="Calibri Light"/>
                  </a:rPr>
                  <a:t>)  =&gt;   Hinge Function</a:t>
                </a:r>
              </a:p>
              <a:p>
                <a:pPr defTabSz="685595"/>
                <a:endParaRPr lang="en-US" sz="1349" b="1" i="1" dirty="0">
                  <a:solidFill>
                    <a:srgbClr val="000000"/>
                  </a:solidFill>
                  <a:latin typeface="Calibri Light"/>
                </a:endParaRPr>
              </a:p>
            </p:txBody>
          </p:sp>
        </mc:Choice>
        <mc:Fallback xmlns="">
          <p:sp>
            <p:nvSpPr>
              <p:cNvPr id="28" name="Rounded Rectangle 27"/>
              <p:cNvSpPr>
                <a:spLocks noRot="1" noChangeAspect="1" noMove="1" noResize="1" noEditPoints="1" noAdjustHandles="1" noChangeArrowheads="1" noChangeShapeType="1" noTextEdit="1"/>
              </p:cNvSpPr>
              <p:nvPr/>
            </p:nvSpPr>
            <p:spPr>
              <a:xfrm>
                <a:off x="3465079" y="1090339"/>
                <a:ext cx="4314105" cy="2857571"/>
              </a:xfrm>
              <a:prstGeom prst="roundRect">
                <a:avLst/>
              </a:prstGeom>
              <a:blipFill>
                <a:blip r:embed="rId2"/>
                <a:stretch>
                  <a:fillRect b="-4228"/>
                </a:stretch>
              </a:blipFill>
              <a:ln/>
            </p:spPr>
            <p:txBody>
              <a:bodyPr/>
              <a:lstStyle/>
              <a:p>
                <a:r>
                  <a:rPr lang="en-US">
                    <a:noFill/>
                  </a:rPr>
                  <a:t> </a:t>
                </a:r>
              </a:p>
            </p:txBody>
          </p:sp>
        </mc:Fallback>
      </mc:AlternateContent>
      <p:sp>
        <p:nvSpPr>
          <p:cNvPr id="40" name="TextBox 39"/>
          <p:cNvSpPr txBox="1"/>
          <p:nvPr/>
        </p:nvSpPr>
        <p:spPr>
          <a:xfrm>
            <a:off x="3691217" y="4303682"/>
            <a:ext cx="3955985" cy="577081"/>
          </a:xfrm>
          <a:prstGeom prst="rect">
            <a:avLst/>
          </a:prstGeom>
          <a:solidFill>
            <a:srgbClr val="006796"/>
          </a:solidFill>
          <a:ln>
            <a:solidFill>
              <a:schemeClr val="tx1"/>
            </a:solidFill>
            <a:prstDash val="dash"/>
          </a:ln>
        </p:spPr>
        <p:txBody>
          <a:bodyPr wrap="square" rtlCol="0">
            <a:spAutoFit/>
          </a:bodyPr>
          <a:lstStyle>
            <a:defPPr>
              <a:defRPr lang="en-US"/>
            </a:defPPr>
            <a:lvl1pPr algn="ctr">
              <a:defRPr sz="1400" b="1" i="1">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l" defTabSz="685595"/>
            <a:r>
              <a:rPr lang="en-US" sz="1050" dirty="0">
                <a:solidFill>
                  <a:srgbClr val="FFFFFF"/>
                </a:solidFill>
                <a:latin typeface="Calibri Light"/>
              </a:rPr>
              <a:t>Stochastic Simulation</a:t>
            </a:r>
          </a:p>
          <a:p>
            <a:pPr algn="l" defTabSz="685595"/>
            <a:r>
              <a:rPr lang="en-US" sz="1050" dirty="0">
                <a:solidFill>
                  <a:srgbClr val="FFFFFF"/>
                </a:solidFill>
                <a:latin typeface="Calibri Light"/>
              </a:rPr>
              <a:t>Find </a:t>
            </a:r>
            <a:r>
              <a:rPr lang="en-US" sz="1050" dirty="0" err="1">
                <a:solidFill>
                  <a:srgbClr val="FFFFFF"/>
                </a:solidFill>
                <a:latin typeface="Calibri Light"/>
              </a:rPr>
              <a:t>Xj</a:t>
            </a:r>
            <a:r>
              <a:rPr lang="en-US" sz="1050" dirty="0">
                <a:solidFill>
                  <a:srgbClr val="FFFFFF"/>
                </a:solidFill>
                <a:latin typeface="Calibri Light"/>
              </a:rPr>
              <a:t>* ( j = 1…..p) such that [y - f(xi)]</a:t>
            </a:r>
            <a:r>
              <a:rPr lang="en-US" sz="1050" baseline="30000" dirty="0">
                <a:solidFill>
                  <a:srgbClr val="FFFFFF"/>
                </a:solidFill>
                <a:latin typeface="Calibri Light"/>
              </a:rPr>
              <a:t>2</a:t>
            </a:r>
            <a:r>
              <a:rPr lang="en-US" sz="1050" dirty="0">
                <a:solidFill>
                  <a:srgbClr val="FFFFFF"/>
                </a:solidFill>
                <a:latin typeface="Calibri Light"/>
              </a:rPr>
              <a:t>   is minimal subject to  Xj,min  ≤  Xj *  ≤  Xj,max      </a:t>
            </a:r>
          </a:p>
        </p:txBody>
      </p:sp>
      <p:sp>
        <p:nvSpPr>
          <p:cNvPr id="45" name="Rounded Rectangle 44"/>
          <p:cNvSpPr/>
          <p:nvPr/>
        </p:nvSpPr>
        <p:spPr>
          <a:xfrm>
            <a:off x="7899772" y="1863910"/>
            <a:ext cx="1150456" cy="1651278"/>
          </a:xfrm>
          <a:prstGeom prst="roundRect">
            <a:avLst/>
          </a:prstGeom>
          <a:solidFill>
            <a:srgbClr val="006796"/>
          </a:solidFill>
          <a:ln>
            <a:solidFill>
              <a:schemeClr val="tx1"/>
            </a:solidFill>
            <a:prstDash val="dash"/>
          </a:ln>
        </p:spPr>
        <p:txBody>
          <a:bodyPr wrap="square" rtlCol="0">
            <a:spAutoFit/>
          </a:bodyPr>
          <a:lstStyle/>
          <a:p>
            <a:pPr marL="214248" indent="-214248" defTabSz="685595">
              <a:buFont typeface="Arial" panose="020B0604020202020204" pitchFamily="34" charset="0"/>
              <a:buChar char="•"/>
            </a:pPr>
            <a:r>
              <a:rPr lang="en-US" sz="1050" b="1" i="1" dirty="0">
                <a:solidFill>
                  <a:srgbClr val="FFFFFF"/>
                </a:solidFill>
                <a:latin typeface="Calibri Light"/>
              </a:rPr>
              <a:t>Controlling equation for Efficiency</a:t>
            </a:r>
          </a:p>
          <a:p>
            <a:pPr marL="214248" indent="-214248" defTabSz="685595">
              <a:buFont typeface="Arial" panose="020B0604020202020204" pitchFamily="34" charset="0"/>
              <a:buChar char="•"/>
            </a:pPr>
            <a:endParaRPr lang="en-US" sz="1050" b="1" i="1" dirty="0">
              <a:solidFill>
                <a:srgbClr val="FFFFFF"/>
              </a:solidFill>
              <a:latin typeface="Calibri Light"/>
            </a:endParaRPr>
          </a:p>
          <a:p>
            <a:pPr marL="214248" indent="-214248" defTabSz="685595">
              <a:buFont typeface="Arial" panose="020B0604020202020204" pitchFamily="34" charset="0"/>
              <a:buChar char="•"/>
            </a:pPr>
            <a:r>
              <a:rPr lang="en-US" sz="1050" b="1" i="1" dirty="0">
                <a:solidFill>
                  <a:srgbClr val="FFFFFF"/>
                </a:solidFill>
                <a:latin typeface="Calibri Light"/>
              </a:rPr>
              <a:t>Optimal operating limits</a:t>
            </a:r>
          </a:p>
          <a:p>
            <a:pPr marL="214248" indent="-214248" defTabSz="685595">
              <a:buFont typeface="Arial" panose="020B0604020202020204" pitchFamily="34" charset="0"/>
              <a:buChar char="•"/>
            </a:pPr>
            <a:endParaRPr lang="en-US" sz="1050" b="1" i="1" dirty="0">
              <a:solidFill>
                <a:srgbClr val="FFFFFF"/>
              </a:solidFill>
              <a:latin typeface="Calibri Light"/>
            </a:endParaRPr>
          </a:p>
        </p:txBody>
      </p:sp>
      <p:sp>
        <p:nvSpPr>
          <p:cNvPr id="58" name="TextBox 57"/>
          <p:cNvSpPr txBox="1"/>
          <p:nvPr/>
        </p:nvSpPr>
        <p:spPr>
          <a:xfrm>
            <a:off x="3460271" y="740447"/>
            <a:ext cx="3606128" cy="253916"/>
          </a:xfrm>
          <a:prstGeom prst="rect">
            <a:avLst/>
          </a:prstGeom>
          <a:solidFill>
            <a:srgbClr val="006796"/>
          </a:solidFill>
          <a:ln>
            <a:solidFill>
              <a:schemeClr val="tx1"/>
            </a:solidFill>
            <a:prstDash val="dash"/>
          </a:ln>
        </p:spPr>
        <p:txBody>
          <a:bodyPr wrap="square" rtlCol="0">
            <a:spAutoFit/>
          </a:bodyPr>
          <a:lstStyle>
            <a:defPPr>
              <a:defRPr lang="en-US"/>
            </a:defPPr>
            <a:lvl1pPr algn="ctr">
              <a:defRPr sz="1400" b="1" i="1">
                <a:solidFill>
                  <a:schemeClr val="bg1"/>
                </a:solidFill>
              </a:defRPr>
            </a:lvl1pPr>
          </a:lstStyle>
          <a:p>
            <a:pPr defTabSz="685595"/>
            <a:r>
              <a:rPr lang="en-US" sz="1050" dirty="0">
                <a:solidFill>
                  <a:srgbClr val="FFFFFF"/>
                </a:solidFill>
                <a:latin typeface="Calibri Light"/>
              </a:rPr>
              <a:t>Optimal Operational limits for variables</a:t>
            </a:r>
          </a:p>
        </p:txBody>
      </p:sp>
      <p:sp>
        <p:nvSpPr>
          <p:cNvPr id="3" name="Right Arrow 2"/>
          <p:cNvSpPr/>
          <p:nvPr/>
        </p:nvSpPr>
        <p:spPr>
          <a:xfrm>
            <a:off x="3053880" y="2611687"/>
            <a:ext cx="347638" cy="302498"/>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cxnSp>
        <p:nvCxnSpPr>
          <p:cNvPr id="32" name="Straight Arrow Connector 31"/>
          <p:cNvCxnSpPr/>
          <p:nvPr/>
        </p:nvCxnSpPr>
        <p:spPr>
          <a:xfrm>
            <a:off x="6050620" y="2914183"/>
            <a:ext cx="17142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rot="5400000">
            <a:off x="5370828" y="3834266"/>
            <a:ext cx="287998" cy="605153"/>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sp>
        <p:nvSpPr>
          <p:cNvPr id="19" name="Right Arrow 18"/>
          <p:cNvSpPr/>
          <p:nvPr/>
        </p:nvSpPr>
        <p:spPr>
          <a:xfrm rot="18587505">
            <a:off x="7765950" y="3791413"/>
            <a:ext cx="497863" cy="605153"/>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sp>
        <p:nvSpPr>
          <p:cNvPr id="9" name="TextBox 8"/>
          <p:cNvSpPr txBox="1"/>
          <p:nvPr/>
        </p:nvSpPr>
        <p:spPr>
          <a:xfrm>
            <a:off x="482191" y="1736198"/>
            <a:ext cx="2454185" cy="1708160"/>
          </a:xfrm>
          <a:prstGeom prst="rect">
            <a:avLst/>
          </a:prstGeom>
          <a:solidFill>
            <a:srgbClr val="006796"/>
          </a:solidFill>
          <a:ln>
            <a:solidFill>
              <a:schemeClr val="tx1"/>
            </a:solidFill>
            <a:prstDash val="dash"/>
          </a:ln>
        </p:spPr>
        <p:txBody>
          <a:bodyPr wrap="square" rtlCol="0">
            <a:spAutoFit/>
          </a:bodyPr>
          <a:lstStyle/>
          <a:p>
            <a:pPr algn="ctr" defTabSz="685595"/>
            <a:r>
              <a:rPr lang="en-US" sz="1050" b="1" i="1" dirty="0">
                <a:solidFill>
                  <a:srgbClr val="FFFFFF"/>
                </a:solidFill>
                <a:latin typeface="Calibri Light"/>
              </a:rPr>
              <a:t>Operating Variables </a:t>
            </a:r>
          </a:p>
          <a:p>
            <a:pPr defTabSz="685595"/>
            <a:endParaRPr lang="en-US" sz="1050" i="1" dirty="0">
              <a:solidFill>
                <a:srgbClr val="FFFFFF"/>
              </a:solidFill>
              <a:latin typeface="Calibri Light"/>
            </a:endParaRPr>
          </a:p>
          <a:p>
            <a:pPr marL="214248" indent="-214248" defTabSz="685595" fontAlgn="b">
              <a:buFont typeface="Arial" panose="020B0604020202020204" pitchFamily="34" charset="0"/>
              <a:buChar char="•"/>
            </a:pPr>
            <a:r>
              <a:rPr lang="en-US" sz="1200" i="1" dirty="0">
                <a:solidFill>
                  <a:srgbClr val="FFFFFF"/>
                </a:solidFill>
                <a:latin typeface="Calibri Light"/>
              </a:rPr>
              <a:t>Operating Variable 1 :  OP1</a:t>
            </a:r>
          </a:p>
          <a:p>
            <a:pPr marL="214248" indent="-214248" defTabSz="685595" fontAlgn="b">
              <a:buFont typeface="Arial" panose="020B0604020202020204" pitchFamily="34" charset="0"/>
              <a:buChar char="•"/>
            </a:pPr>
            <a:r>
              <a:rPr lang="en-US" sz="1200" i="1" dirty="0">
                <a:solidFill>
                  <a:srgbClr val="FFFFFF"/>
                </a:solidFill>
                <a:latin typeface="Calibri Light"/>
              </a:rPr>
              <a:t>Operating Variable 2 : OP2</a:t>
            </a:r>
          </a:p>
          <a:p>
            <a:pPr marL="214248" indent="-214248" defTabSz="685595" fontAlgn="b">
              <a:buFont typeface="Arial" panose="020B0604020202020204" pitchFamily="34" charset="0"/>
              <a:buChar char="•"/>
            </a:pPr>
            <a:r>
              <a:rPr lang="en-US" sz="1200" i="1" dirty="0">
                <a:solidFill>
                  <a:srgbClr val="FFFFFF"/>
                </a:solidFill>
                <a:latin typeface="Calibri Light"/>
              </a:rPr>
              <a:t>Operating VariaOP3</a:t>
            </a:r>
          </a:p>
          <a:p>
            <a:pPr marL="214248" indent="-214248" defTabSz="685595" fontAlgn="b">
              <a:buFont typeface="Arial" panose="020B0604020202020204" pitchFamily="34" charset="0"/>
              <a:buChar char="•"/>
            </a:pPr>
            <a:r>
              <a:rPr lang="en-US" sz="1200" i="1" dirty="0">
                <a:solidFill>
                  <a:srgbClr val="FFFFFF"/>
                </a:solidFill>
                <a:latin typeface="Calibri Light"/>
              </a:rPr>
              <a:t>Operating Variable 4 : OP4</a:t>
            </a:r>
          </a:p>
          <a:p>
            <a:pPr marL="214248" indent="-214248" defTabSz="685595" fontAlgn="b">
              <a:buFont typeface="Arial" panose="020B0604020202020204" pitchFamily="34" charset="0"/>
              <a:buChar char="•"/>
            </a:pPr>
            <a:r>
              <a:rPr lang="en-US" sz="1200" i="1" dirty="0">
                <a:solidFill>
                  <a:srgbClr val="FFFFFF"/>
                </a:solidFill>
                <a:latin typeface="Calibri Light"/>
              </a:rPr>
              <a:t>…</a:t>
            </a:r>
          </a:p>
          <a:p>
            <a:pPr marL="214248" indent="-214248" defTabSz="685595" fontAlgn="b">
              <a:buFont typeface="Arial" panose="020B0604020202020204" pitchFamily="34" charset="0"/>
              <a:buChar char="•"/>
            </a:pPr>
            <a:r>
              <a:rPr lang="en-US" sz="1200" i="1" dirty="0">
                <a:solidFill>
                  <a:srgbClr val="FFFFFF"/>
                </a:solidFill>
                <a:latin typeface="Calibri Light"/>
              </a:rPr>
              <a:t>…</a:t>
            </a:r>
          </a:p>
          <a:p>
            <a:pPr marL="214248" indent="-214248" defTabSz="685595" fontAlgn="b">
              <a:buFont typeface="Arial" panose="020B0604020202020204" pitchFamily="34" charset="0"/>
              <a:buChar char="•"/>
            </a:pPr>
            <a:r>
              <a:rPr lang="en-US" sz="1200" i="1" dirty="0">
                <a:solidFill>
                  <a:srgbClr val="FFFFFF"/>
                </a:solidFill>
                <a:latin typeface="Calibri Light"/>
              </a:rPr>
              <a:t>Operating Variable k : </a:t>
            </a:r>
            <a:r>
              <a:rPr lang="en-US" sz="1200" i="1" dirty="0" err="1">
                <a:solidFill>
                  <a:srgbClr val="FFFFFF"/>
                </a:solidFill>
                <a:latin typeface="Calibri Light"/>
              </a:rPr>
              <a:t>OPk</a:t>
            </a:r>
            <a:r>
              <a:rPr lang="en-US" sz="1200" i="1" dirty="0">
                <a:solidFill>
                  <a:srgbClr val="FFFFFF"/>
                </a:solidFill>
                <a:latin typeface="Calibri Light"/>
              </a:rPr>
              <a:t>       </a:t>
            </a:r>
          </a:p>
        </p:txBody>
      </p:sp>
      <p:cxnSp>
        <p:nvCxnSpPr>
          <p:cNvPr id="21" name="Straight Arrow Connector 20"/>
          <p:cNvCxnSpPr/>
          <p:nvPr/>
        </p:nvCxnSpPr>
        <p:spPr>
          <a:xfrm>
            <a:off x="6027769" y="3175306"/>
            <a:ext cx="17142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2201558">
            <a:off x="3008657" y="2030692"/>
            <a:ext cx="347638" cy="302498"/>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sp>
        <p:nvSpPr>
          <p:cNvPr id="23" name="Right Arrow 22"/>
          <p:cNvSpPr/>
          <p:nvPr/>
        </p:nvSpPr>
        <p:spPr>
          <a:xfrm rot="19567172">
            <a:off x="3034769" y="3261797"/>
            <a:ext cx="347638" cy="302498"/>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sp>
        <p:nvSpPr>
          <p:cNvPr id="11" name="TextBox 10"/>
          <p:cNvSpPr txBox="1"/>
          <p:nvPr/>
        </p:nvSpPr>
        <p:spPr>
          <a:xfrm>
            <a:off x="482190" y="1000942"/>
            <a:ext cx="1889866" cy="253916"/>
          </a:xfrm>
          <a:prstGeom prst="rect">
            <a:avLst/>
          </a:prstGeom>
          <a:solidFill>
            <a:srgbClr val="006796"/>
          </a:solidFill>
          <a:ln>
            <a:solidFill>
              <a:schemeClr val="tx1"/>
            </a:solidFill>
            <a:prstDash val="dash"/>
          </a:ln>
        </p:spPr>
        <p:txBody>
          <a:bodyPr wrap="square" rtlCol="0">
            <a:spAutoFit/>
          </a:bodyPr>
          <a:lstStyle>
            <a:defPPr>
              <a:defRPr lang="en-US"/>
            </a:defPPr>
            <a:lvl1pPr algn="ctr">
              <a:defRPr sz="1400" b="1">
                <a:solidFill>
                  <a:schemeClr val="bg1"/>
                </a:solidFill>
              </a:defRPr>
            </a:lvl1pPr>
          </a:lstStyle>
          <a:p>
            <a:pPr defTabSz="685595"/>
            <a:r>
              <a:rPr lang="en-US" sz="1050" i="1" dirty="0">
                <a:solidFill>
                  <a:srgbClr val="FFFFFF"/>
                </a:solidFill>
                <a:latin typeface="Calibri Light"/>
              </a:rPr>
              <a:t>Primary Manufacturing</a:t>
            </a:r>
            <a:endParaRPr lang="en-IN" sz="1050" i="1" dirty="0">
              <a:solidFill>
                <a:srgbClr val="FFFFFF"/>
              </a:solidFill>
              <a:latin typeface="Calibri Light"/>
            </a:endParaRPr>
          </a:p>
        </p:txBody>
      </p:sp>
      <p:sp>
        <p:nvSpPr>
          <p:cNvPr id="24" name="Right Arrow 23"/>
          <p:cNvSpPr/>
          <p:nvPr/>
        </p:nvSpPr>
        <p:spPr>
          <a:xfrm rot="5400000">
            <a:off x="1253304" y="1269682"/>
            <a:ext cx="347638" cy="498866"/>
          </a:xfrm>
          <a:prstGeom prst="rightArrow">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dirty="0">
              <a:solidFill>
                <a:srgbClr val="000000"/>
              </a:solidFill>
              <a:latin typeface="Calibri Light"/>
            </a:endParaRPr>
          </a:p>
        </p:txBody>
      </p:sp>
      <p:cxnSp>
        <p:nvCxnSpPr>
          <p:cNvPr id="73" name="Elbow Connector 72"/>
          <p:cNvCxnSpPr>
            <a:endCxn id="58" idx="3"/>
          </p:cNvCxnSpPr>
          <p:nvPr/>
        </p:nvCxnSpPr>
        <p:spPr>
          <a:xfrm rot="10800000">
            <a:off x="7066399" y="867406"/>
            <a:ext cx="1298388" cy="996507"/>
          </a:xfrm>
          <a:prstGeom prst="bentConnector3">
            <a:avLst>
              <a:gd name="adj1" fmla="val 50000"/>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8" idx="1"/>
          </p:cNvCxnSpPr>
          <p:nvPr/>
        </p:nvCxnSpPr>
        <p:spPr>
          <a:xfrm rot="10800000" flipV="1">
            <a:off x="2616861" y="867404"/>
            <a:ext cx="843410" cy="868791"/>
          </a:xfrm>
          <a:prstGeom prst="bentConnector2">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6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6361609" y="593450"/>
              <a:ext cx="162" cy="203"/>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6353509" y="532550"/>
                <a:ext cx="16200" cy="1218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2547707" y="1300894"/>
            <a:ext cx="4834495" cy="3040583"/>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i="1"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727246" y="2119525"/>
            <a:ext cx="671080" cy="1171878"/>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Azure Data Lake Storage</a:t>
            </a:r>
          </a:p>
          <a:p>
            <a:pPr algn="ctr"/>
            <a:endParaRPr lang="en-US" sz="120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560316" y="2482669"/>
            <a:ext cx="667330" cy="808735"/>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a:p>
            <a:pPr algn="ctr"/>
            <a:r>
              <a:rPr lang="en-US" sz="900" i="1" dirty="0">
                <a:solidFill>
                  <a:schemeClr val="tx1"/>
                </a:solidFill>
                <a:latin typeface="Amasis MT Pro Medium"/>
              </a:rPr>
              <a:t>Model Training</a:t>
            </a:r>
          </a:p>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a:p>
            <a:pPr algn="ctr"/>
            <a:endParaRPr lang="en-US" sz="1200" i="1" dirty="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5426042" y="3452864"/>
            <a:ext cx="667329" cy="808735"/>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QA Input/</a:t>
            </a:r>
          </a:p>
          <a:p>
            <a:pPr algn="ctr"/>
            <a:r>
              <a:rPr lang="en-US" sz="900" i="1">
                <a:solidFill>
                  <a:schemeClr val="tx1"/>
                </a:solidFill>
                <a:latin typeface="Amasis MT Pro Medium"/>
              </a:rPr>
              <a:t>Feedback Service</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5388706" y="2482666"/>
            <a:ext cx="741991" cy="808735"/>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Prediction</a:t>
            </a:r>
          </a:p>
          <a:p>
            <a:pPr algn="ctr"/>
            <a:r>
              <a:rPr lang="en-US" sz="900" i="1">
                <a:solidFill>
                  <a:schemeClr val="tx1"/>
                </a:solidFill>
                <a:latin typeface="Amasis MT Pro Medium"/>
              </a:rPr>
              <a:t>Service </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264883" y="3449604"/>
            <a:ext cx="708737" cy="808735"/>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User Interface</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p:cNvCxnSpPr>
          <p:nvPr/>
        </p:nvCxnSpPr>
        <p:spPr>
          <a:xfrm>
            <a:off x="2398326" y="2705464"/>
            <a:ext cx="30757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cxnSpLocks/>
            <a:endCxn id="7" idx="1"/>
          </p:cNvCxnSpPr>
          <p:nvPr/>
        </p:nvCxnSpPr>
        <p:spPr>
          <a:xfrm>
            <a:off x="3312985" y="2887035"/>
            <a:ext cx="247330"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cxnSpLocks/>
            <a:endCxn id="7" idx="0"/>
          </p:cNvCxnSpPr>
          <p:nvPr/>
        </p:nvCxnSpPr>
        <p:spPr>
          <a:xfrm>
            <a:off x="3893980" y="2280485"/>
            <a:ext cx="0" cy="20218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cxnSpLocks/>
            <a:stCxn id="12" idx="2"/>
            <a:endCxn id="9" idx="0"/>
          </p:cNvCxnSpPr>
          <p:nvPr/>
        </p:nvCxnSpPr>
        <p:spPr>
          <a:xfrm>
            <a:off x="5759702" y="3291401"/>
            <a:ext cx="4" cy="16146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2658636" y="2461552"/>
            <a:ext cx="725203" cy="808735"/>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a:p>
            <a:pPr algn="ctr"/>
            <a:endParaRPr lang="en-US" sz="1200" i="1">
              <a:solidFill>
                <a:schemeClr val="tx1"/>
              </a:solidFill>
              <a:latin typeface="Amasis MT Pro Medium" panose="02040604050005020304" pitchFamily="18" charset="0"/>
            </a:endParaRPr>
          </a:p>
          <a:p>
            <a:pPr algn="ctr"/>
            <a:r>
              <a:rPr lang="en-US" sz="900" i="1">
                <a:solidFill>
                  <a:schemeClr val="tx1"/>
                </a:solidFill>
                <a:latin typeface="Amasis MT Pro Medium"/>
              </a:rPr>
              <a:t>Feature Eng.</a:t>
            </a: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a:p>
            <a:pPr algn="ctr"/>
            <a:endParaRPr lang="en-US" sz="1050" i="1">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408303" y="2475517"/>
            <a:ext cx="725962" cy="808735"/>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dirty="0">
                <a:solidFill>
                  <a:schemeClr val="tx1"/>
                </a:solidFill>
                <a:latin typeface="Amasis MT Pro Medium"/>
              </a:rPr>
              <a:t>Model Evaluation &amp; Validation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3378011" y="1377823"/>
            <a:ext cx="905998" cy="976919"/>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900" i="1">
                <a:solidFill>
                  <a:schemeClr val="tx1"/>
                </a:solidFill>
                <a:latin typeface="Amasis MT Pro Medium"/>
              </a:rPr>
              <a:t>Algo - Selection </a:t>
            </a:r>
          </a:p>
          <a:p>
            <a:pPr algn="ctr"/>
            <a:r>
              <a:rPr lang="en-US" sz="825" i="1">
                <a:solidFill>
                  <a:schemeClr val="tx1"/>
                </a:solidFill>
                <a:latin typeface="Amasis MT Pro Medium"/>
              </a:rPr>
              <a:t>Supervised </a:t>
            </a:r>
          </a:p>
          <a:p>
            <a:pPr algn="ctr"/>
            <a:r>
              <a:rPr lang="en-US" sz="825" i="1">
                <a:solidFill>
                  <a:schemeClr val="tx1"/>
                </a:solidFill>
                <a:latin typeface="Amasis MT Pro Medium"/>
              </a:rPr>
              <a:t>&amp; </a:t>
            </a:r>
          </a:p>
          <a:p>
            <a:pPr algn="ctr"/>
            <a:r>
              <a:rPr lang="en-US" sz="825" i="1">
                <a:solidFill>
                  <a:schemeClr val="tx1"/>
                </a:solidFill>
                <a:latin typeface="Amasis MT Pro Medium"/>
              </a:rPr>
              <a:t>Unsupervised</a:t>
            </a:r>
          </a:p>
          <a:p>
            <a:pPr algn="ctr"/>
            <a:r>
              <a:rPr lang="en-US" sz="825" i="1">
                <a:solidFill>
                  <a:schemeClr val="tx1"/>
                </a:solidFill>
                <a:latin typeface="Amasis MT Pro Medium"/>
              </a:rPr>
              <a:t>Learning </a:t>
            </a:r>
          </a:p>
          <a:p>
            <a:pPr algn="ctr"/>
            <a:endParaRPr lang="en-US" sz="825" i="1">
              <a:solidFill>
                <a:schemeClr val="tx1"/>
              </a:solidFill>
              <a:ea typeface="+mn-lt"/>
              <a:cs typeface="+mn-lt"/>
            </a:endParaRPr>
          </a:p>
          <a:p>
            <a:pPr algn="ctr"/>
            <a:endParaRPr lang="en-US" sz="825" i="1">
              <a:solidFill>
                <a:schemeClr val="tx1"/>
              </a:solidFill>
              <a:latin typeface="Amasis MT Pro Medium"/>
              <a:cs typeface="Arial"/>
            </a:endParaRP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369617" y="1471747"/>
            <a:ext cx="772688" cy="808735"/>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dirty="0">
                <a:solidFill>
                  <a:schemeClr val="tx1"/>
                </a:solidFill>
                <a:latin typeface="Amasis MT Pro Medium"/>
              </a:rPr>
              <a:t>Repository/ Registry</a:t>
            </a:r>
          </a:p>
        </p:txBody>
      </p:sp>
      <p:cxnSp>
        <p:nvCxnSpPr>
          <p:cNvPr id="82" name="Straight Arrow Connector 81">
            <a:extLst>
              <a:ext uri="{FF2B5EF4-FFF2-40B4-BE49-F238E27FC236}">
                <a16:creationId xmlns:a16="http://schemas.microsoft.com/office/drawing/2014/main" id="{CBD12CC4-2D97-4683-9B34-081321B15D83}"/>
              </a:ext>
            </a:extLst>
          </p:cNvPr>
          <p:cNvCxnSpPr>
            <a:cxnSpLocks/>
            <a:stCxn id="64" idx="0"/>
            <a:endCxn id="71" idx="2"/>
          </p:cNvCxnSpPr>
          <p:nvPr/>
        </p:nvCxnSpPr>
        <p:spPr>
          <a:xfrm flipH="1" flipV="1">
            <a:off x="4755961" y="2280482"/>
            <a:ext cx="15323" cy="19503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129524" y="1888892"/>
            <a:ext cx="606553" cy="58099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flipV="1">
            <a:off x="4191375" y="2879885"/>
            <a:ext cx="216929"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FCC034C8-89B9-46FB-8BCE-4935E9A0ECE7}"/>
              </a:ext>
            </a:extLst>
          </p:cNvPr>
          <p:cNvCxnSpPr>
            <a:cxnSpLocks/>
            <a:stCxn id="12" idx="3"/>
            <a:endCxn id="117" idx="1"/>
          </p:cNvCxnSpPr>
          <p:nvPr/>
        </p:nvCxnSpPr>
        <p:spPr>
          <a:xfrm>
            <a:off x="6130697" y="2887034"/>
            <a:ext cx="202500" cy="28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cxnSpLocks/>
            <a:stCxn id="64" idx="3"/>
            <a:endCxn id="12" idx="1"/>
          </p:cNvCxnSpPr>
          <p:nvPr/>
        </p:nvCxnSpPr>
        <p:spPr>
          <a:xfrm>
            <a:off x="5134265" y="2879885"/>
            <a:ext cx="254441" cy="7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893982" y="3291404"/>
            <a:ext cx="1532060" cy="56582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4"/>
          <a:stretch>
            <a:fillRect/>
          </a:stretch>
        </p:blipFill>
        <p:spPr>
          <a:xfrm>
            <a:off x="2322841" y="1410338"/>
            <a:ext cx="552288" cy="527181"/>
          </a:xfrm>
          <a:prstGeom prst="rect">
            <a:avLst/>
          </a:prstGeom>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152" y="2887032"/>
            <a:ext cx="423012" cy="376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063" y="3533462"/>
            <a:ext cx="1438516" cy="530767"/>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Arrow Connector 84">
            <a:extLst>
              <a:ext uri="{FF2B5EF4-FFF2-40B4-BE49-F238E27FC236}">
                <a16:creationId xmlns:a16="http://schemas.microsoft.com/office/drawing/2014/main" id="{374CA97C-0D90-7601-74BB-C31D8B226031}"/>
              </a:ext>
            </a:extLst>
          </p:cNvPr>
          <p:cNvCxnSpPr>
            <a:cxnSpLocks/>
            <a:stCxn id="74" idx="2"/>
            <a:endCxn id="5" idx="1"/>
          </p:cNvCxnSpPr>
          <p:nvPr/>
        </p:nvCxnSpPr>
        <p:spPr>
          <a:xfrm>
            <a:off x="1419671" y="2699341"/>
            <a:ext cx="307575" cy="6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506762" y="50230"/>
            <a:ext cx="4864195" cy="587030"/>
          </a:xfrm>
          <a:prstGeom prst="rect">
            <a:avLst/>
          </a:prstGeom>
          <a:noFill/>
          <a:ln>
            <a:noFill/>
          </a:ln>
        </p:spPr>
        <p:txBody>
          <a:bodyPr spcFirstLastPara="1" wrap="square" lIns="91425" tIns="91425" rIns="91425" bIns="91425" anchor="t" anchorCtr="0">
            <a:noAutofit/>
          </a:bodyPr>
          <a:lstStyle/>
          <a:p>
            <a:r>
              <a:rPr lang="en" sz="1988" dirty="0">
                <a:solidFill>
                  <a:srgbClr val="222222"/>
                </a:solidFill>
                <a:highlight>
                  <a:srgbClr val="FFFFFF"/>
                </a:highlight>
              </a:rPr>
              <a:t>Tools/Resources &amp; Solution Architecture</a:t>
            </a:r>
            <a:endParaRPr lang="en-US" sz="1988" dirty="0"/>
          </a:p>
        </p:txBody>
      </p:sp>
      <p:sp>
        <p:nvSpPr>
          <p:cNvPr id="74" name="Rectangle: Rounded Corners 73">
            <a:extLst>
              <a:ext uri="{FF2B5EF4-FFF2-40B4-BE49-F238E27FC236}">
                <a16:creationId xmlns:a16="http://schemas.microsoft.com/office/drawing/2014/main" id="{BA887B10-6642-4926-5299-2BFDCB277190}"/>
              </a:ext>
            </a:extLst>
          </p:cNvPr>
          <p:cNvSpPr/>
          <p:nvPr/>
        </p:nvSpPr>
        <p:spPr>
          <a:xfrm rot="16200000">
            <a:off x="-1239573" y="2089861"/>
            <a:ext cx="4099528" cy="1218960"/>
          </a:xfrm>
          <a:prstGeom prst="roundRect">
            <a:avLst>
              <a:gd name="adj" fmla="val 9129"/>
            </a:avLst>
          </a:prstGeom>
          <a:solidFill>
            <a:schemeClr val="accent6">
              <a:lumMod val="9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50" i="1"/>
          </a:p>
        </p:txBody>
      </p:sp>
      <p:grpSp>
        <p:nvGrpSpPr>
          <p:cNvPr id="24" name="Group 23">
            <a:extLst>
              <a:ext uri="{FF2B5EF4-FFF2-40B4-BE49-F238E27FC236}">
                <a16:creationId xmlns:a16="http://schemas.microsoft.com/office/drawing/2014/main" id="{23DF35D6-FE56-26ED-FAD2-EC354934380B}"/>
              </a:ext>
            </a:extLst>
          </p:cNvPr>
          <p:cNvGrpSpPr/>
          <p:nvPr/>
        </p:nvGrpSpPr>
        <p:grpSpPr>
          <a:xfrm>
            <a:off x="271502" y="665183"/>
            <a:ext cx="1074413" cy="3978504"/>
            <a:chOff x="95534" y="783351"/>
            <a:chExt cx="1046596" cy="5708759"/>
          </a:xfrm>
        </p:grpSpPr>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703" y="2405003"/>
              <a:ext cx="459965" cy="450520"/>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2063" y="1661924"/>
              <a:ext cx="430447" cy="434076"/>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933" y="783351"/>
              <a:ext cx="441929" cy="438988"/>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a:off x="136980" y="2899545"/>
              <a:ext cx="970041" cy="496833"/>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i="1">
                  <a:latin typeface="Amasis MT Pro Medium"/>
                </a:rPr>
                <a:t>Raw material Data</a:t>
              </a:r>
            </a:p>
          </p:txBody>
        </p:sp>
        <p:sp>
          <p:nvSpPr>
            <p:cNvPr id="79" name="TextBox 9">
              <a:extLst>
                <a:ext uri="{FF2B5EF4-FFF2-40B4-BE49-F238E27FC236}">
                  <a16:creationId xmlns:a16="http://schemas.microsoft.com/office/drawing/2014/main" id="{EE328991-3D88-EBEA-CF1F-5319D138F079}"/>
                </a:ext>
              </a:extLst>
            </p:cNvPr>
            <p:cNvSpPr txBox="1"/>
            <p:nvPr/>
          </p:nvSpPr>
          <p:spPr>
            <a:xfrm>
              <a:off x="196192" y="2094118"/>
              <a:ext cx="845853" cy="314661"/>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i="1">
                  <a:latin typeface="Amasis MT Pro Medium"/>
                  <a:cs typeface="Calibri"/>
                </a:rPr>
                <a:t>Ambient Data</a:t>
              </a:r>
            </a:p>
          </p:txBody>
        </p:sp>
        <p:sp>
          <p:nvSpPr>
            <p:cNvPr id="80" name="TextBox 10">
              <a:extLst>
                <a:ext uri="{FF2B5EF4-FFF2-40B4-BE49-F238E27FC236}">
                  <a16:creationId xmlns:a16="http://schemas.microsoft.com/office/drawing/2014/main" id="{C78C4B40-23A4-8907-3FF5-1B6AC0410D21}"/>
                </a:ext>
              </a:extLst>
            </p:cNvPr>
            <p:cNvSpPr txBox="1"/>
            <p:nvPr/>
          </p:nvSpPr>
          <p:spPr>
            <a:xfrm>
              <a:off x="136980" y="1244893"/>
              <a:ext cx="970041" cy="496833"/>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i="1" dirty="0">
                  <a:latin typeface="Amasis MT Pro Medium"/>
                </a:rPr>
                <a:t>Batch processing log</a:t>
              </a:r>
              <a:endParaRPr lang="en-US" sz="825" i="1" dirty="0">
                <a:latin typeface="Amasis MT Pro Medium" panose="02040604050005020304" pitchFamily="18" charset="0"/>
              </a:endParaRPr>
            </a:p>
          </p:txBody>
        </p:sp>
        <p:sp>
          <p:nvSpPr>
            <p:cNvPr id="81" name="TextBox 13">
              <a:extLst>
                <a:ext uri="{FF2B5EF4-FFF2-40B4-BE49-F238E27FC236}">
                  <a16:creationId xmlns:a16="http://schemas.microsoft.com/office/drawing/2014/main" id="{9A19A136-7B96-ACC3-EF42-66C3D56A1B81}"/>
                </a:ext>
              </a:extLst>
            </p:cNvPr>
            <p:cNvSpPr txBox="1"/>
            <p:nvPr/>
          </p:nvSpPr>
          <p:spPr>
            <a:xfrm>
              <a:off x="95534" y="5962155"/>
              <a:ext cx="1046596" cy="529955"/>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b="1" i="1" dirty="0">
                  <a:latin typeface="Amasis MT Pro Medium"/>
                </a:rPr>
                <a:t>Data Sources</a:t>
              </a:r>
            </a:p>
            <a:p>
              <a:pPr algn="ctr"/>
              <a:endParaRPr lang="en-US" sz="975" b="1" i="1" dirty="0">
                <a:latin typeface="Amasis MT Pro Medium"/>
              </a:endParaRPr>
            </a:p>
          </p:txBody>
        </p:sp>
      </p:grpSp>
      <p:sp>
        <p:nvSpPr>
          <p:cNvPr id="6" name="TextBox 8">
            <a:extLst>
              <a:ext uri="{FF2B5EF4-FFF2-40B4-BE49-F238E27FC236}">
                <a16:creationId xmlns:a16="http://schemas.microsoft.com/office/drawing/2014/main" id="{1CA09CD0-DCF7-9D5A-A972-9D94577721E6}"/>
              </a:ext>
            </a:extLst>
          </p:cNvPr>
          <p:cNvSpPr txBox="1"/>
          <p:nvPr/>
        </p:nvSpPr>
        <p:spPr>
          <a:xfrm>
            <a:off x="361976" y="2910543"/>
            <a:ext cx="938551" cy="219291"/>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i="1">
                <a:latin typeface="Amasis MT Pro Medium"/>
              </a:rPr>
              <a:t>Waste  footprint</a:t>
            </a:r>
            <a:endParaRPr lang="en-US" sz="1350" i="1">
              <a:cs typeface="Arial"/>
            </a:endParaRPr>
          </a:p>
        </p:txBody>
      </p:sp>
      <p:sp>
        <p:nvSpPr>
          <p:cNvPr id="8" name="TextBox 8">
            <a:extLst>
              <a:ext uri="{FF2B5EF4-FFF2-40B4-BE49-F238E27FC236}">
                <a16:creationId xmlns:a16="http://schemas.microsoft.com/office/drawing/2014/main" id="{43934C05-31C3-A518-2600-DBBD4CB8AF75}"/>
              </a:ext>
            </a:extLst>
          </p:cNvPr>
          <p:cNvSpPr txBox="1"/>
          <p:nvPr/>
        </p:nvSpPr>
        <p:spPr>
          <a:xfrm>
            <a:off x="414094" y="3707926"/>
            <a:ext cx="789231" cy="473206"/>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i="1">
                <a:ea typeface="+mn-lt"/>
                <a:cs typeface="+mn-lt"/>
              </a:rPr>
              <a:t>Per Batch energy footprint</a:t>
            </a:r>
            <a:endParaRPr lang="en-US" sz="1350" i="1"/>
          </a:p>
        </p:txBody>
      </p:sp>
      <p:pic>
        <p:nvPicPr>
          <p:cNvPr id="11" name="Graphic 4" descr="Document outline">
            <a:extLst>
              <a:ext uri="{FF2B5EF4-FFF2-40B4-BE49-F238E27FC236}">
                <a16:creationId xmlns:a16="http://schemas.microsoft.com/office/drawing/2014/main" id="{F27108B9-51B6-0EDE-F8C5-2A4EB6A400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2096" y="2569323"/>
            <a:ext cx="444684" cy="302860"/>
          </a:xfrm>
          <a:prstGeom prst="rect">
            <a:avLst/>
          </a:prstGeom>
        </p:spPr>
      </p:pic>
      <p:pic>
        <p:nvPicPr>
          <p:cNvPr id="14" name="Graphic 4" descr="Document outline">
            <a:extLst>
              <a:ext uri="{FF2B5EF4-FFF2-40B4-BE49-F238E27FC236}">
                <a16:creationId xmlns:a16="http://schemas.microsoft.com/office/drawing/2014/main" id="{7B8E72D1-4958-85AA-505A-466F218B79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8534" y="3415171"/>
            <a:ext cx="388462" cy="268121"/>
          </a:xfrm>
          <a:prstGeom prst="rect">
            <a:avLst/>
          </a:prstGeom>
        </p:spPr>
      </p:pic>
      <p:sp>
        <p:nvSpPr>
          <p:cNvPr id="26" name="Rectangle: Rounded Corners 25">
            <a:extLst>
              <a:ext uri="{FF2B5EF4-FFF2-40B4-BE49-F238E27FC236}">
                <a16:creationId xmlns:a16="http://schemas.microsoft.com/office/drawing/2014/main" id="{FE41CD77-899D-8214-F1C6-49CD6B1DA9F5}"/>
              </a:ext>
            </a:extLst>
          </p:cNvPr>
          <p:cNvSpPr/>
          <p:nvPr/>
        </p:nvSpPr>
        <p:spPr>
          <a:xfrm>
            <a:off x="5907819" y="453456"/>
            <a:ext cx="2065801" cy="677306"/>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128588" indent="-128588">
              <a:buFont typeface="Arial"/>
              <a:buChar char="•"/>
            </a:pPr>
            <a:r>
              <a:rPr lang="en-US" sz="1000" b="1" i="1" dirty="0">
                <a:solidFill>
                  <a:schemeClr val="tx1"/>
                </a:solidFill>
                <a:latin typeface="Calibri" panose="020F0502020204030204" pitchFamily="34" charset="0"/>
                <a:cs typeface="Calibri" panose="020F0502020204030204" pitchFamily="34" charset="0"/>
              </a:rPr>
              <a:t>Golden Batch Achievement</a:t>
            </a:r>
            <a:endParaRPr lang="en-US" sz="1000" b="1" i="1" dirty="0">
              <a:solidFill>
                <a:schemeClr val="tx1"/>
              </a:solidFill>
              <a:latin typeface="Calibri" panose="020F0502020204030204" pitchFamily="34" charset="0"/>
              <a:ea typeface="+mn-lt"/>
              <a:cs typeface="Calibri" panose="020F0502020204030204" pitchFamily="34" charset="0"/>
            </a:endParaRPr>
          </a:p>
          <a:p>
            <a:pPr marL="128588" indent="-128588">
              <a:buFont typeface="Arial"/>
              <a:buChar char="•"/>
            </a:pPr>
            <a:r>
              <a:rPr lang="en-US" sz="1000" b="1" i="1" dirty="0">
                <a:solidFill>
                  <a:srgbClr val="141414"/>
                </a:solidFill>
                <a:latin typeface="Calibri" panose="020F0502020204030204" pitchFamily="34" charset="0"/>
                <a:ea typeface="+mn-lt"/>
                <a:cs typeface="Calibri" panose="020F0502020204030204" pitchFamily="34" charset="0"/>
              </a:rPr>
              <a:t>Product Consistency</a:t>
            </a:r>
          </a:p>
          <a:p>
            <a:pPr marL="128588" indent="-128588">
              <a:buFont typeface="Arial"/>
              <a:buChar char="•"/>
            </a:pPr>
            <a:r>
              <a:rPr lang="en-US" sz="1000" b="1" i="1" dirty="0">
                <a:solidFill>
                  <a:srgbClr val="141414"/>
                </a:solidFill>
                <a:latin typeface="Calibri" panose="020F0502020204030204" pitchFamily="34" charset="0"/>
                <a:ea typeface="+mn-lt"/>
                <a:cs typeface="Calibri" panose="020F0502020204030204" pitchFamily="34" charset="0"/>
              </a:rPr>
              <a:t>Cost savings per batch</a:t>
            </a:r>
          </a:p>
          <a:p>
            <a:pPr marL="128588" indent="-128588">
              <a:buFont typeface="Arial"/>
              <a:buChar char="•"/>
            </a:pPr>
            <a:r>
              <a:rPr lang="en-US" sz="1000" b="1" i="1" dirty="0">
                <a:solidFill>
                  <a:srgbClr val="141414"/>
                </a:solidFill>
                <a:latin typeface="Calibri" panose="020F0502020204030204" pitchFamily="34" charset="0"/>
                <a:ea typeface="+mn-lt"/>
                <a:cs typeface="Calibri" panose="020F0502020204030204" pitchFamily="34" charset="0"/>
              </a:rPr>
              <a:t>Waste minimization</a:t>
            </a:r>
            <a:endParaRPr lang="en-US" sz="1000" b="1" i="1" dirty="0">
              <a:latin typeface="Calibri" panose="020F0502020204030204" pitchFamily="34" charset="0"/>
              <a:cs typeface="Calibri" panose="020F0502020204030204" pitchFamily="34" charset="0"/>
            </a:endParaRPr>
          </a:p>
        </p:txBody>
      </p:sp>
      <p:sp>
        <p:nvSpPr>
          <p:cNvPr id="28" name="TextBox 13">
            <a:extLst>
              <a:ext uri="{FF2B5EF4-FFF2-40B4-BE49-F238E27FC236}">
                <a16:creationId xmlns:a16="http://schemas.microsoft.com/office/drawing/2014/main" id="{D02FC6DD-4521-8ECF-148A-F2A41F811275}"/>
              </a:ext>
            </a:extLst>
          </p:cNvPr>
          <p:cNvSpPr txBox="1"/>
          <p:nvPr/>
        </p:nvSpPr>
        <p:spPr>
          <a:xfrm>
            <a:off x="6763954" y="232047"/>
            <a:ext cx="352101" cy="207749"/>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i="1">
                <a:ea typeface="+mn-lt"/>
                <a:cs typeface="+mn-lt"/>
              </a:rPr>
              <a:t>KPI</a:t>
            </a:r>
          </a:p>
        </p:txBody>
      </p:sp>
      <p:sp>
        <p:nvSpPr>
          <p:cNvPr id="32" name="Rectangle: Rounded Corners 31">
            <a:extLst>
              <a:ext uri="{FF2B5EF4-FFF2-40B4-BE49-F238E27FC236}">
                <a16:creationId xmlns:a16="http://schemas.microsoft.com/office/drawing/2014/main" id="{6E6D7CAD-BEAB-EF28-0AA4-747BC7AD20E8}"/>
              </a:ext>
            </a:extLst>
          </p:cNvPr>
          <p:cNvSpPr/>
          <p:nvPr/>
        </p:nvSpPr>
        <p:spPr>
          <a:xfrm>
            <a:off x="6157864" y="3466151"/>
            <a:ext cx="856136" cy="779860"/>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Input: </a:t>
            </a:r>
          </a:p>
          <a:p>
            <a:pPr algn="ctr"/>
            <a:r>
              <a:rPr lang="en-US" sz="900" i="1">
                <a:solidFill>
                  <a:schemeClr val="tx1"/>
                </a:solidFill>
                <a:latin typeface="Amasis MT Pro Medium"/>
              </a:rPr>
              <a:t>Non-controllable parameters</a:t>
            </a:r>
          </a:p>
        </p:txBody>
      </p:sp>
      <p:sp>
        <p:nvSpPr>
          <p:cNvPr id="54" name="Rectangle: Rounded Corners 53">
            <a:extLst>
              <a:ext uri="{FF2B5EF4-FFF2-40B4-BE49-F238E27FC236}">
                <a16:creationId xmlns:a16="http://schemas.microsoft.com/office/drawing/2014/main" id="{DF1D30AF-AE13-AECC-3017-FE346B6B921D}"/>
              </a:ext>
            </a:extLst>
          </p:cNvPr>
          <p:cNvSpPr/>
          <p:nvPr/>
        </p:nvSpPr>
        <p:spPr>
          <a:xfrm>
            <a:off x="7468738" y="2489408"/>
            <a:ext cx="909090" cy="794844"/>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Output:</a:t>
            </a:r>
          </a:p>
          <a:p>
            <a:pPr algn="ctr"/>
            <a:r>
              <a:rPr lang="en-US" sz="900" i="1">
                <a:solidFill>
                  <a:schemeClr val="tx1"/>
                </a:solidFill>
                <a:latin typeface="Amasis MT Pro Medium"/>
              </a:rPr>
              <a:t>Optimized controllable parameter values</a:t>
            </a:r>
          </a:p>
        </p:txBody>
      </p:sp>
      <p:sp>
        <p:nvSpPr>
          <p:cNvPr id="117" name="Rectangle: Rounded Corners 116">
            <a:extLst>
              <a:ext uri="{FF2B5EF4-FFF2-40B4-BE49-F238E27FC236}">
                <a16:creationId xmlns:a16="http://schemas.microsoft.com/office/drawing/2014/main" id="{CCB51B87-FA32-47CA-A87F-5B1CEAEE1D76}"/>
              </a:ext>
            </a:extLst>
          </p:cNvPr>
          <p:cNvSpPr/>
          <p:nvPr/>
        </p:nvSpPr>
        <p:spPr>
          <a:xfrm>
            <a:off x="6308575" y="2552152"/>
            <a:ext cx="909082" cy="66935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i="1">
                <a:solidFill>
                  <a:schemeClr val="tx1"/>
                </a:solidFill>
                <a:latin typeface="Amasis MT Pro Medium"/>
              </a:rPr>
              <a:t>Optimization</a:t>
            </a:r>
          </a:p>
          <a:p>
            <a:pPr algn="ctr"/>
            <a:r>
              <a:rPr lang="en-US" sz="900" i="1">
                <a:solidFill>
                  <a:schemeClr val="tx1"/>
                </a:solidFill>
                <a:latin typeface="Amasis MT Pro Medium"/>
              </a:rPr>
              <a:t>Service </a:t>
            </a:r>
          </a:p>
        </p:txBody>
      </p:sp>
      <p:cxnSp>
        <p:nvCxnSpPr>
          <p:cNvPr id="1033" name="Straight Arrow Connector 1032">
            <a:extLst>
              <a:ext uri="{FF2B5EF4-FFF2-40B4-BE49-F238E27FC236}">
                <a16:creationId xmlns:a16="http://schemas.microsoft.com/office/drawing/2014/main" id="{1A39414A-577A-C20A-7627-D408C9D7F34E}"/>
              </a:ext>
            </a:extLst>
          </p:cNvPr>
          <p:cNvCxnSpPr>
            <a:cxnSpLocks/>
            <a:stCxn id="117" idx="3"/>
            <a:endCxn id="54" idx="1"/>
          </p:cNvCxnSpPr>
          <p:nvPr/>
        </p:nvCxnSpPr>
        <p:spPr>
          <a:xfrm flipV="1">
            <a:off x="7217657" y="2886830"/>
            <a:ext cx="251081"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52" name="Connector: Elbow 1051">
            <a:extLst>
              <a:ext uri="{FF2B5EF4-FFF2-40B4-BE49-F238E27FC236}">
                <a16:creationId xmlns:a16="http://schemas.microsoft.com/office/drawing/2014/main" id="{042BE1EB-E692-A25C-B505-51DF2A2A89EB}"/>
              </a:ext>
            </a:extLst>
          </p:cNvPr>
          <p:cNvCxnSpPr>
            <a:cxnSpLocks/>
            <a:stCxn id="13" idx="0"/>
            <a:endCxn id="117" idx="2"/>
          </p:cNvCxnSpPr>
          <p:nvPr/>
        </p:nvCxnSpPr>
        <p:spPr>
          <a:xfrm rot="16200000" flipV="1">
            <a:off x="7077137" y="2907489"/>
            <a:ext cx="228095" cy="856136"/>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0" name="Straight Arrow Connector 1069">
            <a:extLst>
              <a:ext uri="{FF2B5EF4-FFF2-40B4-BE49-F238E27FC236}">
                <a16:creationId xmlns:a16="http://schemas.microsoft.com/office/drawing/2014/main" id="{20F5FBB3-1571-BBC5-FBB8-E2DBF1729961}"/>
              </a:ext>
            </a:extLst>
          </p:cNvPr>
          <p:cNvCxnSpPr>
            <a:cxnSpLocks/>
            <a:stCxn id="32" idx="3"/>
            <a:endCxn id="13" idx="1"/>
          </p:cNvCxnSpPr>
          <p:nvPr/>
        </p:nvCxnSpPr>
        <p:spPr>
          <a:xfrm flipV="1">
            <a:off x="7014000" y="3853972"/>
            <a:ext cx="250883" cy="21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E02A415B-F75D-6916-69EB-E5DEA5E8741C}"/>
              </a:ext>
            </a:extLst>
          </p:cNvPr>
          <p:cNvPicPr>
            <a:picLocks noChangeAspect="1"/>
          </p:cNvPicPr>
          <p:nvPr/>
        </p:nvPicPr>
        <p:blipFill>
          <a:blip r:embed="rId10"/>
          <a:stretch>
            <a:fillRect/>
          </a:stretch>
        </p:blipFill>
        <p:spPr>
          <a:xfrm>
            <a:off x="2807684" y="1876113"/>
            <a:ext cx="408976" cy="408976"/>
          </a:xfrm>
          <a:prstGeom prst="rect">
            <a:avLst/>
          </a:prstGeom>
        </p:spPr>
      </p:pic>
      <p:pic>
        <p:nvPicPr>
          <p:cNvPr id="45" name="Picture 4">
            <a:extLst>
              <a:ext uri="{FF2B5EF4-FFF2-40B4-BE49-F238E27FC236}">
                <a16:creationId xmlns:a16="http://schemas.microsoft.com/office/drawing/2014/main" id="{EB0F39F7-27A8-26C1-2228-01F92B73AB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8548" y="3902735"/>
            <a:ext cx="1288831" cy="589955"/>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nector: Elbow 46">
            <a:extLst>
              <a:ext uri="{FF2B5EF4-FFF2-40B4-BE49-F238E27FC236}">
                <a16:creationId xmlns:a16="http://schemas.microsoft.com/office/drawing/2014/main" id="{22B330AE-A400-0B4D-0E17-E30A7EFE61CD}"/>
              </a:ext>
            </a:extLst>
          </p:cNvPr>
          <p:cNvCxnSpPr>
            <a:stCxn id="54" idx="3"/>
            <a:endCxn id="26" idx="3"/>
          </p:cNvCxnSpPr>
          <p:nvPr/>
        </p:nvCxnSpPr>
        <p:spPr>
          <a:xfrm flipH="1" flipV="1">
            <a:off x="7973620" y="792109"/>
            <a:ext cx="404208" cy="2094721"/>
          </a:xfrm>
          <a:prstGeom prst="bentConnector3">
            <a:avLst>
              <a:gd name="adj1" fmla="val -56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2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76805" y="721973"/>
            <a:ext cx="8238600" cy="3414300"/>
          </a:xfrm>
          <a:prstGeom prst="rect">
            <a:avLst/>
          </a:prstGeom>
          <a:noFill/>
          <a:ln>
            <a:noFill/>
          </a:ln>
        </p:spPr>
        <p:txBody>
          <a:bodyPr spcFirstLastPara="1" wrap="square" lIns="91425" tIns="91425" rIns="91425" bIns="91425" anchor="t" anchorCtr="0">
            <a:noAutofit/>
          </a:bodyPr>
          <a:lstStyle/>
          <a:p>
            <a:pPr marL="171450" marR="0" lvl="0" indent="-171450" algn="l" rtl="0">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High precision solution using differentiated solution framework, Machine Learning &amp; Optimization Algorithms with proven track records in developing similar solutions</a:t>
            </a:r>
          </a:p>
          <a:p>
            <a:pPr marR="0" lvl="0" algn="l" rtl="0">
              <a:spcBef>
                <a:spcPts val="0"/>
              </a:spcBef>
              <a:spcAft>
                <a:spcPts val="0"/>
              </a:spcAft>
              <a:buClr>
                <a:srgbClr val="000000"/>
              </a:buClr>
              <a:buSzPts val="1400"/>
            </a:pPr>
            <a:endParaRPr lang="en-I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endParaRPr>
          </a:p>
          <a:p>
            <a:pPr marL="171450" marR="0" lvl="0" indent="-171450" algn="l" rtl="0">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R</a:t>
            </a:r>
            <a:r>
              <a:rPr lang="e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obust Data Model built by sustainability </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p</a:t>
            </a:r>
            <a:r>
              <a:rPr lang="e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ractitioners.</a:t>
            </a:r>
          </a:p>
          <a:p>
            <a:pPr marL="171450" marR="0" lvl="0" indent="-171450" algn="l" rtl="0">
              <a:spcBef>
                <a:spcPts val="0"/>
              </a:spcBef>
              <a:spcAft>
                <a:spcPts val="0"/>
              </a:spcAft>
              <a:buClr>
                <a:srgbClr val="000000"/>
              </a:buClr>
              <a:buSzPts val="1400"/>
              <a:buFont typeface="Arial" panose="020B0604020202020204" pitchFamily="34" charset="0"/>
              <a:buChar char="•"/>
            </a:pPr>
            <a:endParaRPr lang="en-IN" dirty="0">
              <a:solidFill>
                <a:srgbClr val="222222"/>
              </a:solidFill>
              <a:highlight>
                <a:srgbClr val="FFFFFF"/>
              </a:highlight>
              <a:latin typeface="Calibri" panose="020F0502020204030204" pitchFamily="34" charset="0"/>
              <a:ea typeface="Lato"/>
              <a:cs typeface="Calibri" panose="020F0502020204030204" pitchFamily="34" charset="0"/>
              <a:sym typeface="Lato"/>
            </a:endParaRPr>
          </a:p>
          <a:p>
            <a:pPr marL="171450" marR="0" lvl="0" indent="-171450" algn="l" rtl="0">
              <a:spcBef>
                <a:spcPts val="0"/>
              </a:spcBef>
              <a:spcAft>
                <a:spcPts val="0"/>
              </a:spcAft>
              <a:buClr>
                <a:srgbClr val="000000"/>
              </a:buClr>
              <a:buSzPts val="1400"/>
              <a:buFont typeface="Arial" panose="020B0604020202020204" pitchFamily="34" charset="0"/>
              <a:buChar char="•"/>
            </a:pPr>
            <a:r>
              <a:rPr lang="en-IN" dirty="0">
                <a:solidFill>
                  <a:srgbClr val="222222"/>
                </a:solidFill>
                <a:highlight>
                  <a:srgbClr val="FFFFFF"/>
                </a:highlight>
                <a:latin typeface="Calibri" panose="020F0502020204030204" pitchFamily="34" charset="0"/>
                <a:ea typeface="Lato"/>
                <a:cs typeface="Calibri" panose="020F0502020204030204" pitchFamily="34" charset="0"/>
                <a:sym typeface="Lato"/>
              </a:rPr>
              <a:t>Industry insights &amp; h</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olistic approach to solving industry problems in sustainability.</a:t>
            </a:r>
          </a:p>
          <a:p>
            <a:pPr marL="171450" marR="0" lvl="0" indent="-171450" algn="l" rtl="0">
              <a:spcBef>
                <a:spcPts val="0"/>
              </a:spcBef>
              <a:spcAft>
                <a:spcPts val="0"/>
              </a:spcAft>
              <a:buClr>
                <a:srgbClr val="000000"/>
              </a:buClr>
              <a:buSzPts val="1400"/>
              <a:buFont typeface="Arial" panose="020B0604020202020204" pitchFamily="34" charset="0"/>
              <a:buChar char="•"/>
            </a:pPr>
            <a:endParaRPr lang="en-I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endParaRPr>
          </a:p>
          <a:p>
            <a:pPr marL="171450" marR="0" lvl="0" indent="-171450" algn="l" rtl="0">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F</a:t>
            </a:r>
            <a:r>
              <a:rPr lang="en"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ull-stack nature of the solution.</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2296098"/>
          </a:xfrm>
          <a:prstGeom prst="rect">
            <a:avLst/>
          </a:prstGeom>
          <a:noFill/>
          <a:ln>
            <a:noFill/>
          </a:ln>
        </p:spPr>
        <p:txBody>
          <a:bodyPr spcFirstLastPara="1" wrap="square" lIns="91425" tIns="91425" rIns="91425" bIns="91425" anchor="t" anchorCtr="0">
            <a:noAutofit/>
          </a:bodyPr>
          <a:lstStyle/>
          <a:p>
            <a:pPr algn="just"/>
            <a:r>
              <a:rPr lang="en-US" sz="1600" i="1" dirty="0">
                <a:latin typeface="Calibri" panose="020F0502020204030204" pitchFamily="34" charset="0"/>
                <a:cs typeface="Calibri" panose="020F0502020204030204" pitchFamily="34" charset="0"/>
              </a:rPr>
              <a:t>Manas Manoj</a:t>
            </a:r>
          </a:p>
          <a:p>
            <a:pPr algn="just"/>
            <a:r>
              <a:rPr lang="en-US" sz="1600" i="1" dirty="0">
                <a:latin typeface="Calibri" panose="020F0502020204030204" pitchFamily="34" charset="0"/>
                <a:cs typeface="Calibri" panose="020F0502020204030204" pitchFamily="34" charset="0"/>
              </a:rPr>
              <a:t>Shrinidhi Deshapande</a:t>
            </a:r>
          </a:p>
          <a:p>
            <a:pPr algn="just"/>
            <a:r>
              <a:rPr lang="en-US" sz="1600" i="1" dirty="0">
                <a:latin typeface="Calibri" panose="020F0502020204030204" pitchFamily="34" charset="0"/>
                <a:cs typeface="Calibri" panose="020F0502020204030204" pitchFamily="34" charset="0"/>
              </a:rPr>
              <a:t>Pallav Krishna Rakesh</a:t>
            </a:r>
          </a:p>
          <a:p>
            <a:pPr algn="just"/>
            <a:r>
              <a:rPr lang="en-US" sz="1600" i="1" dirty="0">
                <a:latin typeface="Calibri" panose="020F0502020204030204" pitchFamily="34" charset="0"/>
                <a:cs typeface="Calibri" panose="020F0502020204030204" pitchFamily="34" charset="0"/>
              </a:rPr>
              <a:t>Swapnil Roy</a:t>
            </a:r>
          </a:p>
          <a:p>
            <a:pPr algn="just"/>
            <a:r>
              <a:rPr lang="en-US" sz="1600" i="1" dirty="0">
                <a:latin typeface="Calibri" panose="020F0502020204030204" pitchFamily="34" charset="0"/>
                <a:cs typeface="Calibri" panose="020F0502020204030204" pitchFamily="34" charset="0"/>
              </a:rPr>
              <a:t>Anindya Neogi</a:t>
            </a:r>
          </a:p>
          <a:p>
            <a:pPr algn="just"/>
            <a:r>
              <a:rPr lang="en-US" sz="1600" i="1" dirty="0">
                <a:latin typeface="Calibri" panose="020F0502020204030204" pitchFamily="34" charset="0"/>
                <a:cs typeface="Calibri" panose="020F0502020204030204" pitchFamily="34" charset="0"/>
              </a:rPr>
              <a:t>Prasanna Shrinivas Venkataraman</a:t>
            </a:r>
          </a:p>
          <a:p>
            <a:pPr algn="just"/>
            <a:endParaRPr lang="en-US" sz="1600" i="1" dirty="0">
              <a:latin typeface="Calibri" panose="020F0502020204030204" pitchFamily="34" charset="0"/>
              <a:cs typeface="Calibri" panose="020F0502020204030204" pitchFamily="34" charset="0"/>
            </a:endParaRPr>
          </a:p>
          <a:p>
            <a:pPr algn="just"/>
            <a:endParaRPr lang="en-US" sz="1600" i="1" dirty="0">
              <a:latin typeface="Calibri" panose="020F0502020204030204" pitchFamily="34" charset="0"/>
              <a:cs typeface="Calibri" panose="020F0502020204030204" pitchFamily="34" charset="0"/>
            </a:endParaRP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F212439CD29849BE90BDD6303291AB" ma:contentTypeVersion="4" ma:contentTypeDescription="Create a new document." ma:contentTypeScope="" ma:versionID="c88d81a0f10a75c1ab124e7bb8506f39">
  <xsd:schema xmlns:xsd="http://www.w3.org/2001/XMLSchema" xmlns:xs="http://www.w3.org/2001/XMLSchema" xmlns:p="http://schemas.microsoft.com/office/2006/metadata/properties" xmlns:ns1="http://schemas.microsoft.com/sharepoint/v3" xmlns:ns2="8e156859-08fc-46eb-b57b-60b42934f47c" targetNamespace="http://schemas.microsoft.com/office/2006/metadata/properties" ma:root="true" ma:fieldsID="992b9dfcee59d871c0d1eae64af56c41" ns1:_="" ns2:_="">
    <xsd:import namespace="http://schemas.microsoft.com/sharepoint/v3"/>
    <xsd:import namespace="8e156859-08fc-46eb-b57b-60b42934f47c"/>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156859-08fc-46eb-b57b-60b42934f47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98E4B0D-91C0-4221-BFD7-15B65428361E}">
  <ds:schemaRefs>
    <ds:schemaRef ds:uri="http://schemas.microsoft.com/sharepoint/v3/contenttype/forms"/>
  </ds:schemaRefs>
</ds:datastoreItem>
</file>

<file path=customXml/itemProps2.xml><?xml version="1.0" encoding="utf-8"?>
<ds:datastoreItem xmlns:ds="http://schemas.openxmlformats.org/officeDocument/2006/customXml" ds:itemID="{D2D8463B-FC3B-4796-BD4C-5D93B21E2D1D}">
  <ds:schemaRefs>
    <ds:schemaRef ds:uri="8e156859-08fc-46eb-b57b-60b42934f4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419AF8-8313-4572-9D25-1F1A62EB42C3}">
  <ds:schemaRefs>
    <ds:schemaRef ds:uri="http://purl.org/dc/terms/"/>
    <ds:schemaRef ds:uri="http://purl.org/dc/elements/1.1/"/>
    <ds:schemaRef ds:uri="8e156859-08fc-46eb-b57b-60b42934f47c"/>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schemas.microsoft.com/sharepoint/v3"/>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TotalTime>
  <Words>953</Words>
  <Application>Microsoft Office PowerPoint</Application>
  <PresentationFormat>On-screen Show (16:9)</PresentationFormat>
  <Paragraphs>130</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Lato</vt:lpstr>
      <vt:lpstr>Calibri</vt:lpstr>
      <vt:lpstr>Wingdings</vt:lpstr>
      <vt:lpstr>Cambria Math</vt:lpstr>
      <vt:lpstr>Lato Black</vt:lpstr>
      <vt:lpstr>Calibri Light</vt:lpstr>
      <vt:lpstr>Arial</vt:lpstr>
      <vt:lpstr>Amasis MT Pro Medium</vt:lpstr>
      <vt:lpstr>TI Template</vt:lpstr>
      <vt:lpstr>TI Template</vt:lpstr>
      <vt:lpstr>PLEDGE TO PROGRESS Sustainability Hackathon </vt:lpstr>
      <vt:lpstr>Problem Statement?</vt:lpstr>
      <vt:lpstr>User Segment &amp; Pain Points</vt:lpstr>
      <vt:lpstr>Solution Approach</vt:lpstr>
      <vt:lpstr>Pre-Requisite</vt:lpstr>
      <vt:lpstr>Golden Batch Model &amp; Optimization - Analytical Framework</vt:lpstr>
      <vt:lpstr>Tools/Resources &amp; Solution Architecture</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Shrinidhi Deshapande</cp:lastModifiedBy>
  <cp:revision>2</cp:revision>
  <dcterms:modified xsi:type="dcterms:W3CDTF">2023-04-30T12:54:16Z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0x01010097F212439CD29849BE90BDD6303291AB</vt:lpwstr>
  </property>
</Properties>
</file>