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74" r:id="rId5"/>
  </p:sldMasterIdLst>
  <p:notesMasterIdLst>
    <p:notesMasterId r:id="rId14"/>
  </p:notesMasterIdLst>
  <p:sldIdLst>
    <p:sldId id="265" r:id="rId6"/>
    <p:sldId id="266" r:id="rId7"/>
    <p:sldId id="258" r:id="rId8"/>
    <p:sldId id="267" r:id="rId9"/>
    <p:sldId id="259" r:id="rId10"/>
    <p:sldId id="2142532870" r:id="rId11"/>
    <p:sldId id="262" r:id="rId12"/>
    <p:sldId id="264" r:id="rId13"/>
  </p:sldIdLst>
  <p:sldSz cx="9144000" cy="5143500" type="screen16x9"/>
  <p:notesSz cx="6858000" cy="9144000"/>
  <p:embeddedFontLst>
    <p:embeddedFont>
      <p:font typeface="Amasis MT Pro Medium" panose="02040604050005020304" pitchFamily="18" charset="0"/>
      <p:regular r:id="rId15"/>
      <p:italic r:id="rId16"/>
    </p:embeddedFon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Lato Black" panose="020F0502020204030203" pitchFamily="3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8"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87D9B8-4D17-422D-87C6-DF76FFA372C8}" v="25" dt="2023-04-30T08:23:26.373"/>
    <p1510:client id="{D51CD958-1CA6-418C-BCDF-34B9AF47E77C}" v="8" dt="2023-04-30T08:24:40.862"/>
    <p1510:client id="{DF7FD267-F71E-4B25-B884-9466F9D4709A}" v="2" dt="2023-04-30T08:16:01.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font" Target="fonts/font1.fntdata"/><Relationship Id="rId23" Type="http://schemas.openxmlformats.org/officeDocument/2006/relationships/font" Target="fonts/font9.fntdata"/><Relationship Id="rId28" Type="http://customschemas.google.com/relationships/presentationmetadata" Target="metadata"/><Relationship Id="rId10" Type="http://schemas.openxmlformats.org/officeDocument/2006/relationships/slide" Target="slides/slide5.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 Id="rId22"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nidhi Deshapande" userId="9f8caf51-049f-429c-b113-53c1cfd218d6" providerId="ADAL" clId="{D51CD958-1CA6-418C-BCDF-34B9AF47E77C}"/>
    <pc:docChg chg="undo custSel delSld modSld sldOrd">
      <pc:chgData name="Shrinidhi Deshapande" userId="9f8caf51-049f-429c-b113-53c1cfd218d6" providerId="ADAL" clId="{D51CD958-1CA6-418C-BCDF-34B9AF47E77C}" dt="2023-04-30T08:42:11.911" v="743" actId="2696"/>
      <pc:docMkLst>
        <pc:docMk/>
      </pc:docMkLst>
      <pc:sldChg chg="modSp mod ord">
        <pc:chgData name="Shrinidhi Deshapande" userId="9f8caf51-049f-429c-b113-53c1cfd218d6" providerId="ADAL" clId="{D51CD958-1CA6-418C-BCDF-34B9AF47E77C}" dt="2023-04-30T08:24:34.834" v="742"/>
        <pc:sldMkLst>
          <pc:docMk/>
          <pc:sldMk cId="0" sldId="258"/>
        </pc:sldMkLst>
        <pc:spChg chg="mod">
          <ac:chgData name="Shrinidhi Deshapande" userId="9f8caf51-049f-429c-b113-53c1cfd218d6" providerId="ADAL" clId="{D51CD958-1CA6-418C-BCDF-34B9AF47E77C}" dt="2023-04-30T08:24:34.834" v="742"/>
          <ac:spMkLst>
            <pc:docMk/>
            <pc:sldMk cId="0" sldId="258"/>
            <ac:spMk id="354" creationId="{00000000-0000-0000-0000-000000000000}"/>
          </ac:spMkLst>
        </pc:spChg>
      </pc:sldChg>
      <pc:sldChg chg="modSp mod ord">
        <pc:chgData name="Shrinidhi Deshapande" userId="9f8caf51-049f-429c-b113-53c1cfd218d6" providerId="ADAL" clId="{D51CD958-1CA6-418C-BCDF-34B9AF47E77C}" dt="2023-04-30T08:00:33.351" v="464"/>
        <pc:sldMkLst>
          <pc:docMk/>
          <pc:sldMk cId="0" sldId="259"/>
        </pc:sldMkLst>
        <pc:spChg chg="mod">
          <ac:chgData name="Shrinidhi Deshapande" userId="9f8caf51-049f-429c-b113-53c1cfd218d6" providerId="ADAL" clId="{D51CD958-1CA6-418C-BCDF-34B9AF47E77C}" dt="2023-04-30T07:52:01.851" v="370" actId="20577"/>
          <ac:spMkLst>
            <pc:docMk/>
            <pc:sldMk cId="0" sldId="259"/>
            <ac:spMk id="359" creationId="{00000000-0000-0000-0000-000000000000}"/>
          </ac:spMkLst>
        </pc:spChg>
      </pc:sldChg>
      <pc:sldChg chg="del">
        <pc:chgData name="Shrinidhi Deshapande" userId="9f8caf51-049f-429c-b113-53c1cfd218d6" providerId="ADAL" clId="{D51CD958-1CA6-418C-BCDF-34B9AF47E77C}" dt="2023-04-30T08:02:25.144" v="554" actId="2696"/>
        <pc:sldMkLst>
          <pc:docMk/>
          <pc:sldMk cId="0" sldId="260"/>
        </pc:sldMkLst>
      </pc:sldChg>
      <pc:sldChg chg="del">
        <pc:chgData name="Shrinidhi Deshapande" userId="9f8caf51-049f-429c-b113-53c1cfd218d6" providerId="ADAL" clId="{D51CD958-1CA6-418C-BCDF-34B9AF47E77C}" dt="2023-04-30T08:42:11.911" v="743" actId="2696"/>
        <pc:sldMkLst>
          <pc:docMk/>
          <pc:sldMk cId="0" sldId="261"/>
        </pc:sldMkLst>
      </pc:sldChg>
      <pc:sldChg chg="modSp mod">
        <pc:chgData name="Shrinidhi Deshapande" userId="9f8caf51-049f-429c-b113-53c1cfd218d6" providerId="ADAL" clId="{D51CD958-1CA6-418C-BCDF-34B9AF47E77C}" dt="2023-04-30T07:56:27.393" v="396" actId="20577"/>
        <pc:sldMkLst>
          <pc:docMk/>
          <pc:sldMk cId="0" sldId="262"/>
        </pc:sldMkLst>
        <pc:spChg chg="mod">
          <ac:chgData name="Shrinidhi Deshapande" userId="9f8caf51-049f-429c-b113-53c1cfd218d6" providerId="ADAL" clId="{D51CD958-1CA6-418C-BCDF-34B9AF47E77C}" dt="2023-04-30T07:56:27.393" v="396" actId="20577"/>
          <ac:spMkLst>
            <pc:docMk/>
            <pc:sldMk cId="0" sldId="262"/>
            <ac:spMk id="378" creationId="{00000000-0000-0000-0000-000000000000}"/>
          </ac:spMkLst>
        </pc:spChg>
      </pc:sldChg>
      <pc:sldChg chg="del">
        <pc:chgData name="Shrinidhi Deshapande" userId="9f8caf51-049f-429c-b113-53c1cfd218d6" providerId="ADAL" clId="{D51CD958-1CA6-418C-BCDF-34B9AF47E77C}" dt="2023-04-30T08:02:51.318" v="555" actId="2696"/>
        <pc:sldMkLst>
          <pc:docMk/>
          <pc:sldMk cId="0" sldId="263"/>
        </pc:sldMkLst>
      </pc:sldChg>
      <pc:sldChg chg="modSp mod">
        <pc:chgData name="Shrinidhi Deshapande" userId="9f8caf51-049f-429c-b113-53c1cfd218d6" providerId="ADAL" clId="{D51CD958-1CA6-418C-BCDF-34B9AF47E77C}" dt="2023-04-30T08:05:56.570" v="740" actId="20577"/>
        <pc:sldMkLst>
          <pc:docMk/>
          <pc:sldMk cId="0" sldId="264"/>
        </pc:sldMkLst>
        <pc:spChg chg="mod">
          <ac:chgData name="Shrinidhi Deshapande" userId="9f8caf51-049f-429c-b113-53c1cfd218d6" providerId="ADAL" clId="{D51CD958-1CA6-418C-BCDF-34B9AF47E77C}" dt="2023-04-30T08:05:56.570" v="740" actId="20577"/>
          <ac:spMkLst>
            <pc:docMk/>
            <pc:sldMk cId="0" sldId="264"/>
            <ac:spMk id="390" creationId="{00000000-0000-0000-0000-000000000000}"/>
          </ac:spMkLst>
        </pc:spChg>
      </pc:sldChg>
      <pc:sldChg chg="modSp mod">
        <pc:chgData name="Shrinidhi Deshapande" userId="9f8caf51-049f-429c-b113-53c1cfd218d6" providerId="ADAL" clId="{D51CD958-1CA6-418C-BCDF-34B9AF47E77C}" dt="2023-04-30T07:59:49.493" v="446" actId="20577"/>
        <pc:sldMkLst>
          <pc:docMk/>
          <pc:sldMk cId="1043172598" sldId="265"/>
        </pc:sldMkLst>
        <pc:spChg chg="mod">
          <ac:chgData name="Shrinidhi Deshapande" userId="9f8caf51-049f-429c-b113-53c1cfd218d6" providerId="ADAL" clId="{D51CD958-1CA6-418C-BCDF-34B9AF47E77C}" dt="2023-04-30T07:59:49.493" v="446" actId="20577"/>
          <ac:spMkLst>
            <pc:docMk/>
            <pc:sldMk cId="1043172598" sldId="265"/>
            <ac:spMk id="3" creationId="{73B09F0C-9305-F81E-8C8D-F8F09E48E395}"/>
          </ac:spMkLst>
        </pc:spChg>
      </pc:sldChg>
      <pc:sldChg chg="modSp mod">
        <pc:chgData name="Shrinidhi Deshapande" userId="9f8caf51-049f-429c-b113-53c1cfd218d6" providerId="ADAL" clId="{D51CD958-1CA6-418C-BCDF-34B9AF47E77C}" dt="2023-04-30T08:24:34.834" v="742"/>
        <pc:sldMkLst>
          <pc:docMk/>
          <pc:sldMk cId="852976915" sldId="266"/>
        </pc:sldMkLst>
        <pc:spChg chg="mod">
          <ac:chgData name="Shrinidhi Deshapande" userId="9f8caf51-049f-429c-b113-53c1cfd218d6" providerId="ADAL" clId="{D51CD958-1CA6-418C-BCDF-34B9AF47E77C}" dt="2023-04-30T08:24:34.834" v="742"/>
          <ac:spMkLst>
            <pc:docMk/>
            <pc:sldMk cId="852976915" sldId="266"/>
            <ac:spMk id="348" creationId="{00000000-0000-0000-0000-000000000000}"/>
          </ac:spMkLst>
        </pc:spChg>
      </pc:sldChg>
      <pc:sldChg chg="modSp mod">
        <pc:chgData name="Shrinidhi Deshapande" userId="9f8caf51-049f-429c-b113-53c1cfd218d6" providerId="ADAL" clId="{D51CD958-1CA6-418C-BCDF-34B9AF47E77C}" dt="2023-04-30T08:24:34.834" v="742"/>
        <pc:sldMkLst>
          <pc:docMk/>
          <pc:sldMk cId="732022245" sldId="267"/>
        </pc:sldMkLst>
        <pc:spChg chg="mod">
          <ac:chgData name="Shrinidhi Deshapande" userId="9f8caf51-049f-429c-b113-53c1cfd218d6" providerId="ADAL" clId="{D51CD958-1CA6-418C-BCDF-34B9AF47E77C}" dt="2023-04-30T08:00:23.693" v="462" actId="20577"/>
          <ac:spMkLst>
            <pc:docMk/>
            <pc:sldMk cId="732022245" sldId="267"/>
            <ac:spMk id="347" creationId="{00000000-0000-0000-0000-000000000000}"/>
          </ac:spMkLst>
        </pc:spChg>
        <pc:spChg chg="mod">
          <ac:chgData name="Shrinidhi Deshapande" userId="9f8caf51-049f-429c-b113-53c1cfd218d6" providerId="ADAL" clId="{D51CD958-1CA6-418C-BCDF-34B9AF47E77C}" dt="2023-04-30T08:24:34.834" v="742"/>
          <ac:spMkLst>
            <pc:docMk/>
            <pc:sldMk cId="732022245" sldId="267"/>
            <ac:spMk id="348" creationId="{00000000-0000-0000-0000-000000000000}"/>
          </ac:spMkLst>
        </pc:spChg>
      </pc:sldChg>
      <pc:sldChg chg="addSp delSp modSp mod">
        <pc:chgData name="Shrinidhi Deshapande" userId="9f8caf51-049f-429c-b113-53c1cfd218d6" providerId="ADAL" clId="{D51CD958-1CA6-418C-BCDF-34B9AF47E77C}" dt="2023-04-30T08:02:06.126" v="553" actId="1036"/>
        <pc:sldMkLst>
          <pc:docMk/>
          <pc:sldMk cId="1636723689" sldId="2142532870"/>
        </pc:sldMkLst>
        <pc:spChg chg="mod">
          <ac:chgData name="Shrinidhi Deshapande" userId="9f8caf51-049f-429c-b113-53c1cfd218d6" providerId="ADAL" clId="{D51CD958-1CA6-418C-BCDF-34B9AF47E77C}" dt="2023-04-30T08:02:06.126" v="553" actId="1036"/>
          <ac:spMkLst>
            <pc:docMk/>
            <pc:sldMk cId="1636723689" sldId="2142532870"/>
            <ac:spMk id="26" creationId="{FE41CD77-899D-8214-F1C6-49CD6B1DA9F5}"/>
          </ac:spMkLst>
        </pc:spChg>
        <pc:spChg chg="mod">
          <ac:chgData name="Shrinidhi Deshapande" userId="9f8caf51-049f-429c-b113-53c1cfd218d6" providerId="ADAL" clId="{D51CD958-1CA6-418C-BCDF-34B9AF47E77C}" dt="2023-04-30T08:01:31.504" v="548" actId="14100"/>
          <ac:spMkLst>
            <pc:docMk/>
            <pc:sldMk cId="1636723689" sldId="2142532870"/>
            <ac:spMk id="87" creationId="{BD94ED5D-CAB7-CF7F-DBC5-98CFF62F4453}"/>
          </ac:spMkLst>
        </pc:spChg>
        <pc:picChg chg="add del mod">
          <ac:chgData name="Shrinidhi Deshapande" userId="9f8caf51-049f-429c-b113-53c1cfd218d6" providerId="ADAL" clId="{D51CD958-1CA6-418C-BCDF-34B9AF47E77C}" dt="2023-04-30T07:54:36.887" v="373" actId="478"/>
          <ac:picMkLst>
            <pc:docMk/>
            <pc:sldMk cId="1636723689" sldId="2142532870"/>
            <ac:picMk id="18" creationId="{761519FF-C342-2A0F-0818-6D7239CCBFDC}"/>
          </ac:picMkLst>
        </pc:picChg>
        <pc:picChg chg="del">
          <ac:chgData name="Shrinidhi Deshapande" userId="9f8caf51-049f-429c-b113-53c1cfd218d6" providerId="ADAL" clId="{D51CD958-1CA6-418C-BCDF-34B9AF47E77C}" dt="2023-04-30T07:50:33.410" v="331" actId="478"/>
          <ac:picMkLst>
            <pc:docMk/>
            <pc:sldMk cId="1636723689" sldId="2142532870"/>
            <ac:picMk id="98" creationId="{C27BF37F-05BA-47D5-BDA5-49315EC014AA}"/>
          </ac:picMkLst>
        </pc:picChg>
      </pc:sldChg>
    </pc:docChg>
  </pc:docChgLst>
  <pc:docChgLst>
    <pc:chgData name="Swapnil Roy" userId="S::52158@itcinfotech.com::b2fcf06f-fbb3-4a11-9f79-62a459bd5dfe" providerId="AD" clId="Web-{DF7FD267-F71E-4B25-B884-9466F9D4709A}"/>
    <pc:docChg chg="modSld">
      <pc:chgData name="Swapnil Roy" userId="S::52158@itcinfotech.com::b2fcf06f-fbb3-4a11-9f79-62a459bd5dfe" providerId="AD" clId="Web-{DF7FD267-F71E-4B25-B884-9466F9D4709A}" dt="2023-04-30T08:16:01.788" v="1" actId="20577"/>
      <pc:docMkLst>
        <pc:docMk/>
      </pc:docMkLst>
      <pc:sldChg chg="modSp">
        <pc:chgData name="Swapnil Roy" userId="S::52158@itcinfotech.com::b2fcf06f-fbb3-4a11-9f79-62a459bd5dfe" providerId="AD" clId="Web-{DF7FD267-F71E-4B25-B884-9466F9D4709A}" dt="2023-04-30T08:16:01.788" v="1" actId="20577"/>
        <pc:sldMkLst>
          <pc:docMk/>
          <pc:sldMk cId="852976915" sldId="266"/>
        </pc:sldMkLst>
        <pc:spChg chg="mod">
          <ac:chgData name="Swapnil Roy" userId="S::52158@itcinfotech.com::b2fcf06f-fbb3-4a11-9f79-62a459bd5dfe" providerId="AD" clId="Web-{DF7FD267-F71E-4B25-B884-9466F9D4709A}" dt="2023-04-30T08:16:01.788" v="1" actId="20577"/>
          <ac:spMkLst>
            <pc:docMk/>
            <pc:sldMk cId="852976915" sldId="266"/>
            <ac:spMk id="348" creationId="{00000000-0000-0000-0000-000000000000}"/>
          </ac:spMkLst>
        </pc:spChg>
      </pc:sldChg>
    </pc:docChg>
  </pc:docChgLst>
  <pc:docChgLst>
    <pc:chgData name="Shrinidhi Deshapande" userId="9f8caf51-049f-429c-b113-53c1cfd218d6" providerId="ADAL" clId="{56A82103-7804-45FA-AE19-6FE7FCEF11A3}"/>
    <pc:docChg chg="custSel addSld delSld modSld">
      <pc:chgData name="Shrinidhi Deshapande" userId="9f8caf51-049f-429c-b113-53c1cfd218d6" providerId="ADAL" clId="{56A82103-7804-45FA-AE19-6FE7FCEF11A3}" dt="2023-04-28T18:22:54.823" v="164" actId="20577"/>
      <pc:docMkLst>
        <pc:docMk/>
      </pc:docMkLst>
      <pc:sldChg chg="modSp mod">
        <pc:chgData name="Shrinidhi Deshapande" userId="9f8caf51-049f-429c-b113-53c1cfd218d6" providerId="ADAL" clId="{56A82103-7804-45FA-AE19-6FE7FCEF11A3}" dt="2023-04-28T14:22:50.318" v="101" actId="255"/>
        <pc:sldMkLst>
          <pc:docMk/>
          <pc:sldMk cId="0" sldId="258"/>
        </pc:sldMkLst>
        <pc:spChg chg="mod">
          <ac:chgData name="Shrinidhi Deshapande" userId="9f8caf51-049f-429c-b113-53c1cfd218d6" providerId="ADAL" clId="{56A82103-7804-45FA-AE19-6FE7FCEF11A3}" dt="2023-04-28T14:22:50.318" v="101" actId="255"/>
          <ac:spMkLst>
            <pc:docMk/>
            <pc:sldMk cId="0" sldId="258"/>
            <ac:spMk id="354" creationId="{00000000-0000-0000-0000-000000000000}"/>
          </ac:spMkLst>
        </pc:spChg>
      </pc:sldChg>
      <pc:sldChg chg="modSp mod">
        <pc:chgData name="Shrinidhi Deshapande" userId="9f8caf51-049f-429c-b113-53c1cfd218d6" providerId="ADAL" clId="{56A82103-7804-45FA-AE19-6FE7FCEF11A3}" dt="2023-04-28T14:23:40.454" v="148" actId="20577"/>
        <pc:sldMkLst>
          <pc:docMk/>
          <pc:sldMk cId="0" sldId="259"/>
        </pc:sldMkLst>
        <pc:spChg chg="mod">
          <ac:chgData name="Shrinidhi Deshapande" userId="9f8caf51-049f-429c-b113-53c1cfd218d6" providerId="ADAL" clId="{56A82103-7804-45FA-AE19-6FE7FCEF11A3}" dt="2023-04-28T14:23:40.454" v="148" actId="20577"/>
          <ac:spMkLst>
            <pc:docMk/>
            <pc:sldMk cId="0" sldId="259"/>
            <ac:spMk id="359" creationId="{00000000-0000-0000-0000-000000000000}"/>
          </ac:spMkLst>
        </pc:spChg>
      </pc:sldChg>
      <pc:sldChg chg="modSp mod">
        <pc:chgData name="Shrinidhi Deshapande" userId="9f8caf51-049f-429c-b113-53c1cfd218d6" providerId="ADAL" clId="{56A82103-7804-45FA-AE19-6FE7FCEF11A3}" dt="2023-04-28T18:22:54.823" v="164" actId="20577"/>
        <pc:sldMkLst>
          <pc:docMk/>
          <pc:sldMk cId="1043172598" sldId="265"/>
        </pc:sldMkLst>
        <pc:spChg chg="mod">
          <ac:chgData name="Shrinidhi Deshapande" userId="9f8caf51-049f-429c-b113-53c1cfd218d6" providerId="ADAL" clId="{56A82103-7804-45FA-AE19-6FE7FCEF11A3}" dt="2023-04-28T18:22:54.823" v="164" actId="20577"/>
          <ac:spMkLst>
            <pc:docMk/>
            <pc:sldMk cId="1043172598" sldId="265"/>
            <ac:spMk id="3" creationId="{73B09F0C-9305-F81E-8C8D-F8F09E48E395}"/>
          </ac:spMkLst>
        </pc:spChg>
      </pc:sldChg>
      <pc:sldChg chg="modSp mod">
        <pc:chgData name="Shrinidhi Deshapande" userId="9f8caf51-049f-429c-b113-53c1cfd218d6" providerId="ADAL" clId="{56A82103-7804-45FA-AE19-6FE7FCEF11A3}" dt="2023-04-28T14:21:10.561" v="84" actId="255"/>
        <pc:sldMkLst>
          <pc:docMk/>
          <pc:sldMk cId="852976915" sldId="266"/>
        </pc:sldMkLst>
        <pc:spChg chg="mod">
          <ac:chgData name="Shrinidhi Deshapande" userId="9f8caf51-049f-429c-b113-53c1cfd218d6" providerId="ADAL" clId="{56A82103-7804-45FA-AE19-6FE7FCEF11A3}" dt="2023-04-28T14:21:10.561" v="84" actId="255"/>
          <ac:spMkLst>
            <pc:docMk/>
            <pc:sldMk cId="852976915" sldId="266"/>
            <ac:spMk id="348" creationId="{00000000-0000-0000-0000-000000000000}"/>
          </ac:spMkLst>
        </pc:spChg>
      </pc:sldChg>
      <pc:sldChg chg="modSp mod">
        <pc:chgData name="Shrinidhi Deshapande" userId="9f8caf51-049f-429c-b113-53c1cfd218d6" providerId="ADAL" clId="{56A82103-7804-45FA-AE19-6FE7FCEF11A3}" dt="2023-04-28T14:21:49.247" v="91" actId="20577"/>
        <pc:sldMkLst>
          <pc:docMk/>
          <pc:sldMk cId="732022245" sldId="267"/>
        </pc:sldMkLst>
        <pc:spChg chg="mod">
          <ac:chgData name="Shrinidhi Deshapande" userId="9f8caf51-049f-429c-b113-53c1cfd218d6" providerId="ADAL" clId="{56A82103-7804-45FA-AE19-6FE7FCEF11A3}" dt="2023-04-28T14:21:49.247" v="91" actId="20577"/>
          <ac:spMkLst>
            <pc:docMk/>
            <pc:sldMk cId="732022245" sldId="267"/>
            <ac:spMk id="348" creationId="{00000000-0000-0000-0000-000000000000}"/>
          </ac:spMkLst>
        </pc:spChg>
      </pc:sldChg>
      <pc:sldChg chg="del">
        <pc:chgData name="Shrinidhi Deshapande" userId="9f8caf51-049f-429c-b113-53c1cfd218d6" providerId="ADAL" clId="{56A82103-7804-45FA-AE19-6FE7FCEF11A3}" dt="2023-04-28T14:27:11.059" v="150" actId="2696"/>
        <pc:sldMkLst>
          <pc:docMk/>
          <pc:sldMk cId="3819417486" sldId="2142532869"/>
        </pc:sldMkLst>
      </pc:sldChg>
      <pc:sldChg chg="add">
        <pc:chgData name="Shrinidhi Deshapande" userId="9f8caf51-049f-429c-b113-53c1cfd218d6" providerId="ADAL" clId="{56A82103-7804-45FA-AE19-6FE7FCEF11A3}" dt="2023-04-28T14:27:07.332" v="149"/>
        <pc:sldMkLst>
          <pc:docMk/>
          <pc:sldMk cId="1636723689" sldId="2142532870"/>
        </pc:sldMkLst>
      </pc:sldChg>
    </pc:docChg>
  </pc:docChgLst>
  <pc:docChgLst>
    <pc:chgData name="Shrinidhi Deshapande" userId="S::51649@itcinfotech.com::9f8caf51-049f-429c-b113-53c1cfd218d6" providerId="AD" clId="Web-{2887D9B8-4D17-422D-87C6-DF76FFA372C8}"/>
    <pc:docChg chg="modSld">
      <pc:chgData name="Shrinidhi Deshapande" userId="S::51649@itcinfotech.com::9f8caf51-049f-429c-b113-53c1cfd218d6" providerId="AD" clId="Web-{2887D9B8-4D17-422D-87C6-DF76FFA372C8}" dt="2023-04-30T08:23:26.373" v="24" actId="20577"/>
      <pc:docMkLst>
        <pc:docMk/>
      </pc:docMkLst>
      <pc:sldChg chg="modSp">
        <pc:chgData name="Shrinidhi Deshapande" userId="S::51649@itcinfotech.com::9f8caf51-049f-429c-b113-53c1cfd218d6" providerId="AD" clId="Web-{2887D9B8-4D17-422D-87C6-DF76FFA372C8}" dt="2023-04-30T08:23:26.373" v="24" actId="20577"/>
        <pc:sldMkLst>
          <pc:docMk/>
          <pc:sldMk cId="852976915" sldId="266"/>
        </pc:sldMkLst>
        <pc:spChg chg="mod">
          <ac:chgData name="Shrinidhi Deshapande" userId="S::51649@itcinfotech.com::9f8caf51-049f-429c-b113-53c1cfd218d6" providerId="AD" clId="Web-{2887D9B8-4D17-422D-87C6-DF76FFA372C8}" dt="2023-04-30T08:23:26.373" v="24" actId="20577"/>
          <ac:spMkLst>
            <pc:docMk/>
            <pc:sldMk cId="852976915" sldId="266"/>
            <ac:spMk id="348"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6T05:57:41.33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4460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bwMode="gray">
          <a:xfrm>
            <a:off x="203199" y="197364"/>
            <a:ext cx="8672949" cy="323165"/>
          </a:xfrm>
        </p:spPr>
        <p:txBody>
          <a:bodyPr anchor="ctr"/>
          <a:lstStyle>
            <a:lvl1pPr algn="l">
              <a:defRPr sz="2100" b="0">
                <a:solidFill>
                  <a:schemeClr val="tx1"/>
                </a:solidFill>
                <a:effectLst/>
              </a:defRPr>
            </a:lvl1pPr>
          </a:lstStyle>
          <a:p>
            <a:r>
              <a:rPr lang="en-US"/>
              <a:t>Click to edit Master title style</a:t>
            </a:r>
            <a:endParaRPr lang="en-IN"/>
          </a:p>
        </p:txBody>
      </p:sp>
      <p:sp>
        <p:nvSpPr>
          <p:cNvPr id="3" name="Content Placeholder 2"/>
          <p:cNvSpPr>
            <a:spLocks noGrp="1"/>
          </p:cNvSpPr>
          <p:nvPr userDrawn="1">
            <p:ph idx="1"/>
          </p:nvPr>
        </p:nvSpPr>
        <p:spPr>
          <a:xfrm>
            <a:off x="203200" y="863464"/>
            <a:ext cx="8686800" cy="1154162"/>
          </a:xfrm>
        </p:spPr>
        <p:txBody>
          <a:bodyPr/>
          <a:lstStyle>
            <a:lvl1pP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userDrawn="1">
            <p:ph type="ftr" sz="quarter" idx="11"/>
          </p:nvPr>
        </p:nvSpPr>
        <p:spPr>
          <a:xfrm>
            <a:off x="228600" y="4986350"/>
            <a:ext cx="1576563" cy="115416"/>
          </a:xfrm>
        </p:spPr>
        <p:txBody>
          <a:bodyPr/>
          <a:lstStyle>
            <a:lvl1pPr>
              <a:defRPr sz="750">
                <a:solidFill>
                  <a:schemeClr val="tx1"/>
                </a:solidFill>
                <a:latin typeface="+mn-lt"/>
              </a:defRPr>
            </a:lvl1pPr>
          </a:lstStyle>
          <a:p>
            <a:r>
              <a:rPr lang="en-US"/>
              <a:t>©2021 ITC Infotech. All Rights Reserved.</a:t>
            </a:r>
            <a:endParaRPr lang="en-IN"/>
          </a:p>
        </p:txBody>
      </p:sp>
      <p:sp>
        <p:nvSpPr>
          <p:cNvPr id="6" name="Slide Number Placeholder 5"/>
          <p:cNvSpPr>
            <a:spLocks noGrp="1"/>
          </p:cNvSpPr>
          <p:nvPr userDrawn="1">
            <p:ph type="sldNum" sz="quarter" idx="12"/>
          </p:nvPr>
        </p:nvSpPr>
        <p:spPr>
          <a:xfrm>
            <a:off x="8776959" y="4986350"/>
            <a:ext cx="113041" cy="115416"/>
          </a:xfrm>
        </p:spPr>
        <p:txBody>
          <a:bodyPr/>
          <a:lstStyle>
            <a:lvl1pPr>
              <a:defRPr sz="750">
                <a:solidFill>
                  <a:schemeClr val="tx1"/>
                </a:solidFill>
                <a:latin typeface="+mn-lt"/>
              </a:defRPr>
            </a:lvl1pPr>
          </a:lstStyle>
          <a:p>
            <a:fld id="{53CF2EA8-35F1-4A35-9763-13466C1417DD}" type="slidenum">
              <a:rPr lang="en-IN" smtClean="0"/>
              <a:pPr/>
              <a:t>‹#›</a:t>
            </a:fld>
            <a:endParaRPr lang="en-IN"/>
          </a:p>
        </p:txBody>
      </p:sp>
      <p:cxnSp>
        <p:nvCxnSpPr>
          <p:cNvPr id="8" name="Straight Connector 7">
            <a:extLst>
              <a:ext uri="{FF2B5EF4-FFF2-40B4-BE49-F238E27FC236}">
                <a16:creationId xmlns:a16="http://schemas.microsoft.com/office/drawing/2014/main" id="{87AB9CFE-5900-45DB-BC6A-41600A26032B}"/>
              </a:ext>
            </a:extLst>
          </p:cNvPr>
          <p:cNvCxnSpPr>
            <a:cxnSpLocks/>
          </p:cNvCxnSpPr>
          <p:nvPr userDrawn="1"/>
        </p:nvCxnSpPr>
        <p:spPr>
          <a:xfrm>
            <a:off x="203200" y="4945878"/>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4040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70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a:t>PLEDGE TO PROGRESS</a:t>
            </a:r>
            <a:br>
              <a:rPr lang="en" sz="4000" b="0"/>
            </a:br>
            <a:r>
              <a:rPr lang="en" sz="4000"/>
              <a:t>Sustainability Hackathon </a:t>
            </a:r>
            <a:endParaRPr lang="en-US" sz="400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Your Team Name : Green Wave</a:t>
            </a:r>
          </a:p>
          <a:p>
            <a:endParaRPr lang="en-US"/>
          </a:p>
          <a:p>
            <a:r>
              <a:rPr lang="en-US"/>
              <a:t>Your team bio : Anindya Neogi, Manas Manoj, Shrinidhi Deshapande, Pallav Krishna Rakesh, Swapnil Roy</a:t>
            </a:r>
          </a:p>
          <a:p>
            <a:endParaRPr lang="en-US"/>
          </a:p>
          <a:p>
            <a:r>
              <a:rPr lang="en-US"/>
              <a:t>Date : 30-04-2023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a:highlight>
                  <a:srgbClr val="FFFFFF"/>
                </a:highlight>
                <a:ea typeface="Lato"/>
              </a:rPr>
              <a:t>Sponsored By</a:t>
            </a:r>
            <a:endParaRPr lang="en-US"/>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dirty="0">
                <a:effectLst/>
                <a:latin typeface="Calibri"/>
                <a:ea typeface="Calibri" panose="020F0502020204030204" pitchFamily="34" charset="0"/>
                <a:cs typeface="Calibri"/>
              </a:rPr>
              <a:t>The batch of products or processes that are exemplary in their environmental, social, and economic sustainability can lead to significant improvements in a company's overall environmental footprint. Achieving a Golden Batch</a:t>
            </a:r>
            <a:r>
              <a:rPr lang="en-US" dirty="0">
                <a:latin typeface="Calibri"/>
                <a:ea typeface="Calibri" panose="020F0502020204030204" pitchFamily="34" charset="0"/>
                <a:cs typeface="Calibri"/>
              </a:rPr>
              <a:t> </a:t>
            </a:r>
            <a:r>
              <a:rPr lang="en-US" dirty="0">
                <a:effectLst/>
                <a:latin typeface="Calibri"/>
                <a:ea typeface="Calibri" panose="020F0502020204030204" pitchFamily="34" charset="0"/>
                <a:cs typeface="Calibri"/>
              </a:rPr>
              <a:t>in </a:t>
            </a:r>
            <a:r>
              <a:rPr lang="en-US" b="1" dirty="0">
                <a:effectLst/>
                <a:latin typeface="Calibri"/>
                <a:ea typeface="Calibri" panose="020F0502020204030204" pitchFamily="34" charset="0"/>
                <a:cs typeface="Calibri"/>
              </a:rPr>
              <a:t>Aluminium manufacturing</a:t>
            </a:r>
            <a:r>
              <a:rPr lang="en-US" dirty="0">
                <a:effectLst/>
                <a:latin typeface="Calibri"/>
                <a:ea typeface="Calibri" panose="020F0502020204030204" pitchFamily="34" charset="0"/>
                <a:cs typeface="Calibri"/>
              </a:rPr>
              <a:t> can result in reduced environmental impacts, more responsible resource use, improved working conditions for employees, stronger relationships with local communities, and a competitive advantage in an increasingly eco-conscious market, ultimately contributing to a more sustainable and resilient ecosystem. Our use-case is focusing on optimizing controllable parameters and provide guardrails to the </a:t>
            </a:r>
            <a:r>
              <a:rPr lang="en-US" dirty="0">
                <a:latin typeface="Calibri"/>
                <a:ea typeface="Calibri" panose="020F0502020204030204" pitchFamily="34" charset="0"/>
                <a:cs typeface="Calibri"/>
              </a:rPr>
              <a:t>non-controllable</a:t>
            </a:r>
            <a:r>
              <a:rPr lang="en-US" dirty="0">
                <a:effectLst/>
                <a:latin typeface="Calibri"/>
                <a:ea typeface="Calibri" panose="020F0502020204030204" pitchFamily="34" charset="0"/>
                <a:cs typeface="Calibri"/>
              </a:rPr>
              <a:t> parameters in the manufacturing process to achieve the </a:t>
            </a:r>
            <a:r>
              <a:rPr lang="en-US" b="1" dirty="0">
                <a:effectLst/>
                <a:latin typeface="Calibri"/>
                <a:ea typeface="Calibri" panose="020F0502020204030204" pitchFamily="34" charset="0"/>
                <a:cs typeface="Calibri"/>
              </a:rPr>
              <a:t>Golden Batch.</a:t>
            </a:r>
            <a:r>
              <a:rPr lang="en-US" b="1" dirty="0">
                <a:latin typeface="Calibri"/>
                <a:ea typeface="Calibri" panose="020F0502020204030204" pitchFamily="34" charset="0"/>
                <a:cs typeface="Calibri"/>
              </a:rPr>
              <a:t> </a:t>
            </a:r>
            <a:endParaRPr lang="en-US" dirty="0">
              <a:latin typeface="Calibri"/>
              <a:ea typeface="Calibri" panose="020F0502020204030204" pitchFamily="34" charset="0"/>
              <a:cs typeface="Calibri"/>
            </a:endParaRPr>
          </a:p>
          <a:p>
            <a:pPr algn="just"/>
            <a:r>
              <a:rPr lang="en-US" dirty="0">
                <a:latin typeface="Calibri"/>
                <a:ea typeface="Calibri" panose="020F0502020204030204" pitchFamily="34" charset="0"/>
                <a:cs typeface="Calibri"/>
              </a:rPr>
              <a:t>(</a:t>
            </a:r>
            <a:r>
              <a:rPr lang="en-US" b="1" dirty="0">
                <a:latin typeface="Calibri"/>
                <a:ea typeface="Calibri" panose="020F0502020204030204" pitchFamily="34" charset="0"/>
              </a:rPr>
              <a:t>Golden Batch</a:t>
            </a:r>
            <a:r>
              <a:rPr lang="en-US" dirty="0">
                <a:latin typeface="Calibri"/>
                <a:ea typeface="Calibri" panose="020F0502020204030204" pitchFamily="34" charset="0"/>
              </a:rPr>
              <a:t> refers to Aluminium batch that has been produced under ideal conditions, with all the parameters and variables in the production process optimized to yield the highest quality output.)</a:t>
            </a:r>
            <a:endParaRPr lang="en-US" dirty="0">
              <a:effectLst/>
              <a:latin typeface="Calibri"/>
              <a:ea typeface="Calibri" panose="020F0502020204030204" pitchFamily="34" charset="0"/>
              <a:cs typeface="Calibri"/>
            </a:endParaRPr>
          </a:p>
          <a:p>
            <a:pPr algn="just" rtl="0"/>
            <a:endParaRPr lang="en-US" dirty="0">
              <a:effectLst/>
              <a:latin typeface="Calibri" panose="020F0502020204030204" pitchFamily="34" charset="0"/>
              <a:cs typeface="Calibri" panose="020F0502020204030204" pitchFamily="34" charset="0"/>
            </a:endParaRPr>
          </a:p>
          <a:p>
            <a:pPr algn="just" rtl="0"/>
            <a:r>
              <a:rPr lang="en-US" dirty="0">
                <a:effectLst/>
                <a:latin typeface="Calibri" panose="020F0502020204030204" pitchFamily="34" charset="0"/>
                <a:ea typeface="Calibri" panose="020F0502020204030204" pitchFamily="34" charset="0"/>
                <a:cs typeface="Calibri" panose="020F0502020204030204" pitchFamily="34" charset="0"/>
              </a:rPr>
              <a:t>Aluminium manufacturing utilizes lot of water and constant operator intervention to ensure optimal batch consistency. However, the machines are subject to various types of ambient conditions, raw material inconsistency etc. which ultimately result in sub-par batch quality </a:t>
            </a:r>
            <a:r>
              <a:rPr lang="en-US" dirty="0">
                <a:latin typeface="Calibri" panose="020F0502020204030204" pitchFamily="34" charset="0"/>
                <a:ea typeface="Calibri" panose="020F0502020204030204" pitchFamily="34" charset="0"/>
                <a:cs typeface="Calibri" panose="020F0502020204030204" pitchFamily="34" charset="0"/>
              </a:rPr>
              <a:t>and </a:t>
            </a:r>
            <a:r>
              <a:rPr lang="en-US" dirty="0">
                <a:effectLst/>
                <a:latin typeface="Calibri" panose="020F0502020204030204" pitchFamily="34" charset="0"/>
                <a:ea typeface="Calibri" panose="020F0502020204030204" pitchFamily="34" charset="0"/>
                <a:cs typeface="Calibri" panose="020F0502020204030204" pitchFamily="34" charset="0"/>
              </a:rPr>
              <a:t>significant water wastage and increased wastage in the form of mud, dross and Greenhouse gas emissions.</a:t>
            </a:r>
            <a:endParaRPr lang="en-US" b="0" i="0" u="none" strike="noStrike" cap="none" dirty="0">
              <a:solidFill>
                <a:srgbClr val="000000"/>
              </a:solidFill>
              <a:latin typeface="Calibri" panose="020F0502020204030204" pitchFamily="34" charset="0"/>
              <a:ea typeface="Lato"/>
              <a:cs typeface="Calibri" panose="020F0502020204030204" pitchFamily="34" charset="0"/>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1" i="0" u="none" strike="noStrike" cap="none" dirty="0">
                <a:solidFill>
                  <a:srgbClr val="222222"/>
                </a:solidFill>
                <a:highlight>
                  <a:srgbClr val="FFFFFF"/>
                </a:highlight>
                <a:latin typeface="Lato"/>
                <a:ea typeface="Lato"/>
                <a:cs typeface="Lato"/>
                <a:sym typeface="Lato"/>
              </a:rPr>
              <a:t>User Segment</a:t>
            </a:r>
            <a:r>
              <a:rPr lang="en-US" sz="1200" b="0" i="0" u="none" strike="noStrike" cap="none" dirty="0">
                <a:solidFill>
                  <a:srgbClr val="222222"/>
                </a:solidFill>
                <a:highlight>
                  <a:srgbClr val="FFFFFF"/>
                </a:highlight>
                <a:latin typeface="Lato"/>
                <a:ea typeface="Lato"/>
                <a:cs typeface="Lato"/>
                <a:sym typeface="Lato"/>
              </a:rPr>
              <a:t> – Metals &amp; Mining Industry (Aluminium)</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1" i="0" u="none" strike="noStrike" cap="none" dirty="0">
                <a:solidFill>
                  <a:srgbClr val="222222"/>
                </a:solidFill>
                <a:highlight>
                  <a:srgbClr val="FFFFFF"/>
                </a:highlight>
                <a:latin typeface="Lato"/>
                <a:ea typeface="Lato"/>
                <a:cs typeface="Lato"/>
                <a:sym typeface="Lato"/>
              </a:rPr>
              <a:t>Pain Points</a:t>
            </a:r>
          </a:p>
          <a:p>
            <a:pPr marL="285750" lvl="5" indent="-285750">
              <a:lnSpc>
                <a:spcPct val="115000"/>
              </a:lnSpc>
              <a:spcBef>
                <a:spcPts val="1000"/>
              </a:spcBef>
              <a:buSzPts val="1400"/>
              <a:buFont typeface="Arial" panose="020B0604020202020204" pitchFamily="34" charset="0"/>
              <a:buChar char="•"/>
            </a:pPr>
            <a:r>
              <a:rPr lang="en-US" sz="1200" dirty="0">
                <a:solidFill>
                  <a:srgbClr val="222222"/>
                </a:solidFill>
                <a:highlight>
                  <a:srgbClr val="FFFFFF"/>
                </a:highlight>
                <a:latin typeface="Lato"/>
                <a:ea typeface="Lato"/>
                <a:cs typeface="Lato"/>
                <a:sym typeface="Lato"/>
              </a:rPr>
              <a:t>High energy consumption in manufacturing from non-renewable energy usage leading into emissions.</a:t>
            </a:r>
            <a:endParaRPr lang="en-US" sz="1200" b="0" i="0" u="none" strike="noStrike" cap="none" dirty="0">
              <a:solidFill>
                <a:srgbClr val="222222"/>
              </a:solidFill>
              <a:highlight>
                <a:srgbClr val="FFFFFF"/>
              </a:highlight>
              <a:latin typeface="Lato"/>
              <a:ea typeface="Lato"/>
              <a:cs typeface="Lato"/>
              <a:sym typeface="Lato"/>
            </a:endParaRPr>
          </a:p>
          <a:p>
            <a:pPr marL="285750" lvl="5" indent="-285750">
              <a:lnSpc>
                <a:spcPct val="115000"/>
              </a:lnSpc>
              <a:spcBef>
                <a:spcPts val="1000"/>
              </a:spcBef>
              <a:buSzPts val="1400"/>
              <a:buFont typeface="Arial" panose="020B0604020202020204" pitchFamily="34" charset="0"/>
              <a:buChar char="•"/>
            </a:pPr>
            <a:r>
              <a:rPr lang="en-US" sz="1200" dirty="0">
                <a:solidFill>
                  <a:srgbClr val="222222"/>
                </a:solidFill>
                <a:highlight>
                  <a:srgbClr val="FFFFFF"/>
                </a:highlight>
                <a:latin typeface="Lato"/>
                <a:ea typeface="Lato"/>
                <a:cs typeface="Lato"/>
                <a:sym typeface="Lato"/>
              </a:rPr>
              <a:t>High emissions in manufacturing operations.</a:t>
            </a:r>
          </a:p>
          <a:p>
            <a:pPr marL="285750" lvl="5" indent="-285750">
              <a:lnSpc>
                <a:spcPct val="115000"/>
              </a:lnSpc>
              <a:spcBef>
                <a:spcPts val="1000"/>
              </a:spcBef>
              <a:buSzPts val="1400"/>
              <a:buFont typeface="Arial" panose="020B0604020202020204" pitchFamily="34" charset="0"/>
              <a:buChar char="•"/>
            </a:pPr>
            <a:r>
              <a:rPr lang="en-US" sz="1200" dirty="0">
                <a:solidFill>
                  <a:srgbClr val="222222"/>
                </a:solidFill>
                <a:highlight>
                  <a:srgbClr val="FFFFFF"/>
                </a:highlight>
                <a:latin typeface="Lato"/>
                <a:ea typeface="Lato"/>
                <a:cs typeface="Lato"/>
                <a:sym typeface="Lato"/>
              </a:rPr>
              <a:t>Inconsistent product quality due to high variability  in non-controllable parameters during batch processing.</a:t>
            </a: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Solution Approach</a:t>
            </a:r>
            <a:endParaRPr sz="2000"/>
          </a:p>
        </p:txBody>
      </p:sp>
      <p:sp>
        <p:nvSpPr>
          <p:cNvPr id="348" name="Google Shape;348;p2"/>
          <p:cNvSpPr txBox="1"/>
          <p:nvPr/>
        </p:nvSpPr>
        <p:spPr>
          <a:xfrm>
            <a:off x="452700" y="664369"/>
            <a:ext cx="8238600" cy="4000500"/>
          </a:xfrm>
          <a:prstGeom prst="rect">
            <a:avLst/>
          </a:prstGeom>
          <a:noFill/>
          <a:ln>
            <a:noFill/>
          </a:ln>
        </p:spPr>
        <p:txBody>
          <a:bodyPr spcFirstLastPara="1" wrap="square" lIns="91425" tIns="91425" rIns="91425" bIns="91425" anchor="t" anchorCtr="0">
            <a:noAutofit/>
          </a:bodyPr>
          <a:lstStyle/>
          <a:p>
            <a:pPr marL="0" marR="0" algn="just">
              <a:spcBef>
                <a:spcPts val="0"/>
              </a:spcBef>
              <a:spcAft>
                <a:spcPts val="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gn="just">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To prevent the inconsistency in batch outputs resulting in increased emissions, a machine learning model can be developed to monitor the controllable parameters during the Aluminium manufacturing and appropriate controllable parameters can be prescribed to the machine operators so that the outcome from batch processing will adhere to Golden batch guidelines resulting in less gas emissions and consistent quality product.</a:t>
            </a:r>
          </a:p>
          <a:p>
            <a:pPr marL="0" marR="0" algn="just">
              <a:spcBef>
                <a:spcPts val="0"/>
              </a:spcBef>
              <a:spcAft>
                <a:spcPts val="0"/>
              </a:spcAft>
            </a:pPr>
            <a:r>
              <a:rPr lang="en-US" dirty="0">
                <a:effectLst/>
                <a:latin typeface="+mn-lt"/>
                <a:ea typeface="Calibri" panose="020F0502020204030204" pitchFamily="34" charset="0"/>
              </a:rPr>
              <a:t> </a:t>
            </a:r>
          </a:p>
          <a:p>
            <a:pPr marL="0" marR="0" algn="just">
              <a:spcBef>
                <a:spcPts val="0"/>
              </a:spcBef>
              <a:spcAft>
                <a:spcPts val="0"/>
              </a:spcAft>
            </a:pPr>
            <a:r>
              <a:rPr lang="en-US" dirty="0">
                <a:effectLst/>
                <a:latin typeface="Calibri" panose="020F0502020204030204" pitchFamily="34" charset="0"/>
                <a:ea typeface="Calibri" panose="020F0502020204030204" pitchFamily="34" charset="0"/>
              </a:rPr>
              <a:t>The model can use supervised learning techniques to learn the Golden batch and non-Golden batch patterns of the data and identify optimal machine controllable parameters during the batch processing. </a:t>
            </a:r>
          </a:p>
          <a:p>
            <a:pPr marL="0" marR="0" algn="just">
              <a:spcBef>
                <a:spcPts val="0"/>
              </a:spcBef>
              <a:spcAft>
                <a:spcPts val="0"/>
              </a:spcAft>
            </a:pPr>
            <a:endParaRPr lang="en-US" dirty="0">
              <a:latin typeface="Calibri" panose="020F0502020204030204" pitchFamily="34" charset="0"/>
              <a:ea typeface="Calibri" panose="020F0502020204030204" pitchFamily="34" charset="0"/>
            </a:endParaRPr>
          </a:p>
          <a:p>
            <a:pPr marL="0" marR="0" algn="just">
              <a:spcBef>
                <a:spcPts val="0"/>
              </a:spcBef>
              <a:spcAft>
                <a:spcPts val="0"/>
              </a:spcAft>
            </a:pPr>
            <a:r>
              <a:rPr lang="en-US" dirty="0">
                <a:effectLst/>
                <a:latin typeface="Calibri" panose="020F0502020204030204" pitchFamily="34" charset="0"/>
                <a:ea typeface="Calibri" panose="020F0502020204030204" pitchFamily="34" charset="0"/>
              </a:rPr>
              <a:t>The model predictions can be fed into some search-based optimization algorithms to optimize the controllable parameters keeping the non-controllable parameters fixed so that the desired quality of the Aluminium is achieved and at the same time wastage and emissions is reduced. The output of the optimization module can then alert the operators or trigger corrective actions when the machine is approaching a critical condition or a failure threshold to adhere to Non-Golden batch.</a:t>
            </a:r>
          </a:p>
          <a:p>
            <a:pPr marL="0" marR="0" lvl="0" indent="0" algn="just"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732022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a:solidFill>
                  <a:srgbClr val="222222"/>
                </a:solidFill>
                <a:highlight>
                  <a:srgbClr val="FFFFFF"/>
                </a:highlight>
                <a:latin typeface="Lato"/>
                <a:ea typeface="Lato"/>
                <a:cs typeface="Lato"/>
                <a:sym typeface="Lato"/>
              </a:rPr>
              <a:t>Data Availability</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AB5E0077-E62F-560B-164F-CBFDF02C4182}"/>
              </a:ext>
            </a:extLst>
          </p:cNvPr>
          <p:cNvGrpSpPr/>
          <p:nvPr/>
        </p:nvGrpSpPr>
        <p:grpSpPr>
          <a:xfrm>
            <a:off x="1727246" y="1269561"/>
            <a:ext cx="6732434" cy="2992038"/>
            <a:chOff x="114783" y="486593"/>
            <a:chExt cx="11233703" cy="3973377"/>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0" name="Ink 69">
                  <a:extLst>
                    <a:ext uri="{FF2B5EF4-FFF2-40B4-BE49-F238E27FC236}">
                      <a16:creationId xmlns:a16="http://schemas.microsoft.com/office/drawing/2014/main" id="{6398FD24-6EF7-420E-943B-ECC15CF10EBA}"/>
                    </a:ext>
                  </a:extLst>
                </p14:cNvPr>
                <p14:cNvContentPartPr/>
                <p14:nvPr/>
              </p14:nvContentPartPr>
              <p14:xfrm>
                <a:off x="9274800" y="578543"/>
                <a:ext cx="270" cy="270"/>
              </p14:xfrm>
            </p:contentPart>
          </mc:Choice>
          <mc:Fallback xmlns="">
            <p:pic>
              <p:nvPicPr>
                <p:cNvPr id="70" name="Ink 69">
                  <a:extLst>
                    <a:ext uri="{FF2B5EF4-FFF2-40B4-BE49-F238E27FC236}">
                      <a16:creationId xmlns:a16="http://schemas.microsoft.com/office/drawing/2014/main" id="{6398FD24-6EF7-420E-943B-ECC15CF10EBA}"/>
                    </a:ext>
                  </a:extLst>
                </p:cNvPr>
                <p:cNvPicPr/>
                <p:nvPr/>
              </p:nvPicPr>
              <p:blipFill>
                <a:blip r:embed="rId3"/>
                <a:stretch>
                  <a:fillRect/>
                </a:stretch>
              </p:blipFill>
              <p:spPr>
                <a:xfrm>
                  <a:off x="9261300" y="497543"/>
                  <a:ext cx="27000" cy="162000"/>
                </a:xfrm>
                <a:prstGeom prst="rect">
                  <a:avLst/>
                </a:prstGeom>
              </p:spPr>
            </p:pic>
          </mc:Fallback>
        </mc:AlternateContent>
        <p:sp>
          <p:nvSpPr>
            <p:cNvPr id="97" name="Rectangle: Rounded Corners 96">
              <a:extLst>
                <a:ext uri="{FF2B5EF4-FFF2-40B4-BE49-F238E27FC236}">
                  <a16:creationId xmlns:a16="http://schemas.microsoft.com/office/drawing/2014/main" id="{0DAEFBF6-0254-49EC-BD32-ABBE64914ECF}"/>
                </a:ext>
              </a:extLst>
            </p:cNvPr>
            <p:cNvSpPr/>
            <p:nvPr/>
          </p:nvSpPr>
          <p:spPr>
            <a:xfrm>
              <a:off x="1485781" y="486593"/>
              <a:ext cx="4549555" cy="3714226"/>
            </a:xfrm>
            <a:prstGeom prst="round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err="1">
                <a:solidFill>
                  <a:schemeClr val="tx1"/>
                </a:solidFill>
              </a:endParaRPr>
            </a:p>
          </p:txBody>
        </p:sp>
        <p:sp>
          <p:nvSpPr>
            <p:cNvPr id="5" name="Rectangle: Rounded Corners 4">
              <a:extLst>
                <a:ext uri="{FF2B5EF4-FFF2-40B4-BE49-F238E27FC236}">
                  <a16:creationId xmlns:a16="http://schemas.microsoft.com/office/drawing/2014/main" id="{4FF439A5-9B11-4C94-8D0D-950F8B9E9250}"/>
                </a:ext>
              </a:extLst>
            </p:cNvPr>
            <p:cNvSpPr/>
            <p:nvPr/>
          </p:nvSpPr>
          <p:spPr>
            <a:xfrm>
              <a:off x="114783" y="1615331"/>
              <a:ext cx="1119761" cy="1556234"/>
            </a:xfrm>
            <a:prstGeom prst="round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Azure Data Lake Storage</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7" name="Rectangle: Rounded Corners 6">
              <a:extLst>
                <a:ext uri="{FF2B5EF4-FFF2-40B4-BE49-F238E27FC236}">
                  <a16:creationId xmlns:a16="http://schemas.microsoft.com/office/drawing/2014/main" id="{3A2AADCA-0714-4F87-9154-283CCB256504}"/>
                </a:ext>
              </a:extLst>
            </p:cNvPr>
            <p:cNvSpPr/>
            <p:nvPr/>
          </p:nvSpPr>
          <p:spPr>
            <a:xfrm>
              <a:off x="3173433" y="2097580"/>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900">
                  <a:solidFill>
                    <a:schemeClr val="tx1"/>
                  </a:solidFill>
                  <a:latin typeface="Amasis MT Pro Medium"/>
                </a:rPr>
                <a:t>Training</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9" name="Rectangle: Rounded Corners 8">
              <a:extLst>
                <a:ext uri="{FF2B5EF4-FFF2-40B4-BE49-F238E27FC236}">
                  <a16:creationId xmlns:a16="http://schemas.microsoft.com/office/drawing/2014/main" id="{499751F1-122E-4268-93BA-E409F195DD6B}"/>
                </a:ext>
              </a:extLst>
            </p:cNvPr>
            <p:cNvSpPr/>
            <p:nvPr/>
          </p:nvSpPr>
          <p:spPr>
            <a:xfrm>
              <a:off x="6286573" y="3385983"/>
              <a:ext cx="1113502" cy="1073987"/>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QA Input/</a:t>
              </a:r>
            </a:p>
            <a:p>
              <a:pPr algn="ctr"/>
              <a:r>
                <a:rPr lang="en-US" sz="900">
                  <a:solidFill>
                    <a:schemeClr val="tx1"/>
                  </a:solidFill>
                  <a:latin typeface="Amasis MT Pro Medium"/>
                </a:rPr>
                <a:t>Feedback Service</a:t>
              </a:r>
            </a:p>
          </p:txBody>
        </p:sp>
        <p:sp>
          <p:nvSpPr>
            <p:cNvPr id="12" name="Rectangle: Rounded Corners 11">
              <a:extLst>
                <a:ext uri="{FF2B5EF4-FFF2-40B4-BE49-F238E27FC236}">
                  <a16:creationId xmlns:a16="http://schemas.microsoft.com/office/drawing/2014/main" id="{DCE66823-EF6C-4F67-BC0F-64150C065C02}"/>
                </a:ext>
              </a:extLst>
            </p:cNvPr>
            <p:cNvSpPr/>
            <p:nvPr/>
          </p:nvSpPr>
          <p:spPr>
            <a:xfrm>
              <a:off x="6224275" y="2097576"/>
              <a:ext cx="1238082" cy="1073987"/>
            </a:xfrm>
            <a:prstGeom prst="roundRect">
              <a:avLst/>
            </a:prstGeom>
            <a:solidFill>
              <a:schemeClr val="accent3">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Prediction</a:t>
              </a:r>
            </a:p>
            <a:p>
              <a:pPr algn="ctr"/>
              <a:r>
                <a:rPr lang="en-US" sz="900">
                  <a:solidFill>
                    <a:schemeClr val="tx1"/>
                  </a:solidFill>
                  <a:latin typeface="Amasis MT Pro Medium"/>
                </a:rPr>
                <a:t>Service </a:t>
              </a:r>
            </a:p>
          </p:txBody>
        </p:sp>
        <p:sp>
          <p:nvSpPr>
            <p:cNvPr id="13" name="Rectangle: Rounded Corners 12">
              <a:extLst>
                <a:ext uri="{FF2B5EF4-FFF2-40B4-BE49-F238E27FC236}">
                  <a16:creationId xmlns:a16="http://schemas.microsoft.com/office/drawing/2014/main" id="{8CFA3A37-CA1A-44F8-B411-DC7895CFCDEF}"/>
                </a:ext>
              </a:extLst>
            </p:cNvPr>
            <p:cNvSpPr/>
            <p:nvPr/>
          </p:nvSpPr>
          <p:spPr>
            <a:xfrm>
              <a:off x="9354854" y="3381654"/>
              <a:ext cx="1182595" cy="1073987"/>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User Interface</a:t>
              </a:r>
            </a:p>
          </p:txBody>
        </p:sp>
        <p:cxnSp>
          <p:nvCxnSpPr>
            <p:cNvPr id="15" name="Straight Arrow Connector 14">
              <a:extLst>
                <a:ext uri="{FF2B5EF4-FFF2-40B4-BE49-F238E27FC236}">
                  <a16:creationId xmlns:a16="http://schemas.microsoft.com/office/drawing/2014/main" id="{23A34D57-B5EB-4EC5-B4BB-CF0E14964523}"/>
                </a:ext>
              </a:extLst>
            </p:cNvPr>
            <p:cNvCxnSpPr>
              <a:cxnSpLocks/>
              <a:stCxn id="5" idx="3"/>
            </p:cNvCxnSpPr>
            <p:nvPr/>
          </p:nvCxnSpPr>
          <p:spPr>
            <a:xfrm>
              <a:off x="1234544" y="2393449"/>
              <a:ext cx="412692" cy="15584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EDCEE5-7BCC-42D3-B33F-AF0344BB1290}"/>
                </a:ext>
              </a:extLst>
            </p:cNvPr>
            <p:cNvCxnSpPr>
              <a:cxnSpLocks/>
              <a:endCxn id="7" idx="1"/>
            </p:cNvCxnSpPr>
            <p:nvPr/>
          </p:nvCxnSpPr>
          <p:spPr>
            <a:xfrm>
              <a:off x="2760739" y="2634572"/>
              <a:ext cx="412694"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AAF52B-00C5-4E29-9F4A-C6F4322D4655}"/>
                </a:ext>
              </a:extLst>
            </p:cNvPr>
            <p:cNvCxnSpPr>
              <a:cxnSpLocks/>
              <a:endCxn id="7" idx="0"/>
            </p:cNvCxnSpPr>
            <p:nvPr/>
          </p:nvCxnSpPr>
          <p:spPr>
            <a:xfrm>
              <a:off x="3730184" y="1829084"/>
              <a:ext cx="0" cy="2684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BE9235-DAD3-4A8B-B66C-D2050579335B}"/>
                </a:ext>
              </a:extLst>
            </p:cNvPr>
            <p:cNvCxnSpPr>
              <a:cxnSpLocks/>
              <a:stCxn id="12" idx="2"/>
              <a:endCxn id="9" idx="0"/>
            </p:cNvCxnSpPr>
            <p:nvPr/>
          </p:nvCxnSpPr>
          <p:spPr>
            <a:xfrm>
              <a:off x="6843317" y="3171563"/>
              <a:ext cx="7" cy="2144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2AA62E61-366F-4FB7-B615-9A6067E6591E}"/>
                </a:ext>
              </a:extLst>
            </p:cNvPr>
            <p:cNvSpPr/>
            <p:nvPr/>
          </p:nvSpPr>
          <p:spPr>
            <a:xfrm>
              <a:off x="1668895" y="2069537"/>
              <a:ext cx="1210069" cy="1073987"/>
            </a:xfrm>
            <a:prstGeom prst="roundRect">
              <a:avLst>
                <a:gd name="adj" fmla="val 16667"/>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900">
                  <a:solidFill>
                    <a:schemeClr val="tx1"/>
                  </a:solidFill>
                  <a:latin typeface="Amasis MT Pro Medium"/>
                </a:rPr>
                <a:t>Feature Eng.</a:t>
              </a: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p:txBody>
        </p:sp>
        <p:sp>
          <p:nvSpPr>
            <p:cNvPr id="64" name="Rectangle: Rounded Corners 63">
              <a:extLst>
                <a:ext uri="{FF2B5EF4-FFF2-40B4-BE49-F238E27FC236}">
                  <a16:creationId xmlns:a16="http://schemas.microsoft.com/office/drawing/2014/main" id="{6FDB1514-6034-4F75-B00F-EBE75BD75BBB}"/>
                </a:ext>
              </a:extLst>
            </p:cNvPr>
            <p:cNvSpPr/>
            <p:nvPr/>
          </p:nvSpPr>
          <p:spPr>
            <a:xfrm>
              <a:off x="4588380" y="2088083"/>
              <a:ext cx="1211336"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Model creation &amp; Evaluation</a:t>
              </a:r>
            </a:p>
          </p:txBody>
        </p:sp>
        <p:sp>
          <p:nvSpPr>
            <p:cNvPr id="65" name="Rectangle: Rounded Corners 64">
              <a:extLst>
                <a:ext uri="{FF2B5EF4-FFF2-40B4-BE49-F238E27FC236}">
                  <a16:creationId xmlns:a16="http://schemas.microsoft.com/office/drawing/2014/main" id="{3E93058E-0442-4872-B181-74A42DA04D41}"/>
                </a:ext>
              </a:extLst>
            </p:cNvPr>
            <p:cNvSpPr/>
            <p:nvPr/>
          </p:nvSpPr>
          <p:spPr>
            <a:xfrm>
              <a:off x="2869240" y="630363"/>
              <a:ext cx="1511743" cy="1297332"/>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algn="ctr"/>
              <a:r>
                <a:rPr lang="en-US" sz="900">
                  <a:solidFill>
                    <a:schemeClr val="tx1"/>
                  </a:solidFill>
                  <a:latin typeface="Amasis MT Pro Medium"/>
                </a:rPr>
                <a:t>Algo - Selection </a:t>
              </a:r>
            </a:p>
            <a:p>
              <a:pPr algn="ctr"/>
              <a:r>
                <a:rPr lang="en-US" sz="825">
                  <a:solidFill>
                    <a:schemeClr val="tx1"/>
                  </a:solidFill>
                  <a:latin typeface="Amasis MT Pro Medium"/>
                </a:rPr>
                <a:t>Supervised </a:t>
              </a:r>
            </a:p>
            <a:p>
              <a:pPr algn="ctr"/>
              <a:r>
                <a:rPr lang="en-US" sz="825">
                  <a:solidFill>
                    <a:schemeClr val="tx1"/>
                  </a:solidFill>
                  <a:latin typeface="Amasis MT Pro Medium"/>
                </a:rPr>
                <a:t>&amp; </a:t>
              </a:r>
            </a:p>
            <a:p>
              <a:pPr algn="ctr"/>
              <a:r>
                <a:rPr lang="en-US" sz="825">
                  <a:solidFill>
                    <a:schemeClr val="tx1"/>
                  </a:solidFill>
                  <a:latin typeface="Amasis MT Pro Medium"/>
                </a:rPr>
                <a:t>Unsupervised</a:t>
              </a:r>
            </a:p>
            <a:p>
              <a:pPr algn="ctr"/>
              <a:r>
                <a:rPr lang="en-US" sz="825">
                  <a:solidFill>
                    <a:schemeClr val="tx1"/>
                  </a:solidFill>
                  <a:latin typeface="Amasis MT Pro Medium"/>
                </a:rPr>
                <a:t>Learning </a:t>
              </a:r>
            </a:p>
            <a:p>
              <a:pPr algn="ctr"/>
              <a:endParaRPr lang="en-US" sz="825">
                <a:solidFill>
                  <a:schemeClr val="tx1"/>
                </a:solidFill>
                <a:ea typeface="+mn-lt"/>
                <a:cs typeface="+mn-lt"/>
              </a:endParaRPr>
            </a:p>
            <a:p>
              <a:pPr algn="ctr"/>
              <a:endParaRPr lang="en-US" sz="825">
                <a:solidFill>
                  <a:schemeClr val="tx1"/>
                </a:solidFill>
                <a:latin typeface="Amasis MT Pro Medium"/>
                <a:cs typeface="Arial"/>
              </a:endParaRPr>
            </a:p>
          </p:txBody>
        </p:sp>
        <p:sp>
          <p:nvSpPr>
            <p:cNvPr id="71" name="Rectangle: Rounded Corners 70">
              <a:extLst>
                <a:ext uri="{FF2B5EF4-FFF2-40B4-BE49-F238E27FC236}">
                  <a16:creationId xmlns:a16="http://schemas.microsoft.com/office/drawing/2014/main" id="{8313FC21-409F-4B4D-A4BE-E3B2E4A72CAE}"/>
                </a:ext>
              </a:extLst>
            </p:cNvPr>
            <p:cNvSpPr/>
            <p:nvPr/>
          </p:nvSpPr>
          <p:spPr>
            <a:xfrm>
              <a:off x="4523829" y="755093"/>
              <a:ext cx="12893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Repository</a:t>
              </a:r>
            </a:p>
          </p:txBody>
        </p:sp>
        <p:cxnSp>
          <p:nvCxnSpPr>
            <p:cNvPr id="82" name="Straight Arrow Connector 81">
              <a:extLst>
                <a:ext uri="{FF2B5EF4-FFF2-40B4-BE49-F238E27FC236}">
                  <a16:creationId xmlns:a16="http://schemas.microsoft.com/office/drawing/2014/main" id="{CBD12CC4-2D97-4683-9B34-081321B15D83}"/>
                </a:ext>
              </a:extLst>
            </p:cNvPr>
            <p:cNvCxnSpPr>
              <a:cxnSpLocks/>
              <a:stCxn id="64" idx="0"/>
              <a:endCxn id="71" idx="2"/>
            </p:cNvCxnSpPr>
            <p:nvPr/>
          </p:nvCxnSpPr>
          <p:spPr>
            <a:xfrm flipH="1" flipV="1">
              <a:off x="5168480" y="1829079"/>
              <a:ext cx="25568" cy="25900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502C7C7-941B-41E9-90AD-41891CE9AB20}"/>
                </a:ext>
              </a:extLst>
            </p:cNvPr>
            <p:cNvCxnSpPr>
              <a:cxnSpLocks/>
            </p:cNvCxnSpPr>
            <p:nvPr/>
          </p:nvCxnSpPr>
          <p:spPr>
            <a:xfrm rot="16200000" flipV="1">
              <a:off x="5895105" y="1210108"/>
              <a:ext cx="805492" cy="969446"/>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750467B-86B0-401F-BA98-3FAB03648E0F}"/>
                </a:ext>
              </a:extLst>
            </p:cNvPr>
            <p:cNvCxnSpPr>
              <a:cxnSpLocks/>
              <a:endCxn id="64" idx="1"/>
            </p:cNvCxnSpPr>
            <p:nvPr/>
          </p:nvCxnSpPr>
          <p:spPr>
            <a:xfrm flipV="1">
              <a:off x="4226415" y="2625077"/>
              <a:ext cx="36196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FCC034C8-89B9-46FB-8BCE-4935E9A0ECE7}"/>
                </a:ext>
              </a:extLst>
            </p:cNvPr>
            <p:cNvCxnSpPr>
              <a:cxnSpLocks/>
              <a:stCxn id="12" idx="3"/>
              <a:endCxn id="117" idx="1"/>
            </p:cNvCxnSpPr>
            <p:nvPr/>
          </p:nvCxnSpPr>
          <p:spPr>
            <a:xfrm>
              <a:off x="7462357" y="2634570"/>
              <a:ext cx="337890" cy="3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463528B-C308-46D3-BEBF-EAC0351EF13A}"/>
                </a:ext>
              </a:extLst>
            </p:cNvPr>
            <p:cNvCxnSpPr>
              <a:cxnSpLocks/>
              <a:stCxn id="64" idx="3"/>
              <a:endCxn id="12" idx="1"/>
            </p:cNvCxnSpPr>
            <p:nvPr/>
          </p:nvCxnSpPr>
          <p:spPr>
            <a:xfrm>
              <a:off x="5799716" y="2625077"/>
              <a:ext cx="424559" cy="949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322FEBA-F8B0-4AF7-9528-A25CA980B241}"/>
                </a:ext>
              </a:extLst>
            </p:cNvPr>
            <p:cNvCxnSpPr>
              <a:cxnSpLocks/>
              <a:stCxn id="9" idx="1"/>
              <a:endCxn id="7" idx="2"/>
            </p:cNvCxnSpPr>
            <p:nvPr/>
          </p:nvCxnSpPr>
          <p:spPr>
            <a:xfrm rot="10800000">
              <a:off x="3730186" y="3171567"/>
              <a:ext cx="2556387" cy="75141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58990F82-66B0-43C5-BC70-025CEC4C3D0F}"/>
                </a:ext>
              </a:extLst>
            </p:cNvPr>
            <p:cNvPicPr>
              <a:picLocks noChangeAspect="1"/>
            </p:cNvPicPr>
            <p:nvPr/>
          </p:nvPicPr>
          <p:blipFill>
            <a:blip r:embed="rId4"/>
            <a:stretch>
              <a:fillRect/>
            </a:stretch>
          </p:blipFill>
          <p:spPr>
            <a:xfrm>
              <a:off x="1108589" y="673542"/>
              <a:ext cx="921544" cy="700088"/>
            </a:xfrm>
            <a:prstGeom prst="rect">
              <a:avLst/>
            </a:prstGeom>
          </p:spPr>
        </p:pic>
        <p:pic>
          <p:nvPicPr>
            <p:cNvPr id="2" name="Picture 4">
              <a:extLst>
                <a:ext uri="{FF2B5EF4-FFF2-40B4-BE49-F238E27FC236}">
                  <a16:creationId xmlns:a16="http://schemas.microsoft.com/office/drawing/2014/main" id="{7C8C51AC-9345-DAF7-E391-EF97A278C0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53457" y="3593713"/>
              <a:ext cx="895029" cy="50345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zure Data Lake Storage Connector - Mule 4">
              <a:extLst>
                <a:ext uri="{FF2B5EF4-FFF2-40B4-BE49-F238E27FC236}">
                  <a16:creationId xmlns:a16="http://schemas.microsoft.com/office/drawing/2014/main" id="{73B56D38-A32F-1EC0-6763-0CA03BEF04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218" y="2634568"/>
              <a:ext cx="705835" cy="5003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DF34042-F9AF-A633-2E62-0BABAE7E75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838" y="3493016"/>
              <a:ext cx="2400300" cy="7048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5" name="Straight Arrow Connector 84">
            <a:extLst>
              <a:ext uri="{FF2B5EF4-FFF2-40B4-BE49-F238E27FC236}">
                <a16:creationId xmlns:a16="http://schemas.microsoft.com/office/drawing/2014/main" id="{374CA97C-0D90-7601-74BB-C31D8B226031}"/>
              </a:ext>
            </a:extLst>
          </p:cNvPr>
          <p:cNvCxnSpPr>
            <a:cxnSpLocks/>
            <a:stCxn id="74" idx="2"/>
            <a:endCxn id="5" idx="1"/>
          </p:cNvCxnSpPr>
          <p:nvPr/>
        </p:nvCxnSpPr>
        <p:spPr>
          <a:xfrm>
            <a:off x="1420256" y="2699341"/>
            <a:ext cx="306990" cy="61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Google Shape;353;p3">
            <a:extLst>
              <a:ext uri="{FF2B5EF4-FFF2-40B4-BE49-F238E27FC236}">
                <a16:creationId xmlns:a16="http://schemas.microsoft.com/office/drawing/2014/main" id="{BD94ED5D-CAB7-CF7F-DBC5-98CFF62F4453}"/>
              </a:ext>
            </a:extLst>
          </p:cNvPr>
          <p:cNvSpPr txBox="1">
            <a:spLocks noGrp="1"/>
          </p:cNvSpPr>
          <p:nvPr>
            <p:ph type="title"/>
          </p:nvPr>
        </p:nvSpPr>
        <p:spPr>
          <a:xfrm>
            <a:off x="2166897" y="150238"/>
            <a:ext cx="4864195" cy="587030"/>
          </a:xfrm>
          <a:prstGeom prst="rect">
            <a:avLst/>
          </a:prstGeom>
          <a:noFill/>
          <a:ln>
            <a:noFill/>
          </a:ln>
        </p:spPr>
        <p:txBody>
          <a:bodyPr spcFirstLastPara="1" wrap="square" lIns="91425" tIns="91425" rIns="91425" bIns="91425" anchor="t" anchorCtr="0">
            <a:noAutofit/>
          </a:bodyPr>
          <a:lstStyle/>
          <a:p>
            <a:r>
              <a:rPr lang="en" sz="1988">
                <a:solidFill>
                  <a:srgbClr val="222222"/>
                </a:solidFill>
                <a:highlight>
                  <a:srgbClr val="FFFFFF"/>
                </a:highlight>
              </a:rPr>
              <a:t>Tools/Resources &amp; Solution Architecture</a:t>
            </a:r>
            <a:endParaRPr lang="en-US" sz="1988"/>
          </a:p>
        </p:txBody>
      </p:sp>
      <p:grpSp>
        <p:nvGrpSpPr>
          <p:cNvPr id="16" name="Group 15">
            <a:extLst>
              <a:ext uri="{FF2B5EF4-FFF2-40B4-BE49-F238E27FC236}">
                <a16:creationId xmlns:a16="http://schemas.microsoft.com/office/drawing/2014/main" id="{3DFCE032-DAAD-B276-099A-909999E33BF7}"/>
              </a:ext>
            </a:extLst>
          </p:cNvPr>
          <p:cNvGrpSpPr/>
          <p:nvPr/>
        </p:nvGrpSpPr>
        <p:grpSpPr>
          <a:xfrm>
            <a:off x="201296" y="649577"/>
            <a:ext cx="1218960" cy="4105663"/>
            <a:chOff x="88731" y="227018"/>
            <a:chExt cx="1725396" cy="6164942"/>
          </a:xfrm>
        </p:grpSpPr>
        <p:sp>
          <p:nvSpPr>
            <p:cNvPr id="74" name="Rectangle: Rounded Corners 73">
              <a:extLst>
                <a:ext uri="{FF2B5EF4-FFF2-40B4-BE49-F238E27FC236}">
                  <a16:creationId xmlns:a16="http://schemas.microsoft.com/office/drawing/2014/main" id="{BA887B10-6642-4926-5299-2BFDCB277190}"/>
                </a:ext>
              </a:extLst>
            </p:cNvPr>
            <p:cNvSpPr/>
            <p:nvPr/>
          </p:nvSpPr>
          <p:spPr>
            <a:xfrm rot="16200000">
              <a:off x="-2126436" y="2442185"/>
              <a:ext cx="6155730" cy="1725396"/>
            </a:xfrm>
            <a:prstGeom prst="roundRect">
              <a:avLst>
                <a:gd name="adj" fmla="val 9129"/>
              </a:avLst>
            </a:prstGeom>
            <a:solidFill>
              <a:schemeClr val="accent6">
                <a:lumMod val="9500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350"/>
            </a:p>
          </p:txBody>
        </p:sp>
        <p:grpSp>
          <p:nvGrpSpPr>
            <p:cNvPr id="24" name="Group 23">
              <a:extLst>
                <a:ext uri="{FF2B5EF4-FFF2-40B4-BE49-F238E27FC236}">
                  <a16:creationId xmlns:a16="http://schemas.microsoft.com/office/drawing/2014/main" id="{23DF35D6-FE56-26ED-FAD2-EC354934380B}"/>
                </a:ext>
              </a:extLst>
            </p:cNvPr>
            <p:cNvGrpSpPr/>
            <p:nvPr/>
          </p:nvGrpSpPr>
          <p:grpSpPr>
            <a:xfrm>
              <a:off x="188562" y="342756"/>
              <a:ext cx="1520795" cy="6049204"/>
              <a:chOff x="95316" y="783351"/>
              <a:chExt cx="1046596" cy="5780622"/>
            </a:xfrm>
          </p:grpSpPr>
          <p:pic>
            <p:nvPicPr>
              <p:cNvPr id="75" name="Graphic 4" descr="Document outline">
                <a:extLst>
                  <a:ext uri="{FF2B5EF4-FFF2-40B4-BE49-F238E27FC236}">
                    <a16:creationId xmlns:a16="http://schemas.microsoft.com/office/drawing/2014/main" id="{4931F866-1846-EB12-6466-D6F2883386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4703" y="2405003"/>
                <a:ext cx="459965" cy="450520"/>
              </a:xfrm>
              <a:prstGeom prst="rect">
                <a:avLst/>
              </a:prstGeom>
            </p:spPr>
          </p:pic>
          <p:pic>
            <p:nvPicPr>
              <p:cNvPr id="76" name="Graphic 5" descr="Document outline">
                <a:extLst>
                  <a:ext uri="{FF2B5EF4-FFF2-40B4-BE49-F238E27FC236}">
                    <a16:creationId xmlns:a16="http://schemas.microsoft.com/office/drawing/2014/main" id="{1300E7AB-961F-09CE-2BB1-AA70D5B8AE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2063" y="1606794"/>
                <a:ext cx="430447" cy="434076"/>
              </a:xfrm>
              <a:prstGeom prst="rect">
                <a:avLst/>
              </a:prstGeom>
            </p:spPr>
          </p:pic>
          <p:pic>
            <p:nvPicPr>
              <p:cNvPr id="77" name="Graphic 6" descr="Document outline">
                <a:extLst>
                  <a:ext uri="{FF2B5EF4-FFF2-40B4-BE49-F238E27FC236}">
                    <a16:creationId xmlns:a16="http://schemas.microsoft.com/office/drawing/2014/main" id="{7F8BD297-CD81-7185-AF21-9A64DC6637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6933" y="783351"/>
                <a:ext cx="441929" cy="438988"/>
              </a:xfrm>
              <a:prstGeom prst="rect">
                <a:avLst/>
              </a:prstGeom>
            </p:spPr>
          </p:pic>
          <p:sp>
            <p:nvSpPr>
              <p:cNvPr id="78" name="TextBox 8">
                <a:extLst>
                  <a:ext uri="{FF2B5EF4-FFF2-40B4-BE49-F238E27FC236}">
                    <a16:creationId xmlns:a16="http://schemas.microsoft.com/office/drawing/2014/main" id="{A9921721-16BE-555C-D0D1-4E0D2404552D}"/>
                  </a:ext>
                </a:extLst>
              </p:cNvPr>
              <p:cNvSpPr txBox="1"/>
              <p:nvPr/>
            </p:nvSpPr>
            <p:spPr>
              <a:xfrm>
                <a:off x="136980" y="2899545"/>
                <a:ext cx="970041" cy="496833"/>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a:latin typeface="Amasis MT Pro Medium"/>
                  </a:rPr>
                  <a:t>Raw material Data</a:t>
                </a:r>
              </a:p>
            </p:txBody>
          </p:sp>
          <p:sp>
            <p:nvSpPr>
              <p:cNvPr id="79" name="TextBox 9">
                <a:extLst>
                  <a:ext uri="{FF2B5EF4-FFF2-40B4-BE49-F238E27FC236}">
                    <a16:creationId xmlns:a16="http://schemas.microsoft.com/office/drawing/2014/main" id="{EE328991-3D88-EBEA-CF1F-5319D138F079}"/>
                  </a:ext>
                </a:extLst>
              </p:cNvPr>
              <p:cNvSpPr txBox="1"/>
              <p:nvPr/>
            </p:nvSpPr>
            <p:spPr>
              <a:xfrm>
                <a:off x="196192" y="2094118"/>
                <a:ext cx="845853" cy="314661"/>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a:latin typeface="Amasis MT Pro Medium"/>
                    <a:cs typeface="Calibri"/>
                  </a:rPr>
                  <a:t>Ambient Data</a:t>
                </a:r>
              </a:p>
            </p:txBody>
          </p:sp>
          <p:sp>
            <p:nvSpPr>
              <p:cNvPr id="80" name="TextBox 10">
                <a:extLst>
                  <a:ext uri="{FF2B5EF4-FFF2-40B4-BE49-F238E27FC236}">
                    <a16:creationId xmlns:a16="http://schemas.microsoft.com/office/drawing/2014/main" id="{C78C4B40-23A4-8907-3FF5-1B6AC0410D21}"/>
                  </a:ext>
                </a:extLst>
              </p:cNvPr>
              <p:cNvSpPr txBox="1"/>
              <p:nvPr/>
            </p:nvSpPr>
            <p:spPr>
              <a:xfrm>
                <a:off x="251428" y="1244893"/>
                <a:ext cx="680102" cy="679004"/>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a:latin typeface="Amasis MT Pro Medium"/>
                  </a:rPr>
                  <a:t>Batch processing log</a:t>
                </a:r>
                <a:endParaRPr lang="en-US" sz="825">
                  <a:latin typeface="Amasis MT Pro Medium" panose="02040604050005020304" pitchFamily="18" charset="0"/>
                </a:endParaRPr>
              </a:p>
            </p:txBody>
          </p:sp>
          <p:sp>
            <p:nvSpPr>
              <p:cNvPr id="81" name="TextBox 13">
                <a:extLst>
                  <a:ext uri="{FF2B5EF4-FFF2-40B4-BE49-F238E27FC236}">
                    <a16:creationId xmlns:a16="http://schemas.microsoft.com/office/drawing/2014/main" id="{9A19A136-7B96-ACC3-EF42-66C3D56A1B81}"/>
                  </a:ext>
                </a:extLst>
              </p:cNvPr>
              <p:cNvSpPr txBox="1"/>
              <p:nvPr/>
            </p:nvSpPr>
            <p:spPr>
              <a:xfrm>
                <a:off x="95316" y="6034018"/>
                <a:ext cx="1046596" cy="529955"/>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75" b="1">
                    <a:latin typeface="Amasis MT Pro Medium"/>
                  </a:rPr>
                  <a:t>Data Sources</a:t>
                </a:r>
              </a:p>
              <a:p>
                <a:pPr algn="ctr"/>
                <a:endParaRPr lang="en-US" sz="975" b="1">
                  <a:latin typeface="Amasis MT Pro Medium"/>
                </a:endParaRPr>
              </a:p>
            </p:txBody>
          </p:sp>
        </p:grpSp>
        <p:sp>
          <p:nvSpPr>
            <p:cNvPr id="6" name="TextBox 8">
              <a:extLst>
                <a:ext uri="{FF2B5EF4-FFF2-40B4-BE49-F238E27FC236}">
                  <a16:creationId xmlns:a16="http://schemas.microsoft.com/office/drawing/2014/main" id="{1CA09CD0-DCF7-9D5A-A972-9D94577721E6}"/>
                </a:ext>
              </a:extLst>
            </p:cNvPr>
            <p:cNvSpPr txBox="1"/>
            <p:nvPr/>
          </p:nvSpPr>
          <p:spPr>
            <a:xfrm>
              <a:off x="316942" y="3622018"/>
              <a:ext cx="1328487" cy="519917"/>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a:latin typeface="Amasis MT Pro Medium"/>
                </a:rPr>
                <a:t>Waste  footprint</a:t>
              </a:r>
              <a:endParaRPr lang="en-US" sz="1350">
                <a:cs typeface="Arial"/>
              </a:endParaRPr>
            </a:p>
          </p:txBody>
        </p:sp>
        <p:sp>
          <p:nvSpPr>
            <p:cNvPr id="8" name="TextBox 8">
              <a:extLst>
                <a:ext uri="{FF2B5EF4-FFF2-40B4-BE49-F238E27FC236}">
                  <a16:creationId xmlns:a16="http://schemas.microsoft.com/office/drawing/2014/main" id="{43934C05-31C3-A518-2600-DBBD4CB8AF75}"/>
                </a:ext>
              </a:extLst>
            </p:cNvPr>
            <p:cNvSpPr txBox="1"/>
            <p:nvPr/>
          </p:nvSpPr>
          <p:spPr>
            <a:xfrm>
              <a:off x="390714" y="5003953"/>
              <a:ext cx="1117129" cy="710552"/>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a:ea typeface="+mn-lt"/>
                  <a:cs typeface="+mn-lt"/>
                </a:rPr>
                <a:t>Per Batch energy footprint</a:t>
              </a:r>
              <a:endParaRPr lang="en-US" sz="1350"/>
            </a:p>
          </p:txBody>
        </p:sp>
        <p:pic>
          <p:nvPicPr>
            <p:cNvPr id="11" name="Graphic 4" descr="Document outline">
              <a:extLst>
                <a:ext uri="{FF2B5EF4-FFF2-40B4-BE49-F238E27FC236}">
                  <a16:creationId xmlns:a16="http://schemas.microsoft.com/office/drawing/2014/main" id="{F27108B9-51B6-0EDE-F8C5-2A4EB6A4006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1896" y="3109652"/>
              <a:ext cx="629435" cy="454766"/>
            </a:xfrm>
            <a:prstGeom prst="rect">
              <a:avLst/>
            </a:prstGeom>
          </p:spPr>
        </p:pic>
        <p:pic>
          <p:nvPicPr>
            <p:cNvPr id="14" name="Graphic 4" descr="Document outline">
              <a:extLst>
                <a:ext uri="{FF2B5EF4-FFF2-40B4-BE49-F238E27FC236}">
                  <a16:creationId xmlns:a16="http://schemas.microsoft.com/office/drawing/2014/main" id="{7B8E72D1-4958-85AA-505A-466F218B79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9318" y="4564361"/>
              <a:ext cx="549854" cy="402603"/>
            </a:xfrm>
            <a:prstGeom prst="rect">
              <a:avLst/>
            </a:prstGeom>
          </p:spPr>
        </p:pic>
      </p:grpSp>
      <p:sp>
        <p:nvSpPr>
          <p:cNvPr id="26" name="Rectangle: Rounded Corners 25">
            <a:extLst>
              <a:ext uri="{FF2B5EF4-FFF2-40B4-BE49-F238E27FC236}">
                <a16:creationId xmlns:a16="http://schemas.microsoft.com/office/drawing/2014/main" id="{FE41CD77-899D-8214-F1C6-49CD6B1DA9F5}"/>
              </a:ext>
            </a:extLst>
          </p:cNvPr>
          <p:cNvSpPr/>
          <p:nvPr/>
        </p:nvSpPr>
        <p:spPr>
          <a:xfrm>
            <a:off x="7257145" y="613841"/>
            <a:ext cx="1571772" cy="1748381"/>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128588" indent="-128588">
              <a:buFont typeface="Arial"/>
              <a:buChar char="•"/>
            </a:pPr>
            <a:r>
              <a:rPr lang="en-US" sz="788">
                <a:solidFill>
                  <a:schemeClr val="tx1"/>
                </a:solidFill>
                <a:latin typeface="Amasis MT Pro Medium"/>
              </a:rPr>
              <a:t>Golden Batch Achievement</a:t>
            </a:r>
            <a:br>
              <a:rPr lang="en-US" sz="788">
                <a:latin typeface="Amasis MT Pro Medium"/>
              </a:rPr>
            </a:br>
            <a:endParaRPr lang="en-US" sz="788">
              <a:solidFill>
                <a:schemeClr val="tx1"/>
              </a:solidFill>
              <a:latin typeface="Amasis MT Pro Medium"/>
              <a:ea typeface="+mn-lt"/>
              <a:cs typeface="+mn-lt"/>
            </a:endParaRPr>
          </a:p>
          <a:p>
            <a:pPr marL="128588" indent="-128588">
              <a:buFont typeface="Arial"/>
              <a:buChar char="•"/>
            </a:pPr>
            <a:r>
              <a:rPr lang="en-US" sz="788">
                <a:solidFill>
                  <a:srgbClr val="141414"/>
                </a:solidFill>
                <a:latin typeface="Amasis MT Pro Medium"/>
                <a:ea typeface="+mn-lt"/>
                <a:cs typeface="+mn-lt"/>
              </a:rPr>
              <a:t>Cost savings per batch</a:t>
            </a:r>
          </a:p>
          <a:p>
            <a:pPr marL="128588" indent="-128588">
              <a:buFont typeface="Arial"/>
              <a:buChar char="•"/>
            </a:pPr>
            <a:endParaRPr lang="en-US" sz="788">
              <a:solidFill>
                <a:srgbClr val="141414"/>
              </a:solidFill>
              <a:latin typeface="Amasis MT Pro Medium"/>
              <a:ea typeface="+mn-lt"/>
              <a:cs typeface="+mn-lt"/>
            </a:endParaRPr>
          </a:p>
          <a:p>
            <a:pPr marL="128588" indent="-128588">
              <a:buFont typeface="Arial"/>
              <a:buChar char="•"/>
            </a:pPr>
            <a:r>
              <a:rPr lang="en-US" sz="788">
                <a:solidFill>
                  <a:srgbClr val="141414"/>
                </a:solidFill>
                <a:latin typeface="Amasis MT Pro Medium"/>
                <a:ea typeface="+mn-lt"/>
                <a:cs typeface="+mn-lt"/>
              </a:rPr>
              <a:t>Waste savings per batch</a:t>
            </a:r>
          </a:p>
          <a:p>
            <a:endParaRPr lang="en-US" sz="788">
              <a:solidFill>
                <a:srgbClr val="141414"/>
              </a:solidFill>
              <a:latin typeface="Amasis MT Pro Medium"/>
              <a:ea typeface="+mn-lt"/>
              <a:cs typeface="+mn-lt"/>
            </a:endParaRPr>
          </a:p>
          <a:p>
            <a:pPr marL="128588" indent="-128588">
              <a:buFont typeface="Arial"/>
              <a:buChar char="•"/>
            </a:pPr>
            <a:endParaRPr lang="en-US" sz="788">
              <a:cs typeface="Arial"/>
            </a:endParaRPr>
          </a:p>
        </p:txBody>
      </p:sp>
      <p:sp>
        <p:nvSpPr>
          <p:cNvPr id="28" name="TextBox 13">
            <a:extLst>
              <a:ext uri="{FF2B5EF4-FFF2-40B4-BE49-F238E27FC236}">
                <a16:creationId xmlns:a16="http://schemas.microsoft.com/office/drawing/2014/main" id="{D02FC6DD-4521-8ECF-148A-F2A41F811275}"/>
              </a:ext>
            </a:extLst>
          </p:cNvPr>
          <p:cNvSpPr txBox="1"/>
          <p:nvPr/>
        </p:nvSpPr>
        <p:spPr>
          <a:xfrm>
            <a:off x="7586552" y="649577"/>
            <a:ext cx="352101" cy="207749"/>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a:ea typeface="+mn-lt"/>
                <a:cs typeface="+mn-lt"/>
              </a:rPr>
              <a:t>KPI</a:t>
            </a:r>
          </a:p>
        </p:txBody>
      </p:sp>
      <p:sp>
        <p:nvSpPr>
          <p:cNvPr id="32" name="Rectangle: Rounded Corners 31">
            <a:extLst>
              <a:ext uri="{FF2B5EF4-FFF2-40B4-BE49-F238E27FC236}">
                <a16:creationId xmlns:a16="http://schemas.microsoft.com/office/drawing/2014/main" id="{6E6D7CAD-BEAB-EF28-0AA4-747BC7AD20E8}"/>
              </a:ext>
            </a:extLst>
          </p:cNvPr>
          <p:cNvSpPr/>
          <p:nvPr/>
        </p:nvSpPr>
        <p:spPr>
          <a:xfrm>
            <a:off x="6157864" y="3466151"/>
            <a:ext cx="856136" cy="779860"/>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Input: </a:t>
            </a:r>
          </a:p>
          <a:p>
            <a:pPr algn="ctr"/>
            <a:r>
              <a:rPr lang="en-US" sz="900">
                <a:solidFill>
                  <a:schemeClr val="tx1"/>
                </a:solidFill>
                <a:latin typeface="Amasis MT Pro Medium"/>
              </a:rPr>
              <a:t>Non-controllable parameters</a:t>
            </a:r>
          </a:p>
        </p:txBody>
      </p:sp>
      <p:sp>
        <p:nvSpPr>
          <p:cNvPr id="54" name="Rectangle: Rounded Corners 53">
            <a:extLst>
              <a:ext uri="{FF2B5EF4-FFF2-40B4-BE49-F238E27FC236}">
                <a16:creationId xmlns:a16="http://schemas.microsoft.com/office/drawing/2014/main" id="{DF1D30AF-AE13-AECC-3017-FE346B6B921D}"/>
              </a:ext>
            </a:extLst>
          </p:cNvPr>
          <p:cNvSpPr/>
          <p:nvPr/>
        </p:nvSpPr>
        <p:spPr>
          <a:xfrm>
            <a:off x="7468738" y="2489408"/>
            <a:ext cx="909090" cy="794844"/>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Output:</a:t>
            </a:r>
          </a:p>
          <a:p>
            <a:pPr algn="ctr"/>
            <a:r>
              <a:rPr lang="en-US" sz="900">
                <a:solidFill>
                  <a:schemeClr val="tx1"/>
                </a:solidFill>
                <a:latin typeface="Amasis MT Pro Medium"/>
              </a:rPr>
              <a:t>Optimized controllable parameter values</a:t>
            </a:r>
          </a:p>
        </p:txBody>
      </p:sp>
      <p:sp>
        <p:nvSpPr>
          <p:cNvPr id="117" name="Rectangle: Rounded Corners 116">
            <a:extLst>
              <a:ext uri="{FF2B5EF4-FFF2-40B4-BE49-F238E27FC236}">
                <a16:creationId xmlns:a16="http://schemas.microsoft.com/office/drawing/2014/main" id="{CCB51B87-FA32-47CA-A87F-5B1CEAEE1D76}"/>
              </a:ext>
            </a:extLst>
          </p:cNvPr>
          <p:cNvSpPr/>
          <p:nvPr/>
        </p:nvSpPr>
        <p:spPr>
          <a:xfrm>
            <a:off x="6308575" y="2552152"/>
            <a:ext cx="909082" cy="669357"/>
          </a:xfrm>
          <a:prstGeom prst="roundRect">
            <a:avLst/>
          </a:prstGeom>
          <a:solidFill>
            <a:schemeClr val="accent3">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Optimization</a:t>
            </a:r>
          </a:p>
          <a:p>
            <a:pPr algn="ctr"/>
            <a:r>
              <a:rPr lang="en-US" sz="900">
                <a:solidFill>
                  <a:schemeClr val="tx1"/>
                </a:solidFill>
                <a:latin typeface="Amasis MT Pro Medium"/>
              </a:rPr>
              <a:t>Service </a:t>
            </a:r>
          </a:p>
        </p:txBody>
      </p:sp>
      <p:cxnSp>
        <p:nvCxnSpPr>
          <p:cNvPr id="1033" name="Straight Arrow Connector 1032">
            <a:extLst>
              <a:ext uri="{FF2B5EF4-FFF2-40B4-BE49-F238E27FC236}">
                <a16:creationId xmlns:a16="http://schemas.microsoft.com/office/drawing/2014/main" id="{1A39414A-577A-C20A-7627-D408C9D7F34E}"/>
              </a:ext>
            </a:extLst>
          </p:cNvPr>
          <p:cNvCxnSpPr>
            <a:cxnSpLocks/>
            <a:stCxn id="117" idx="3"/>
            <a:endCxn id="54" idx="1"/>
          </p:cNvCxnSpPr>
          <p:nvPr/>
        </p:nvCxnSpPr>
        <p:spPr>
          <a:xfrm flipV="1">
            <a:off x="7217657" y="2886830"/>
            <a:ext cx="251081"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52" name="Connector: Elbow 1051">
            <a:extLst>
              <a:ext uri="{FF2B5EF4-FFF2-40B4-BE49-F238E27FC236}">
                <a16:creationId xmlns:a16="http://schemas.microsoft.com/office/drawing/2014/main" id="{042BE1EB-E692-A25C-B505-51DF2A2A89EB}"/>
              </a:ext>
            </a:extLst>
          </p:cNvPr>
          <p:cNvCxnSpPr>
            <a:cxnSpLocks/>
            <a:stCxn id="13" idx="0"/>
            <a:endCxn id="117" idx="2"/>
          </p:cNvCxnSpPr>
          <p:nvPr/>
        </p:nvCxnSpPr>
        <p:spPr>
          <a:xfrm rot="16200000" flipV="1">
            <a:off x="7077137" y="2907489"/>
            <a:ext cx="228095" cy="856136"/>
          </a:xfrm>
          <a:prstGeom prst="bentConnector3">
            <a:avLst>
              <a:gd name="adj1" fmla="val 50000"/>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0" name="Straight Arrow Connector 1069">
            <a:extLst>
              <a:ext uri="{FF2B5EF4-FFF2-40B4-BE49-F238E27FC236}">
                <a16:creationId xmlns:a16="http://schemas.microsoft.com/office/drawing/2014/main" id="{20F5FBB3-1571-BBC5-FBB8-E2DBF1729961}"/>
              </a:ext>
            </a:extLst>
          </p:cNvPr>
          <p:cNvCxnSpPr>
            <a:cxnSpLocks/>
            <a:stCxn id="32" idx="3"/>
            <a:endCxn id="13" idx="1"/>
          </p:cNvCxnSpPr>
          <p:nvPr/>
        </p:nvCxnSpPr>
        <p:spPr>
          <a:xfrm flipV="1">
            <a:off x="7014000" y="3853972"/>
            <a:ext cx="250883" cy="210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72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76805" y="721973"/>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300000"/>
              </a:lnSpc>
              <a:spcBef>
                <a:spcPts val="0"/>
              </a:spcBef>
              <a:spcAft>
                <a:spcPts val="0"/>
              </a:spcAft>
              <a:buClr>
                <a:srgbClr val="000000"/>
              </a:buClr>
              <a:buSzPts val="1400"/>
              <a:buFontTx/>
              <a:buChar char="-"/>
            </a:pPr>
            <a:r>
              <a:rPr lang="en-IN" sz="1200" b="0" i="0" u="none" strike="noStrike" cap="none">
                <a:solidFill>
                  <a:srgbClr val="222222"/>
                </a:solidFill>
                <a:highlight>
                  <a:srgbClr val="FFFFFF"/>
                </a:highlight>
                <a:latin typeface="Lato"/>
                <a:ea typeface="Lato"/>
                <a:cs typeface="Lato"/>
                <a:sym typeface="Lato"/>
              </a:rPr>
              <a:t>R</a:t>
            </a:r>
            <a:r>
              <a:rPr lang="en" sz="1200" b="0" i="0" u="none" strike="noStrike" cap="none">
                <a:solidFill>
                  <a:srgbClr val="222222"/>
                </a:solidFill>
                <a:highlight>
                  <a:srgbClr val="FFFFFF"/>
                </a:highlight>
                <a:latin typeface="Lato"/>
                <a:ea typeface="Lato"/>
                <a:cs typeface="Lato"/>
                <a:sym typeface="Lato"/>
              </a:rPr>
              <a:t>obust Data Model built by sustainability </a:t>
            </a:r>
            <a:r>
              <a:rPr lang="en" sz="1200">
                <a:solidFill>
                  <a:srgbClr val="222222"/>
                </a:solidFill>
                <a:highlight>
                  <a:srgbClr val="FFFFFF"/>
                </a:highlight>
                <a:latin typeface="Lato"/>
                <a:ea typeface="Lato"/>
                <a:cs typeface="Lato"/>
                <a:sym typeface="Lato"/>
              </a:rPr>
              <a:t>p</a:t>
            </a:r>
            <a:r>
              <a:rPr lang="en" sz="1200" b="0" i="0" u="none" strike="noStrike" cap="none">
                <a:solidFill>
                  <a:srgbClr val="222222"/>
                </a:solidFill>
                <a:highlight>
                  <a:srgbClr val="FFFFFF"/>
                </a:highlight>
                <a:latin typeface="Lato"/>
                <a:ea typeface="Lato"/>
                <a:cs typeface="Lato"/>
                <a:sym typeface="Lato"/>
              </a:rPr>
              <a:t>ractitioners.</a:t>
            </a:r>
          </a:p>
          <a:p>
            <a:pPr marL="285750" marR="0" lvl="0" indent="-285750" algn="l" rtl="0">
              <a:lnSpc>
                <a:spcPct val="300000"/>
              </a:lnSpc>
              <a:spcBef>
                <a:spcPts val="0"/>
              </a:spcBef>
              <a:spcAft>
                <a:spcPts val="0"/>
              </a:spcAft>
              <a:buClr>
                <a:srgbClr val="000000"/>
              </a:buClr>
              <a:buSzPts val="1400"/>
              <a:buFontTx/>
              <a:buChar char="-"/>
            </a:pPr>
            <a:r>
              <a:rPr lang="en-IN" sz="1200">
                <a:solidFill>
                  <a:srgbClr val="222222"/>
                </a:solidFill>
                <a:highlight>
                  <a:srgbClr val="FFFFFF"/>
                </a:highlight>
                <a:latin typeface="Lato"/>
                <a:ea typeface="Lato"/>
                <a:cs typeface="Lato"/>
                <a:sym typeface="Lato"/>
              </a:rPr>
              <a:t>Industry insights &amp; h</a:t>
            </a:r>
            <a:r>
              <a:rPr lang="en" sz="1200">
                <a:solidFill>
                  <a:srgbClr val="222222"/>
                </a:solidFill>
                <a:highlight>
                  <a:srgbClr val="FFFFFF"/>
                </a:highlight>
                <a:latin typeface="Lato"/>
                <a:ea typeface="Lato"/>
                <a:cs typeface="Lato"/>
                <a:sym typeface="Lato"/>
              </a:rPr>
              <a:t>olistic approach to solving industry problems in sustainability.</a:t>
            </a:r>
          </a:p>
          <a:p>
            <a:pPr marL="285750" marR="0" lvl="0" indent="-285750" algn="l" rtl="0">
              <a:lnSpc>
                <a:spcPct val="300000"/>
              </a:lnSpc>
              <a:spcBef>
                <a:spcPts val="0"/>
              </a:spcBef>
              <a:spcAft>
                <a:spcPts val="0"/>
              </a:spcAft>
              <a:buClr>
                <a:srgbClr val="000000"/>
              </a:buClr>
              <a:buSzPts val="1400"/>
              <a:buFontTx/>
              <a:buChar char="-"/>
            </a:pPr>
            <a:r>
              <a:rPr lang="en-IN" sz="1200" b="0" i="0" u="none" strike="noStrike" cap="none">
                <a:solidFill>
                  <a:srgbClr val="222222"/>
                </a:solidFill>
                <a:highlight>
                  <a:srgbClr val="FFFFFF"/>
                </a:highlight>
                <a:latin typeface="Lato"/>
                <a:ea typeface="Lato"/>
                <a:cs typeface="Lato"/>
                <a:sym typeface="Lato"/>
              </a:rPr>
              <a:t>F</a:t>
            </a:r>
            <a:r>
              <a:rPr lang="en" sz="1200" b="0" i="0" u="none" strike="noStrike" cap="none">
                <a:solidFill>
                  <a:srgbClr val="222222"/>
                </a:solidFill>
                <a:highlight>
                  <a:srgbClr val="FFFFFF"/>
                </a:highlight>
                <a:latin typeface="Lato"/>
                <a:ea typeface="Lato"/>
                <a:cs typeface="Lato"/>
                <a:sym typeface="Lato"/>
              </a:rPr>
              <a:t>ull-stack nature of the solution.</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algn="just"/>
            <a:r>
              <a:rPr lang="en-US" sz="1600"/>
              <a:t>Prasanna Shrinivas Venkataraman</a:t>
            </a:r>
          </a:p>
          <a:p>
            <a:pPr algn="just"/>
            <a:r>
              <a:rPr lang="en-US" sz="1600"/>
              <a:t>Anindya Neogi</a:t>
            </a:r>
          </a:p>
          <a:p>
            <a:pPr algn="just"/>
            <a:r>
              <a:rPr lang="en-US" sz="1600"/>
              <a:t>Manas Manoj</a:t>
            </a:r>
          </a:p>
          <a:p>
            <a:pPr algn="just"/>
            <a:r>
              <a:rPr lang="en-US" sz="1600"/>
              <a:t>Shrinidhi Deshapande</a:t>
            </a:r>
          </a:p>
          <a:p>
            <a:pPr algn="just"/>
            <a:r>
              <a:rPr lang="en-US" sz="1600"/>
              <a:t>Pallav Krishna Rakesh</a:t>
            </a:r>
          </a:p>
          <a:p>
            <a:pPr algn="just"/>
            <a:r>
              <a:rPr lang="en-US" sz="1600"/>
              <a:t>Swapnil Roy</a:t>
            </a:r>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F212439CD29849BE90BDD6303291AB" ma:contentTypeVersion="4" ma:contentTypeDescription="Create a new document." ma:contentTypeScope="" ma:versionID="c88d81a0f10a75c1ab124e7bb8506f39">
  <xsd:schema xmlns:xsd="http://www.w3.org/2001/XMLSchema" xmlns:xs="http://www.w3.org/2001/XMLSchema" xmlns:p="http://schemas.microsoft.com/office/2006/metadata/properties" xmlns:ns1="http://schemas.microsoft.com/sharepoint/v3" xmlns:ns2="8e156859-08fc-46eb-b57b-60b42934f47c" targetNamespace="http://schemas.microsoft.com/office/2006/metadata/properties" ma:root="true" ma:fieldsID="992b9dfcee59d871c0d1eae64af56c41" ns1:_="" ns2:_="">
    <xsd:import namespace="http://schemas.microsoft.com/sharepoint/v3"/>
    <xsd:import namespace="8e156859-08fc-46eb-b57b-60b42934f47c"/>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156859-08fc-46eb-b57b-60b42934f47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98E4B0D-91C0-4221-BFD7-15B65428361E}">
  <ds:schemaRefs>
    <ds:schemaRef ds:uri="http://schemas.microsoft.com/sharepoint/v3/contenttype/forms"/>
  </ds:schemaRefs>
</ds:datastoreItem>
</file>

<file path=customXml/itemProps2.xml><?xml version="1.0" encoding="utf-8"?>
<ds:datastoreItem xmlns:ds="http://schemas.openxmlformats.org/officeDocument/2006/customXml" ds:itemID="{D2D8463B-FC3B-4796-BD4C-5D93B21E2D1D}">
  <ds:schemaRefs>
    <ds:schemaRef ds:uri="8e156859-08fc-46eb-b57b-60b42934f4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2419AF8-8313-4572-9D25-1F1A62EB42C3}">
  <ds:schemaRefs>
    <ds:schemaRef ds:uri="http://www.w3.org/XML/1998/namespace"/>
    <ds:schemaRef ds:uri="http://schemas.microsoft.com/sharepoint/v3"/>
    <ds:schemaRef ds:uri="http://purl.org/dc/dcmitype/"/>
    <ds:schemaRef ds:uri="http://purl.org/dc/elements/1.1/"/>
    <ds:schemaRef ds:uri="http://schemas.microsoft.com/office/2006/metadata/properties"/>
    <ds:schemaRef ds:uri="http://purl.org/dc/terms/"/>
    <ds:schemaRef ds:uri="http://schemas.microsoft.com/office/2006/documentManagement/types"/>
    <ds:schemaRef ds:uri="8e156859-08fc-46eb-b57b-60b42934f47c"/>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On-screen Show (16:9)</PresentationFormat>
  <Paragraphs>93</Paragraphs>
  <Slides>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Calibri</vt:lpstr>
      <vt:lpstr>Lato</vt:lpstr>
      <vt:lpstr>Wingdings</vt:lpstr>
      <vt:lpstr>Arial</vt:lpstr>
      <vt:lpstr>Lato Black</vt:lpstr>
      <vt:lpstr>Amasis MT Pro Medium</vt:lpstr>
      <vt:lpstr>TI Template</vt:lpstr>
      <vt:lpstr>TI Template</vt:lpstr>
      <vt:lpstr>PLEDGE TO PROGRESS Sustainability Hackathon </vt:lpstr>
      <vt:lpstr>Problem Statement?</vt:lpstr>
      <vt:lpstr>User Segment &amp; Pain Points</vt:lpstr>
      <vt:lpstr>Solution Approach</vt:lpstr>
      <vt:lpstr>Pre-Requisite</vt:lpstr>
      <vt:lpstr>Tools/Resources &amp; Solution Architecture</vt:lpstr>
      <vt:lpstr>Key Differentiators &amp; Adoption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Srikrishna Sadula</dc:creator>
  <cp:lastModifiedBy>Shrinidhi Deshapande</cp:lastModifiedBy>
  <cp:revision>1</cp:revision>
  <dcterms:modified xsi:type="dcterms:W3CDTF">2023-04-30T08:42:15Z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0x01010097F212439CD29849BE90BDD6303291AB</vt:lpwstr>
  </property>
</Properties>
</file>