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1" r:id="rId3"/>
    <p:sldId id="286" r:id="rId4"/>
    <p:sldId id="288" r:id="rId5"/>
    <p:sldId id="284" r:id="rId6"/>
    <p:sldId id="285" r:id="rId7"/>
    <p:sldId id="261" r:id="rId8"/>
    <p:sldId id="260" r:id="rId9"/>
    <p:sldId id="276" r:id="rId10"/>
    <p:sldId id="278" r:id="rId11"/>
    <p:sldId id="280" r:id="rId12"/>
    <p:sldId id="279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E2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3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CC90-A0B5-4E07-88D9-13FDA6A6A9F4}" type="datetimeFigureOut">
              <a:rPr lang="pt-BR" smtClean="0"/>
              <a:t>10/12/2022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9D6D8-41D4-490B-BF51-09156653DC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7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9D6D8-41D4-490B-BF51-09156653DC2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3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11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18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6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99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6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88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94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33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54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8695-445B-4AEA-9E39-DBAC098AFBB8}" type="datetimeFigureOut">
              <a:rPr lang="pt-BR" smtClean="0"/>
              <a:pPr/>
              <a:t>10/12/2022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8C11-48E4-47AC-905C-4C7075DD568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04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assembleia de deus em belem"/>
          <p:cNvSpPr>
            <a:spLocks noChangeAspect="1" noChangeArrowheads="1"/>
          </p:cNvSpPr>
          <p:nvPr/>
        </p:nvSpPr>
        <p:spPr bwMode="auto">
          <a:xfrm>
            <a:off x="237953" y="6463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AutoShape 4" descr="Resultado de imagem para assembleia de deus em belem"/>
          <p:cNvSpPr>
            <a:spLocks noChangeAspect="1" noChangeArrowheads="1"/>
          </p:cNvSpPr>
          <p:nvPr/>
        </p:nvSpPr>
        <p:spPr bwMode="auto">
          <a:xfrm>
            <a:off x="390353" y="798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AutoShape 6" descr="Resultado de imagem para assembleia de deus em belem"/>
          <p:cNvSpPr>
            <a:spLocks noChangeAspect="1" noChangeArrowheads="1"/>
          </p:cNvSpPr>
          <p:nvPr/>
        </p:nvSpPr>
        <p:spPr bwMode="auto">
          <a:xfrm>
            <a:off x="4604007" y="28870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2" descr="2021 - GUIADOS PELA BÍBLIA E PELO... - IEADAM - Área 121 | Facebook"/>
          <p:cNvSpPr>
            <a:spLocks noChangeAspect="1" noChangeArrowheads="1"/>
          </p:cNvSpPr>
          <p:nvPr/>
        </p:nvSpPr>
        <p:spPr bwMode="auto">
          <a:xfrm>
            <a:off x="3322108" y="1523471"/>
            <a:ext cx="304800" cy="35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4" name="AutoShape 2" descr="blob:https://web.whatsapp.com/7d5adf5c-3115-4227-a68f-ddcc836ff87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AutoShape 8" descr="data:image/jpeg;base64,/9j/4AAQSkZJRgABAQAAAQABAAD/2wCEAAkGBxMTEhUTExMVFhUXFRUVFxcYGBoXFxcVFxcWFxcXFRcYHSggGBolHRUVITEhJSkrLi4uFx8zODMtNygtLisBCgoKDg0OFRAQFy0dHR83KysrKy0rLS4tKy0rLy8rLS0tLy4tLS0tLSsrLSstKystKystLS0rLi0rLS0tLS0rLf/AABEIAKkBKgMBEQACEQEDEQH/xAAbAAEBAQADAQEAAAAAAAAAAAABAAIDBAUGB//EAD8QAAIBAgMFBgQCBwcFAAAAAAECAAMRBBIhBTFBUWEGEyJxgZEyobHwI9EHFEJSssHhFSQ0YnKC8TNzdJKz/8QAGwEBAAIDAQEAAAAAAAAAAAAAAAEEAgMFBgf/xAA5EQACAQIEAwUIAQIFBQAAAAAAAQIDEQQSITFBUWEFEyJx8DKBkaGxwdHhFDNCBiMkNPFSYnJzsv/aAAwDAQACEQMRAD8A/bs/K5gEb9BADJ1MAu7EA3lHKAUAIBEwCEASIBQCgBaAUAyB9+8ASIBqAEArwAvAG0AIBQBMAoBQAJ4QBEACIALANQCgFeAVoBQAMAYBZYAmABgFAIGAIEAoBCARgAIBQCvAK0AoBQCMAFMASIBGAUAhAACAQ0gFAFbQAJgFAAH5wDcAIAMPvrAK8AQYBWgFAKAUArQDNuhgG4BQAgEIA3gFeABgCDAKAEAoAwAAgETAKAVoAQBgFAKAZF4BZYBZIBrLAACALQAvAEQCgBAJDAEwBgBACARgCDAM5RANWgFAKAMAF4QAvAGAUAoAXgCDAECAUAIBWgFAK0AoBQCgCBAC0AoBnMIA54BZvu0ALjnAEecAb/doAX+90AAdT98oBuARMAoAWgFaABMAL/djANmABgETAGAC/nAC0ARAC8AfSAFoBWgFYwC15wC1gFfpALN9/wDEAM3Q+35wABPAQBUH7tANW6/ftAC3X6QBI6wAtAK0AYBQBEAzk5affKABJ5e0AvQwA62gGr+ftAK/SAGY8oBWbpAIJzMA0FtAKAUAgYBCAF4AAb4A26wCywBgFAG8ADAK0AoAQBgFAKAUAoBQCgFAAwBEArQDp4nGBKgB4rf5zk4zGrD4iK5rVe/18CxToucG1wOzTqhhcTpUqsasVKJplFxdmbM2GJQCgBAGAUAoBoQCgBeAVoAXgFAMud3K/wDxANQA4wBgFAIGAUAoBCAN4AQDN+kAc0AmgGoAWgEIAQBEALQBEAoBMZjOcYRcpOyQPmNuVbsTx+gE8D2liu+ryn8OiXq52sHC0bBsTaRFRVO5vD68Py9Z0ux8c41YwltLT38Px7xjMMnByXDX8n089ccURAGAEAoBQCMAhAK8AoBQDOY8vp+cATfp9YAMvW8A0RAI/f36QBtACAREA4sXiFpI9R9FRWdjyCi5+kiTSTbM6dOVScYRWraS955a9oqZFHKlQtWzgJZFZe7YJUD5mAurGxAJO+wNpr75aablx9nVF3l5JKFtdWndXVrJ7rZuy5s4j2qp5Q606rBqvdJY0hmYB2J8VQZQO7bRrHdpI79WvZ8uH5Ni7LqZnFzimlmftaK6XCLvutrrqar9qaCJXdg4OHKh0sC5LAFcgDWIvmF7/stwF4deKUm+BjDsutOdKMWn3l7PW2m99NOD24rjoVTtRSBqApU/D7zWym/dkB7ANcfEPiABmLxEVfR6X+RK7LqtQakvFbnpm1XDpwudrE7YVKxo5HYhBUYjJlCnP+84Yn8NtwMzlVSllt14fk0U8HKdJVcySbslre+nJNcVu0FHbVNnpJ4r1aa1FuBYBlLKra6MQr6a/AZEa8W4rmr+vXATwVSMakna0G0/c7Nrom18Ua21tWnhkD1CbE2CrqWO/Tp8pGIxEKEc0yMJg6mKnkh73wR0dmdqUq1RSenUpO3w5xofyOh6aSvRx8JzVOUXFva5axHZc6VN1YzU0t7cB2n2nSnUNJKb1WXVsg0Xn7X14SK3aEKc3TjFya3twIw/Zk6tNVJSUE9r8Tt4LblGpRNcEhVvmvvUjgQN51Frb7zdSxdKpSdVOyW/Qr1sDWpVlRau3t1PLXtnTuC1KqtMmwqEaaeW/wBLyqu1aejcWovjbQuvsarZpTi5LhfU9vaO0adGn3lRgF4W1LHgFHEmX6teFKGeb0+vkc6hhqlefdwWv08zr7B2yuKRnVWUK2Qg2vuU30/1TDDYmNeLlFW4G3G4OWFmoSad1fT10PTlgpg7gC50HGYykopyeiRKTbsjysZtMbhPJdrdqOXhjty/Jeo4V7s8XEG+pnl8zbuzpU9NEefcqynkyn2IMvYWeWpB8mvqWbZoSXNM/QSZ9IueVISQUASIAQCgEIBQCgDAC3WAUAoAHUwDVoAQBgEIAAwDz9u06TUSK9Tu6WZC5zBAQHUhWY7lYgA+dphUUXHxOyLWDlVjVToxzS1srX4PVLmt0eJiMJgSi3xYFGpVaoF7ymyOylMwVnBb4lBJDXBdtReaXGnb2tH1R0YVcbmdqF5xSi3lkmk72uk0tnZXVmktNCxGx8K1Yo2LIxBdHsTQ7y6pUCLkNOzeGq5uVLHTXSHTg5Wctfd+Oop4zFRo5o0f8uzW07atXd811rFbNLpqcn6hga+Ze/Wo7d6mYVEzBq1Mq1gNM2VHIuDbx24xlpT0vd6/Mw7/AB2Hyy7txisrtZ2tF3W+trtX110vwMtsjCO7L+s3ar32VA9K92YipksuZrFGFiSBlOmkxdKm21m3vy95KxeLhBS7rSGW7tLgvDfWy0a2te/U9I7BHed6a9VnKCmxIpeJQXte1Pw/9Qjw20AmzuPFmcny4fjqVf5z7vu1Tile69rR6f8AdrtxuFPs5SWxDVMymkVbNqBSVVUAWy2spvcfttzmKwsFbV6W+Xr5sS7RqyvorPNdW3zNt9eOmvBHex+DpPZqqKe7uwZreDcSb8BoPabalOErOaWnPgVqNarC8acms2llxPl6BOOxq1kFqNCwzbs7A5hbzJGnIdZyo/6vFKpH2Iceb9fLzOzO2BwcqUvbqcOSenrr5G+w2tbFk/FnX5tUv847L1q1297/AHZHbOlLDpbWf0RjsrhkerjKbKGp5x4Tu0d8v0+Uw7PhGVXEQavG+3vZl2lUlClh6idpW39yuPaFhXZMDh1HhILkfDTCgi3pfXrYb5ljJKvKOForbfkrevsY4BPDqWMrvfbm76/Ph8dj3MdsOi6oXXN3SWW50It+0OO4GdCphaU1HMr5djnUcdWpylkds71/R4/6OP8AD1P+8f4Kcqdkf0Zef2R0O3/9xD/x+7PrBOqcI+R7T7ds5pqdF0PVv6bvecDtTFO7hHZfX9He7OwN4KcuP0/Z52z6+bUmePxF27suV6eXRHpONJURUT1OsmHLOoH7w9ry/go560F1X1NsqijBs+h2xtAJb1PrwnssfjoxcVF7HJwmHz3O5s3GCrTDcdx6MPu/rOjha6r01P4+ZXxFF0puPwO0DLBpKAUALwBgFAKAUAsnSAZ1vAHXnADWAJvAC56QBuYAZjygGS3S0A6O3sI1alkS2YPScXvl/DqpUsSBcXy23cZhUi5RsunyZawdeNGrnne1pLTfxRa+5452DXFdcQGTOXqu6BnRRnXDqArBSW0oXNwLlpq7qWbN5/b8F9doUO5dBp2tFJ2Tejm9U2re1pZu1jsY3ZFR6tXxIKdWpQqEnMXXucmii1rkp8V9L7jJlSk2+Tt8jVSxtKFOno80FNcLPNffjpfa2vM4MJsauiUxmplqNXvUu7lWutVGU+H8PSpcWvqJjGlNJdNfr8DZVx1Cc5uztNZXorrWLT38Wq42OTZ2w6lKpTYOotmNVgzePM9Wp3fdkZSA1U2a4YAdYhQlGSafn13e3v33Ma+Pp1YTi03tlTS0soq997tR1WzPpc4lk5IKw5/OAfPdq8FUr5KFOtTQG7FGNme1rWA1KjX5cpRxtKdZKnGaV+HM6vZlenh81adNytomtl+2dfZexcbSNNRiKfdqykoBvW/iHwbyL69Zpo4XFU3FKosq4W4fA3YjG4Kqpvunmd9b8eHHgcuL7P10rPVwtVU7y+dWGlzqSNDx16XOsVcFVjVlUw88ubdP0zClj6M6MaWJg5Zdmv8AlHJhdgVKOHdKVQCs5BaobjTku8jS+u+5J0mVPAzpUJQpy8Ut2a6uPhWxEZ1I+CO0fz66Hn4Ls3jKQIpV6aXNzYak9SUvK1Hs/FUU1Colfp+i5W7SwdZp1KbdvXM9zHYfEmki06iCoABUZhcN4bNYW0113CdGpCu6cVGSzcW+JzKNTDRqzlODcf7UuGvnyPO7M7DxOGbKalM0iSzKAcxbLYWJHRfaV8Hha1DRyTiXO0MdhsUsyg8+yfDe/PzPpH014cfznRempx0r6H4lWx5dix3sxY+bG/8AOePnFzbb43Z9Hhh1Tiorhp8D7HYWzM1JKgqWLAmxXTeR8QPTlNy7Cdekpqdm+Fv39jzWO7QjTrSpOG3G/wBv2d2tdNG9DwPkZ5/F9nVsLNRmt9mtn5GunKNVZoM56ODbeWC+lz7cPedjBdgYhpTnLJ03fr3larjKa0SzfQ8naznOyli1ra7t4B3esqY6lKjXlTcs1ra+audLBuMqamla/wCbHrdisQS1VeFlb11B/l7Tudg1G+8j5Mpdr00lTl5o+qM9EcQIAwCtAKAVoAwAgFeAUAoBWgEIBQAtAK/KAIEA6e1q7U6eZACcyrcqWChmALlV1IF77x5gazGbaWhvw9ONSdpPTXiley2u9NfSbPJp7crGw7s3zJvpuv4bCjd95A8VRxa5+DoZqVSXL1oXpYGirvPwfFPVZtNlwS4LfqjD7er5SRSsfG6q1Opd1srUl/yO12Uk3sV3SHVly9cDJYCheznfZNprR3ak+qWjW109zVbbeIGY93uLXHduWTKxULqwFV2GosVGnG63OrNcPl6uRDBUHZZ+X9ys7q99nlS2d035WduXFbUxCs9qa92KgRWKk6aEmwcZhv18IFuN9Eqk03pp66/g108Nh5RjeTzNXav+tPnfobG13vTtTJu7CrZW8Kh8inoTcNx0Vukd9LTTz+Nv35XMf4cLTvK2iy6rV2u/pbza6nidoa9X9ZxAQ4jwUEdRSYBVazeJwTqunAEypiJT7yai5aK6s+PU6WCpUv49FzUPFJp5lq1pomlv52RjEY5yXYVLn+zUqZluoL5tXAsCD7TCdWfial/Ze/XmZU8NTtGLhb/Nas9dLbGaeLqqKnjrqDg3qAVWDM1QC+eky3ygdSDru5Y95UipeKS8Ler481/yHQozcPDF2mk8qskuUk7Xv5W6nsbTrsuEw7hmDMcPmYE3Oa17nrLNWpJYem09XlKOHpQeLrRcVZZ7Ly2Olt/bOTEHLVyrQ7vNTzWNUuwzgC/isnsZoxWKcaztKyha6533+CN+CwKnh1eF3UvZ29my08rs9upi373KutPug6nKTmY95pmBtuVeHHyl51Zd40trX23ev6OZGjDulKXtXs9dlpwt1Z0/7RxIHiQA92XAyMSTY6GznKdN2p3br2GpVqyXiXC+37f3LX8XDt+GXG26/Cv56e/c7eHx1RquW3gJYfAwIUKCrlz4SCdLAX16GbY1ZOdraeT+N9vXRledCnGlmvrpxW99VbdW53+qPTKk6X+UsFNOx+CY+k1Go9JviRmQ/wC02v5Hf6zzvc5W4vgfUqE41qcakdpJP4n6X2Ua+Eon/Kf4jO3hlalFHz/tdWxtZdfsjl2xUsaHXEIPkx/lNWLgpOjdbST+TMMCrqv0g380ejLhQPjtvYq2IqDqv8CTyPalFzxc35fRHruzKTeFpvz+rPouwdI5alW2jEKvXLfMfcgehnT7Fw7pwnN8dPgc3tuazwprhq/efVX6Gds4ZF+hgEH6GAObpADPALOOcAsw6QBzeUAb9YAg3gFAIQAgAxgFaAN4BXgHWx+Np0E7yq4RAQCx3XOgmMpKKu2baFCpXnkpxzPkdGn2mwhptVGIp92pALX0DHcOp0OgmHfU7XvoWX2Zi1UVN0nmeqXkFXtRg1RKhxCZHLBWubErbMNBoRmG/nDr00k76Ex7Lxcpypqk80bXXnt9Br7epZKT0Wp1O9qCmhzhVLHeLgE36WvDqqycdbkQwFTPONVOORXel3b4r43NUu0uEap3Qr0+8zFct7HMDbKL7zfSFXp3y5tRLs3FRp966by736b3+BvF7fw1LN3lZVyOqNe+jsCyqbDeQpPpEq0I3u9jGlgMTVy5IN3Ta6paN/FnkVTs7EvUqmrchF7wipUprk3AOAQCNbdZXl/HquUm/PVrQvRXaOFjCnktdvL4Yt36bnYwSYDEFu6ZW/BFAqrEWpA3AC6WF+ImUI4eq3l10t7jTWljsMo94mvFmTaT8Xn9jjr4fZ9BjTdwHdO7Ieo7MKbfsgknIPaYShhqbcZPVq2re32M4VMfXiqkI3UXfSKSuuOi1+Z2KmzcJSyUmZh3jIUVqjm7Uz4ctzpqw89Jk6NCFoN72sm3wNUcVi6uapFXyp3aitnvfTodmnhsOr1KHhzVQ1V1JJZg/hY68NLabpsVOinKnxlq1zvoaJVMRKMK3CFop8FbVIwdqYWggpmqFVCaQBuSCgHhvvuARI76jSio5rJafAz/AImKxEnNQu5eLhx4m8P2gwzIz98mVCAzE2AJvYa8TY6TJYmi05KSsjCXZ+JjKMHTd3t7jsbO2rRrgmjUV7b7HUcrjeJnTrQqew7mFfC1qDSqwcbndM2Fc/Pf0ldlWqf3ugt3AtVQDVlA0cc2AFiOIA5a08RRv417z1P+H+1Y0v8ATVn4X7L5Pl5Ph18zl7GYymcJRUVEzBbFcwzA5jvF7zbQksiVzndt0KqxtaTg7N72dtlxObtGfFhP/Lp/wVJNVaw80auzfZxP/rl9YnrVaqqLswUcyQB7mbW0tznRhKbtFXfQ+JbZdTHbQrCkw7kGnnqggqB3aXCncz6EW4cZzKmHVas2ttLv3HsKGKhgOzqTqLxvNaL0ftPfkvSP1DB4ZadNaaDKqgBR0HPmZ0oQUIqMVojyFWpKrNzm7t6s5pkYEPKAUAoAMvKAIN4AZxzgBfp8oBXHIfKAagEYBQAJ5QCAgCIBDSAJgHy/6ST/AHI8PxaOtr2/EGsr4r+n8Dtdgf7xeUvoebtPG0K2HRnxxLUq4dcQlAhab5Tl7xLEZd+p42muUoyiry2e9i1h6NejXlGGHspRs4OeslfWz5nnDG4mtUwDWp94K+LWnUZGRKqBFtVZBYjN4vWYZpydN8bu3XqW+5w1GGLjrly03JJpuLu/CntpodvGbGbDHCZnDvV2kKzlVyoGdTog4DQSZU3DJd6uVzRRxkcSsRljaMKWVXd3ZPj1PLpZwrGpb9U/tOoapC/iIwYFWLE2FM6A2Fxz1tNOttfZza+uRdnkckqf9Xullu9Graq3/Vy1t00Pqtif4naX+qn/APIyzS/qVfd9DiYz/b4Lyf8A9Hj0aDHZmBfIz06dZalVALk0w73OX9oC+6Vsr/j0na6Tu10udCc4rtHFRzZZSi1F9bLjw8z0/wBbp4rG4Z8MCwpCoatQKyqFK2VCWAub304X87bM8atanKnwvd/YpdzUwuDrQxGjnbLG6bunq9L28/0dfbmK7nE1WoVGNZzSDYd6RZa1gApRraWHEcQZrry7urKVN+J2vG2/kbcHSdbDwjWisizWmpJOPO6OLay1cTVxFSnSLCnlpUnDKMlSmwqOwB+IltNOEwrRnWnUlGN8uid9mtX8zPDOlhadGFSds15SVnqpKyWm2muvEagOMxKVaTZKn6klWmeAqCqwKt01ZTDX8irGcHZ5U1532+qIjbB4aVOorxzuL8nFO667NHNs2sz4TaLOmRy1YsvJu5Fx7zOm3KjXclZ66e4wrwjDFYOMZXSy2fNZgxK5aOzqzqWo0kBqgDNlJprkcqOAIOv5w1aGHm1eK3+Gj9wg81XGUoO05Pw62vaTur9Tt4DEJiMetbDgmmtFlqVMpVXYnwoLgZiN/pNsJRq11OnslZvmaa1OWHwLpV/ack4xvdpcX0ufVy+cQD5wD4Ltj+j1K5athbJVOrIdEc8SP3W+R6amVqmHT1ien7K/xDKglSxHihwfFflfNddj8/qbVxeHK0quYGlUFRVqAkqy5l0J3rqeY00mhSktL7HplgMFic1WlbxpxbjxTs/jp58z3ez3Y/E49xXxTutM63b43HKmp+FetrcgZlClKbu/j+DnY3tbC9nQ7jCxTkuWy83xfTfm0fq+zsBToU1pUkCIo0A+ZPM9Tvl2MVFWR4ivXqV6jqVJXkzsHTykmoiw33EDcx368Dfyu30kXRlkfEs5O5T62H9YuLLmIzdB7n8o1I0HIeLH5CSLgaY32v56/WCLmx0EArc4BWgARANQDObhAECAJgEYAQCBgFAIwCIgDAIQAEAjAImARgFAAGAJEAlMAzu8oBu0ABAIsBvNpDkluyUm9jzto0qJKtUpd6Acw/Dz5WG5l00P9JVr1oU7Nxcl0i3bqWqEqqvGE8l9H4rXXJnc7xjYqn/scvyFzLKk2r2+JWypbv4CA54geQuR6k/yk6i8eXr11DuObMfW38NosM3JL153FaKg/CL87a+8WQzS5nLJMSMAoBkt0gCOsAN3lANQAzjnAMEkGATsfSAaHlAK56/KAQ8oAi8ADfpAIgwBAgF6wAHrAK0AiOsArDrAH0gFAKAVoAkQDjauo3sAeV9faRdGSjJ6pGTV5Kx9LfxWi4y82vXkRZzuUDzbX2A/nGotHn69dDKB9xe3kAPreLPmLx5evka/VxxLHzJ+g0+UWGZ8DkRANwAhRS2RDbe5qSQcVM2OU/7T05eY+nrMVpoZPVXOQzIxGAB1gEpgFACAIEALwBvAMX4QDWQcoBphAAwAU8IBqABPWAUARAD1gBAGAXrAKASwCMA4ziE4Nfy1PsJGZGWSXIO95Ix66D6kGL9Bl5sbueCj1LfLSNR4er+X5DI3Fj6AAfO5+cW6jMuCDuBx8X+ok/ImMqGeXDT5HIq23ADoBJMW77mwYBm+sAKqcRvgCrdYBEGAQXrAColx9DyPOQ1clOxU2vv3jQ+cJhqw2kkFABt++APQwDQgBaAUAGPKARXTf6wDPedDBBu8ElAAj3gADpANCAUAiIAwAZhxIEA4xWHU+QJ+ki5OVl3h4KfUgD5XMXJsuZEPzUehb56RqPD69MDRvvdj7D6C/wA4sM3JEMOn7t/PU+5jKhnlzOYSTEoBkwCgEBANCAEAxUPWAaI9YAwCgBAG8A43XiPXqPz++Mh8zJPgzQaSYkIBN8uMAieB9DAIPAEt0gFcwCUQBt0gDaAZtAGAV4BjqL24wBzjhcwBueXvAAA84BZOZPv+UE3IUwNQBFhdmyIIK8ABAGADc4AwDJMAoBQCgEIBWgGah09YBsiAEALQBgFACAZGh6H6/wBfvfIJ3NSSDUAymmnsYAwCgFeAJEAhALL5+8ADflAKx5wCFMQDJX79oBoIIBZTzgAQYA39IAjzgFaAG6AaMAoBCAZAtp7QBgBAK0AhAJhAK0AHFxAJDcQBH84AQBMAIBEQC84ALAEGATCAK6+cAoAWgGrwAEAc/SARgBAG8Ayx+/aAbvAIQCMACYBW9IAHzgD84AA24QBv1gERAIiAQPvAKARgGTpAGAMAoBheIgGoBGAUAoBQDBIgF8j1gGhrANiAVoAQAP3rAAsOcAz3g6mAPef5TBFx1gkrwDcAyT9/YgGoAAwCgFACAUAYBQCMArQA1gAx6awBv9mAV4BLAIiAN4BXgGWGogGrQAJEAC3OAY7y+4XgFlJ3n0kkGlXW0gCVPOCQy8ybc4BW6mAVhAFlEAsg5CAOUdIBoCAMA44BNAIwA5wDTQCqQCX+RgC+6ALboAGAQ3QAXdAHjALjAIcYACAaaAcVLfAOXjAAb4Bl90AR+UAwfi9pJByndIJMNugHWaSQdvhIJJ4AU/ygG4Bn+sAwNwgFANHhANcYAH7+UAYBxN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1693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452"/>
            <a:ext cx="4807670" cy="590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-8467" y="46560"/>
            <a:ext cx="12200467" cy="10057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</a:pP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LIÇÃO 11</a:t>
            </a:r>
            <a:b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</a:b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 MARCOS 14: TRAIÇÃO E PRISÃO DO SERVO</a:t>
            </a:r>
            <a:endParaRPr lang="pt-BR" sz="2000" b="1" i="1" spc="3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24000" y="692696"/>
            <a:ext cx="9144000" cy="616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-8467" y="754078"/>
            <a:ext cx="1656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0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ESBOÇO </a:t>
            </a:r>
          </a:p>
          <a:p>
            <a:pPr lvl="0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DA AULA</a:t>
            </a:r>
          </a:p>
        </p:txBody>
      </p:sp>
      <p:sp>
        <p:nvSpPr>
          <p:cNvPr id="5" name="AutoShape 2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807670" y="1262085"/>
            <a:ext cx="7384330" cy="4370427"/>
          </a:xfrm>
          <a:custGeom>
            <a:avLst/>
            <a:gdLst>
              <a:gd name="connsiteX0" fmla="*/ 0 w 8551333"/>
              <a:gd name="connsiteY0" fmla="*/ 0 h 5370701"/>
              <a:gd name="connsiteX1" fmla="*/ 8551333 w 8551333"/>
              <a:gd name="connsiteY1" fmla="*/ 0 h 5370701"/>
              <a:gd name="connsiteX2" fmla="*/ 8551333 w 8551333"/>
              <a:gd name="connsiteY2" fmla="*/ 5370701 h 5370701"/>
              <a:gd name="connsiteX3" fmla="*/ 0 w 8551333"/>
              <a:gd name="connsiteY3" fmla="*/ 5370701 h 5370701"/>
              <a:gd name="connsiteX4" fmla="*/ 0 w 8551333"/>
              <a:gd name="connsiteY4" fmla="*/ 0 h 5370701"/>
              <a:gd name="connsiteX0" fmla="*/ 0 w 8551333"/>
              <a:gd name="connsiteY0" fmla="*/ 0 h 5370701"/>
              <a:gd name="connsiteX1" fmla="*/ 8551333 w 8551333"/>
              <a:gd name="connsiteY1" fmla="*/ 0 h 5370701"/>
              <a:gd name="connsiteX2" fmla="*/ 8551333 w 8551333"/>
              <a:gd name="connsiteY2" fmla="*/ 5370701 h 5370701"/>
              <a:gd name="connsiteX3" fmla="*/ 19665 w 8551333"/>
              <a:gd name="connsiteY3" fmla="*/ 5213384 h 5370701"/>
              <a:gd name="connsiteX4" fmla="*/ 0 w 8551333"/>
              <a:gd name="connsiteY4" fmla="*/ 0 h 5370701"/>
              <a:gd name="connsiteX0" fmla="*/ 0 w 8551333"/>
              <a:gd name="connsiteY0" fmla="*/ 0 h 5282211"/>
              <a:gd name="connsiteX1" fmla="*/ 8551333 w 8551333"/>
              <a:gd name="connsiteY1" fmla="*/ 0 h 5282211"/>
              <a:gd name="connsiteX2" fmla="*/ 8521837 w 8551333"/>
              <a:gd name="connsiteY2" fmla="*/ 5282211 h 5282211"/>
              <a:gd name="connsiteX3" fmla="*/ 19665 w 8551333"/>
              <a:gd name="connsiteY3" fmla="*/ 5213384 h 5282211"/>
              <a:gd name="connsiteX4" fmla="*/ 0 w 8551333"/>
              <a:gd name="connsiteY4" fmla="*/ 0 h 5282211"/>
              <a:gd name="connsiteX0" fmla="*/ 9832 w 8561165"/>
              <a:gd name="connsiteY0" fmla="*/ 0 h 5282211"/>
              <a:gd name="connsiteX1" fmla="*/ 8561165 w 8561165"/>
              <a:gd name="connsiteY1" fmla="*/ 0 h 5282211"/>
              <a:gd name="connsiteX2" fmla="*/ 8531669 w 8561165"/>
              <a:gd name="connsiteY2" fmla="*/ 5282211 h 5282211"/>
              <a:gd name="connsiteX3" fmla="*/ 0 w 8561165"/>
              <a:gd name="connsiteY3" fmla="*/ 5213384 h 5282211"/>
              <a:gd name="connsiteX4" fmla="*/ 9832 w 8561165"/>
              <a:gd name="connsiteY4" fmla="*/ 0 h 5282211"/>
              <a:gd name="connsiteX0" fmla="*/ 19664 w 8570997"/>
              <a:gd name="connsiteY0" fmla="*/ 0 h 5282211"/>
              <a:gd name="connsiteX1" fmla="*/ 8570997 w 8570997"/>
              <a:gd name="connsiteY1" fmla="*/ 0 h 5282211"/>
              <a:gd name="connsiteX2" fmla="*/ 8541501 w 8570997"/>
              <a:gd name="connsiteY2" fmla="*/ 5282211 h 5282211"/>
              <a:gd name="connsiteX3" fmla="*/ 0 w 8570997"/>
              <a:gd name="connsiteY3" fmla="*/ 5223216 h 5282211"/>
              <a:gd name="connsiteX4" fmla="*/ 19664 w 8570997"/>
              <a:gd name="connsiteY4" fmla="*/ 0 h 5282211"/>
              <a:gd name="connsiteX0" fmla="*/ 19664 w 8570997"/>
              <a:gd name="connsiteY0" fmla="*/ 0 h 5223216"/>
              <a:gd name="connsiteX1" fmla="*/ 8570997 w 8570997"/>
              <a:gd name="connsiteY1" fmla="*/ 0 h 5223216"/>
              <a:gd name="connsiteX2" fmla="*/ 8551334 w 8570997"/>
              <a:gd name="connsiteY2" fmla="*/ 5213385 h 5223216"/>
              <a:gd name="connsiteX3" fmla="*/ 0 w 8570997"/>
              <a:gd name="connsiteY3" fmla="*/ 5223216 h 5223216"/>
              <a:gd name="connsiteX4" fmla="*/ 19664 w 8570997"/>
              <a:gd name="connsiteY4" fmla="*/ 0 h 5223216"/>
              <a:gd name="connsiteX0" fmla="*/ 11198 w 8562531"/>
              <a:gd name="connsiteY0" fmla="*/ 0 h 5213421"/>
              <a:gd name="connsiteX1" fmla="*/ 8562531 w 8562531"/>
              <a:gd name="connsiteY1" fmla="*/ 0 h 5213421"/>
              <a:gd name="connsiteX2" fmla="*/ 8542868 w 8562531"/>
              <a:gd name="connsiteY2" fmla="*/ 5213385 h 5213421"/>
              <a:gd name="connsiteX3" fmla="*/ 0 w 8562531"/>
              <a:gd name="connsiteY3" fmla="*/ 4998706 h 5213421"/>
              <a:gd name="connsiteX4" fmla="*/ 11198 w 8562531"/>
              <a:gd name="connsiteY4" fmla="*/ 0 h 5213421"/>
              <a:gd name="connsiteX0" fmla="*/ 11198 w 8562531"/>
              <a:gd name="connsiteY0" fmla="*/ 0 h 4998706"/>
              <a:gd name="connsiteX1" fmla="*/ 8562531 w 8562531"/>
              <a:gd name="connsiteY1" fmla="*/ 0 h 4998706"/>
              <a:gd name="connsiteX2" fmla="*/ 8542868 w 8562531"/>
              <a:gd name="connsiteY2" fmla="*/ 4958941 h 4998706"/>
              <a:gd name="connsiteX3" fmla="*/ 0 w 8562531"/>
              <a:gd name="connsiteY3" fmla="*/ 4998706 h 4998706"/>
              <a:gd name="connsiteX4" fmla="*/ 11198 w 8562531"/>
              <a:gd name="connsiteY4" fmla="*/ 0 h 4998706"/>
              <a:gd name="connsiteX0" fmla="*/ 11198 w 8562531"/>
              <a:gd name="connsiteY0" fmla="*/ 0 h 4958941"/>
              <a:gd name="connsiteX1" fmla="*/ 8562531 w 8562531"/>
              <a:gd name="connsiteY1" fmla="*/ 0 h 4958941"/>
              <a:gd name="connsiteX2" fmla="*/ 8542868 w 8562531"/>
              <a:gd name="connsiteY2" fmla="*/ 4958941 h 4958941"/>
              <a:gd name="connsiteX3" fmla="*/ 0 w 8562531"/>
              <a:gd name="connsiteY3" fmla="*/ 4818856 h 4958941"/>
              <a:gd name="connsiteX4" fmla="*/ 11198 w 8562531"/>
              <a:gd name="connsiteY4" fmla="*/ 0 h 4958941"/>
              <a:gd name="connsiteX0" fmla="*/ 11198 w 8562531"/>
              <a:gd name="connsiteY0" fmla="*/ 0 h 4818856"/>
              <a:gd name="connsiteX1" fmla="*/ 8562531 w 8562531"/>
              <a:gd name="connsiteY1" fmla="*/ 0 h 4818856"/>
              <a:gd name="connsiteX2" fmla="*/ 8542868 w 8562531"/>
              <a:gd name="connsiteY2" fmla="*/ 4794079 h 4818856"/>
              <a:gd name="connsiteX3" fmla="*/ 0 w 8562531"/>
              <a:gd name="connsiteY3" fmla="*/ 4818856 h 4818856"/>
              <a:gd name="connsiteX4" fmla="*/ 11198 w 8562531"/>
              <a:gd name="connsiteY4" fmla="*/ 0 h 481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2531" h="4818856">
                <a:moveTo>
                  <a:pt x="11198" y="0"/>
                </a:moveTo>
                <a:lnTo>
                  <a:pt x="8562531" y="0"/>
                </a:lnTo>
                <a:cubicBezTo>
                  <a:pt x="8555977" y="1737795"/>
                  <a:pt x="8549422" y="3056284"/>
                  <a:pt x="8542868" y="4794079"/>
                </a:cubicBezTo>
                <a:lnTo>
                  <a:pt x="0" y="4818856"/>
                </a:lnTo>
                <a:cubicBezTo>
                  <a:pt x="3277" y="3081061"/>
                  <a:pt x="7921" y="1737795"/>
                  <a:pt x="11198" y="0"/>
                </a:cubicBezTo>
                <a:close/>
              </a:path>
            </a:pathLst>
          </a:cu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541338" indent="-457200">
              <a:buFont typeface="+mj-lt"/>
              <a:buAutoNum type="romanUcPeriod"/>
            </a:pPr>
            <a:r>
              <a:rPr lang="en-US" sz="43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ADORAÇÃO </a:t>
            </a:r>
            <a:r>
              <a:rPr lang="en-US" sz="4300" i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14.1-11)</a:t>
            </a:r>
          </a:p>
          <a:p>
            <a:endParaRPr lang="en-US" sz="20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627063" indent="-627063">
              <a:tabLst>
                <a:tab pos="627063" algn="l"/>
                <a:tab pos="719138" algn="l"/>
                <a:tab pos="804863" algn="l"/>
                <a:tab pos="896938" algn="l"/>
              </a:tabLst>
            </a:pPr>
            <a:r>
              <a:rPr lang="en-US" sz="4000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40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1. Ódio </a:t>
            </a:r>
            <a:r>
              <a:rPr lang="en-US" sz="4000" i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14.1)</a:t>
            </a:r>
          </a:p>
          <a:p>
            <a:pPr>
              <a:tabLst>
                <a:tab pos="627063" algn="l"/>
                <a:tab pos="719138" algn="l"/>
                <a:tab pos="804863" algn="l"/>
                <a:tab pos="896938" algn="l"/>
              </a:tabLst>
            </a:pPr>
            <a:endParaRPr lang="en-US" sz="4000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627063" indent="-627063">
              <a:tabLst>
                <a:tab pos="627063" algn="l"/>
                <a:tab pos="719138" algn="l"/>
                <a:tab pos="804863" algn="l"/>
                <a:tab pos="896938" algn="l"/>
              </a:tabLst>
            </a:pPr>
            <a:r>
              <a:rPr lang="en-US" sz="40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2. Amor </a:t>
            </a:r>
            <a:r>
              <a:rPr lang="en-US" sz="4000" i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14.3)</a:t>
            </a:r>
          </a:p>
          <a:p>
            <a:pPr marL="1074738" indent="-1074738">
              <a:tabLst>
                <a:tab pos="627063" algn="l"/>
                <a:tab pos="719138" algn="l"/>
                <a:tab pos="804863" algn="l"/>
                <a:tab pos="896938" algn="l"/>
              </a:tabLst>
            </a:pPr>
            <a:endParaRPr lang="en-US" sz="4000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719138" indent="-719138">
              <a:tabLst>
                <a:tab pos="627063" algn="l"/>
                <a:tab pos="804863" algn="l"/>
                <a:tab pos="896938" algn="l"/>
              </a:tabLst>
            </a:pPr>
            <a:r>
              <a:rPr lang="en-US" sz="40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3. Reconhecimento </a:t>
            </a:r>
            <a:r>
              <a:rPr lang="en-US" sz="4000" i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14.9)</a:t>
            </a:r>
          </a:p>
          <a:p>
            <a:endParaRPr lang="en-US" sz="7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ea typeface="Arial Unicode MS" pitchFamily="34" charset="-128"/>
              <a:cs typeface="Arial" pitchFamily="34" charset="0"/>
            </a:endParaRPr>
          </a:p>
          <a:p>
            <a:endParaRPr lang="en-US" sz="8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33002" y="92663"/>
            <a:ext cx="889865" cy="852155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53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97497"/>
            <a:ext cx="4792133" cy="58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74575" y="56586"/>
            <a:ext cx="12041221" cy="97313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</a:pP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LIÇÃO 11</a:t>
            </a:r>
            <a:b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</a:b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 MARCOS 14: TRAIÇÃO E PRISÃO DO SERVO</a:t>
            </a:r>
            <a:endParaRPr lang="pt-BR" sz="2000" b="1" i="1" spc="3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24000" y="692696"/>
            <a:ext cx="9144000" cy="616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0" y="809510"/>
            <a:ext cx="1643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0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ESBOÇO </a:t>
            </a:r>
          </a:p>
          <a:p>
            <a:pPr lvl="0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DA AULA</a:t>
            </a:r>
          </a:p>
        </p:txBody>
      </p:sp>
      <p:sp>
        <p:nvSpPr>
          <p:cNvPr id="5" name="AutoShape 2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895023" y="1078366"/>
            <a:ext cx="7296977" cy="6463308"/>
          </a:xfrm>
          <a:custGeom>
            <a:avLst/>
            <a:gdLst>
              <a:gd name="connsiteX0" fmla="*/ 0 w 6788847"/>
              <a:gd name="connsiteY0" fmla="*/ 0 h 7017306"/>
              <a:gd name="connsiteX1" fmla="*/ 6788847 w 6788847"/>
              <a:gd name="connsiteY1" fmla="*/ 0 h 7017306"/>
              <a:gd name="connsiteX2" fmla="*/ 6788847 w 6788847"/>
              <a:gd name="connsiteY2" fmla="*/ 7017306 h 7017306"/>
              <a:gd name="connsiteX3" fmla="*/ 0 w 6788847"/>
              <a:gd name="connsiteY3" fmla="*/ 7017306 h 7017306"/>
              <a:gd name="connsiteX4" fmla="*/ 0 w 6788847"/>
              <a:gd name="connsiteY4" fmla="*/ 0 h 7017306"/>
              <a:gd name="connsiteX0" fmla="*/ 0 w 6788847"/>
              <a:gd name="connsiteY0" fmla="*/ 0 h 7017306"/>
              <a:gd name="connsiteX1" fmla="*/ 6788847 w 6788847"/>
              <a:gd name="connsiteY1" fmla="*/ 0 h 7017306"/>
              <a:gd name="connsiteX2" fmla="*/ 6788847 w 6788847"/>
              <a:gd name="connsiteY2" fmla="*/ 7017306 h 7017306"/>
              <a:gd name="connsiteX3" fmla="*/ 9427 w 6788847"/>
              <a:gd name="connsiteY3" fmla="*/ 6536539 h 7017306"/>
              <a:gd name="connsiteX4" fmla="*/ 0 w 6788847"/>
              <a:gd name="connsiteY4" fmla="*/ 0 h 7017306"/>
              <a:gd name="connsiteX0" fmla="*/ 0 w 6845408"/>
              <a:gd name="connsiteY0" fmla="*/ 0 h 6545966"/>
              <a:gd name="connsiteX1" fmla="*/ 6788847 w 6845408"/>
              <a:gd name="connsiteY1" fmla="*/ 0 h 6545966"/>
              <a:gd name="connsiteX2" fmla="*/ 6845408 w 6845408"/>
              <a:gd name="connsiteY2" fmla="*/ 6545966 h 6545966"/>
              <a:gd name="connsiteX3" fmla="*/ 9427 w 6845408"/>
              <a:gd name="connsiteY3" fmla="*/ 6536539 h 6545966"/>
              <a:gd name="connsiteX4" fmla="*/ 0 w 6845408"/>
              <a:gd name="connsiteY4" fmla="*/ 0 h 6545966"/>
              <a:gd name="connsiteX0" fmla="*/ 9845 w 6836399"/>
              <a:gd name="connsiteY0" fmla="*/ 810705 h 6545966"/>
              <a:gd name="connsiteX1" fmla="*/ 6779838 w 6836399"/>
              <a:gd name="connsiteY1" fmla="*/ 0 h 6545966"/>
              <a:gd name="connsiteX2" fmla="*/ 6836399 w 6836399"/>
              <a:gd name="connsiteY2" fmla="*/ 6545966 h 6545966"/>
              <a:gd name="connsiteX3" fmla="*/ 418 w 6836399"/>
              <a:gd name="connsiteY3" fmla="*/ 6536539 h 6545966"/>
              <a:gd name="connsiteX4" fmla="*/ 9845 w 6836399"/>
              <a:gd name="connsiteY4" fmla="*/ 810705 h 6545966"/>
              <a:gd name="connsiteX0" fmla="*/ 9845 w 6836399"/>
              <a:gd name="connsiteY0" fmla="*/ 0 h 5735261"/>
              <a:gd name="connsiteX1" fmla="*/ 6808119 w 6836399"/>
              <a:gd name="connsiteY1" fmla="*/ 28280 h 5735261"/>
              <a:gd name="connsiteX2" fmla="*/ 6836399 w 6836399"/>
              <a:gd name="connsiteY2" fmla="*/ 5735261 h 5735261"/>
              <a:gd name="connsiteX3" fmla="*/ 418 w 6836399"/>
              <a:gd name="connsiteY3" fmla="*/ 5725834 h 5735261"/>
              <a:gd name="connsiteX4" fmla="*/ 9845 w 6836399"/>
              <a:gd name="connsiteY4" fmla="*/ 0 h 573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6399" h="5735261">
                <a:moveTo>
                  <a:pt x="9845" y="0"/>
                </a:moveTo>
                <a:lnTo>
                  <a:pt x="6808119" y="28280"/>
                </a:lnTo>
                <a:lnTo>
                  <a:pt x="6836399" y="5735261"/>
                </a:lnTo>
                <a:lnTo>
                  <a:pt x="418" y="5725834"/>
                </a:lnTo>
                <a:cubicBezTo>
                  <a:pt x="-2724" y="3546988"/>
                  <a:pt x="12987" y="2178846"/>
                  <a:pt x="9845" y="0"/>
                </a:cubicBezTo>
                <a:close/>
              </a:path>
            </a:pathLst>
          </a:cu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541338" indent="-541338"/>
            <a:r>
              <a:rPr lang="en-US" sz="39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II. TRAIÇÃO </a:t>
            </a:r>
            <a:r>
              <a:rPr lang="en-US" sz="3900" i="1" spc="-15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14.12-31)</a:t>
            </a:r>
          </a:p>
          <a:p>
            <a:pPr marL="449263" indent="-449263"/>
            <a:endParaRPr lang="en-US" sz="1200" i="1" spc="-15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sz="38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Traição em meio à comunhão </a:t>
            </a:r>
          </a:p>
          <a:p>
            <a:pPr indent="719138"/>
            <a:r>
              <a:rPr lang="en-US" sz="4000" i="1" spc="-15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14.18)</a:t>
            </a:r>
          </a:p>
          <a:p>
            <a:endParaRPr lang="en-US" sz="2500" i="1" spc="-15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541338" indent="-541338"/>
            <a:r>
              <a:rPr lang="en-US" sz="39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2. Comunhão em meio à traição </a:t>
            </a:r>
          </a:p>
          <a:p>
            <a:pPr marL="541338"/>
            <a:r>
              <a:rPr lang="en-US" sz="4000" i="1" spc="-15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14.23)</a:t>
            </a:r>
          </a:p>
          <a:p>
            <a:endParaRPr lang="en-US" sz="2500" i="1" spc="-15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541338" indent="-541338"/>
            <a:r>
              <a:rPr lang="en-US" sz="40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3. Abandono em meio à crise </a:t>
            </a:r>
            <a:r>
              <a:rPr lang="en-US" sz="4000" i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14.27</a:t>
            </a:r>
            <a:r>
              <a:rPr lang="en-US" sz="4000" i="1" spc="-15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endParaRPr lang="en-US" sz="360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982663" indent="-982663"/>
            <a:r>
              <a:rPr lang="en-US" sz="40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</a:t>
            </a:r>
            <a:endParaRPr lang="en-US" sz="8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74575" y="56586"/>
            <a:ext cx="927787" cy="902821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82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3" y="983127"/>
            <a:ext cx="5178425" cy="587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7937"/>
            <a:ext cx="12132735" cy="10297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b="1" i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  <a:p>
            <a:pPr lvl="0" algn="r">
              <a:spcBef>
                <a:spcPts val="0"/>
              </a:spcBef>
            </a:pP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LIÇÃO 11</a:t>
            </a:r>
            <a:b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</a:b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 MARCOS 14: TRAIÇÃO E PRISÃO DO SERVO</a:t>
            </a:r>
            <a:endParaRPr lang="pt-BR" sz="2000" b="1" i="1" spc="3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24000" y="692696"/>
            <a:ext cx="9144000" cy="616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utoShape 2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object 7"/>
          <p:cNvSpPr/>
          <p:nvPr/>
        </p:nvSpPr>
        <p:spPr>
          <a:xfrm>
            <a:off x="99147" y="42029"/>
            <a:ext cx="976120" cy="907006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-5292" y="312738"/>
            <a:ext cx="17610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0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ESBOÇO </a:t>
            </a:r>
          </a:p>
          <a:p>
            <a:pPr lvl="0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DA AULA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08601" y="1629472"/>
            <a:ext cx="6883400" cy="4847481"/>
          </a:xfrm>
          <a:custGeom>
            <a:avLst/>
            <a:gdLst>
              <a:gd name="connsiteX0" fmla="*/ 0 w 8238173"/>
              <a:gd name="connsiteY0" fmla="*/ 0 h 5601533"/>
              <a:gd name="connsiteX1" fmla="*/ 8238173 w 8238173"/>
              <a:gd name="connsiteY1" fmla="*/ 0 h 5601533"/>
              <a:gd name="connsiteX2" fmla="*/ 8238173 w 8238173"/>
              <a:gd name="connsiteY2" fmla="*/ 5601533 h 5601533"/>
              <a:gd name="connsiteX3" fmla="*/ 0 w 8238173"/>
              <a:gd name="connsiteY3" fmla="*/ 5601533 h 5601533"/>
              <a:gd name="connsiteX4" fmla="*/ 0 w 8238173"/>
              <a:gd name="connsiteY4" fmla="*/ 0 h 5601533"/>
              <a:gd name="connsiteX0" fmla="*/ 8359 w 8246532"/>
              <a:gd name="connsiteY0" fmla="*/ 0 h 5601533"/>
              <a:gd name="connsiteX1" fmla="*/ 8246532 w 8246532"/>
              <a:gd name="connsiteY1" fmla="*/ 0 h 5601533"/>
              <a:gd name="connsiteX2" fmla="*/ 8246532 w 8246532"/>
              <a:gd name="connsiteY2" fmla="*/ 5601533 h 5601533"/>
              <a:gd name="connsiteX3" fmla="*/ 8359 w 8246532"/>
              <a:gd name="connsiteY3" fmla="*/ 5601533 h 5601533"/>
              <a:gd name="connsiteX4" fmla="*/ 0 w 8246532"/>
              <a:gd name="connsiteY4" fmla="*/ 5302554 h 5601533"/>
              <a:gd name="connsiteX5" fmla="*/ 8359 w 8246532"/>
              <a:gd name="connsiteY5" fmla="*/ 0 h 5601533"/>
              <a:gd name="connsiteX0" fmla="*/ 16933 w 8255106"/>
              <a:gd name="connsiteY0" fmla="*/ 0 h 5601533"/>
              <a:gd name="connsiteX1" fmla="*/ 8255106 w 8255106"/>
              <a:gd name="connsiteY1" fmla="*/ 0 h 5601533"/>
              <a:gd name="connsiteX2" fmla="*/ 8255106 w 8255106"/>
              <a:gd name="connsiteY2" fmla="*/ 5601533 h 5601533"/>
              <a:gd name="connsiteX3" fmla="*/ 0 w 8255106"/>
              <a:gd name="connsiteY3" fmla="*/ 5288266 h 5601533"/>
              <a:gd name="connsiteX4" fmla="*/ 8574 w 8255106"/>
              <a:gd name="connsiteY4" fmla="*/ 5302554 h 5601533"/>
              <a:gd name="connsiteX5" fmla="*/ 16933 w 8255106"/>
              <a:gd name="connsiteY5" fmla="*/ 0 h 5601533"/>
              <a:gd name="connsiteX0" fmla="*/ 16933 w 8255106"/>
              <a:gd name="connsiteY0" fmla="*/ 0 h 5364467"/>
              <a:gd name="connsiteX1" fmla="*/ 8255106 w 8255106"/>
              <a:gd name="connsiteY1" fmla="*/ 0 h 5364467"/>
              <a:gd name="connsiteX2" fmla="*/ 8238172 w 8255106"/>
              <a:gd name="connsiteY2" fmla="*/ 5364467 h 5364467"/>
              <a:gd name="connsiteX3" fmla="*/ 0 w 8255106"/>
              <a:gd name="connsiteY3" fmla="*/ 5288266 h 5364467"/>
              <a:gd name="connsiteX4" fmla="*/ 8574 w 8255106"/>
              <a:gd name="connsiteY4" fmla="*/ 5302554 h 5364467"/>
              <a:gd name="connsiteX5" fmla="*/ 16933 w 8255106"/>
              <a:gd name="connsiteY5" fmla="*/ 0 h 5364467"/>
              <a:gd name="connsiteX0" fmla="*/ 16933 w 8255106"/>
              <a:gd name="connsiteY0" fmla="*/ 0 h 5364467"/>
              <a:gd name="connsiteX1" fmla="*/ 8255106 w 8255106"/>
              <a:gd name="connsiteY1" fmla="*/ 0 h 5364467"/>
              <a:gd name="connsiteX2" fmla="*/ 8238172 w 8255106"/>
              <a:gd name="connsiteY2" fmla="*/ 5364467 h 5364467"/>
              <a:gd name="connsiteX3" fmla="*/ 0 w 8255106"/>
              <a:gd name="connsiteY3" fmla="*/ 5288266 h 5364467"/>
              <a:gd name="connsiteX4" fmla="*/ 107 w 8255106"/>
              <a:gd name="connsiteY4" fmla="*/ 5226354 h 5364467"/>
              <a:gd name="connsiteX5" fmla="*/ 16933 w 8255106"/>
              <a:gd name="connsiteY5" fmla="*/ 0 h 5364467"/>
              <a:gd name="connsiteX0" fmla="*/ 16933 w 8255106"/>
              <a:gd name="connsiteY0" fmla="*/ 0 h 5330600"/>
              <a:gd name="connsiteX1" fmla="*/ 8255106 w 8255106"/>
              <a:gd name="connsiteY1" fmla="*/ 0 h 5330600"/>
              <a:gd name="connsiteX2" fmla="*/ 8246639 w 8255106"/>
              <a:gd name="connsiteY2" fmla="*/ 5330600 h 5330600"/>
              <a:gd name="connsiteX3" fmla="*/ 0 w 8255106"/>
              <a:gd name="connsiteY3" fmla="*/ 5288266 h 5330600"/>
              <a:gd name="connsiteX4" fmla="*/ 107 w 8255106"/>
              <a:gd name="connsiteY4" fmla="*/ 5226354 h 5330600"/>
              <a:gd name="connsiteX5" fmla="*/ 16933 w 8255106"/>
              <a:gd name="connsiteY5" fmla="*/ 0 h 5330600"/>
              <a:gd name="connsiteX0" fmla="*/ 16933 w 8255106"/>
              <a:gd name="connsiteY0" fmla="*/ 0 h 5330600"/>
              <a:gd name="connsiteX1" fmla="*/ 8255106 w 8255106"/>
              <a:gd name="connsiteY1" fmla="*/ 0 h 5330600"/>
              <a:gd name="connsiteX2" fmla="*/ 8246639 w 8255106"/>
              <a:gd name="connsiteY2" fmla="*/ 5330600 h 5330600"/>
              <a:gd name="connsiteX3" fmla="*/ 0 w 8255106"/>
              <a:gd name="connsiteY3" fmla="*/ 5171621 h 5330600"/>
              <a:gd name="connsiteX4" fmla="*/ 107 w 8255106"/>
              <a:gd name="connsiteY4" fmla="*/ 5226354 h 5330600"/>
              <a:gd name="connsiteX5" fmla="*/ 16933 w 8255106"/>
              <a:gd name="connsiteY5" fmla="*/ 0 h 5330600"/>
              <a:gd name="connsiteX0" fmla="*/ 16933 w 8255106"/>
              <a:gd name="connsiteY0" fmla="*/ 0 h 5239133"/>
              <a:gd name="connsiteX1" fmla="*/ 8255106 w 8255106"/>
              <a:gd name="connsiteY1" fmla="*/ 0 h 5239133"/>
              <a:gd name="connsiteX2" fmla="*/ 8246639 w 8255106"/>
              <a:gd name="connsiteY2" fmla="*/ 5230618 h 5239133"/>
              <a:gd name="connsiteX3" fmla="*/ 0 w 8255106"/>
              <a:gd name="connsiteY3" fmla="*/ 5171621 h 5239133"/>
              <a:gd name="connsiteX4" fmla="*/ 107 w 8255106"/>
              <a:gd name="connsiteY4" fmla="*/ 5226354 h 5239133"/>
              <a:gd name="connsiteX5" fmla="*/ 16933 w 8255106"/>
              <a:gd name="connsiteY5" fmla="*/ 0 h 5239133"/>
              <a:gd name="connsiteX0" fmla="*/ 87 w 8314460"/>
              <a:gd name="connsiteY0" fmla="*/ 602635 h 5239133"/>
              <a:gd name="connsiteX1" fmla="*/ 8314460 w 8314460"/>
              <a:gd name="connsiteY1" fmla="*/ 0 h 5239133"/>
              <a:gd name="connsiteX2" fmla="*/ 8305993 w 8314460"/>
              <a:gd name="connsiteY2" fmla="*/ 5230618 h 5239133"/>
              <a:gd name="connsiteX3" fmla="*/ 59354 w 8314460"/>
              <a:gd name="connsiteY3" fmla="*/ 5171621 h 5239133"/>
              <a:gd name="connsiteX4" fmla="*/ 59461 w 8314460"/>
              <a:gd name="connsiteY4" fmla="*/ 5226354 h 5239133"/>
              <a:gd name="connsiteX5" fmla="*/ 87 w 8314460"/>
              <a:gd name="connsiteY5" fmla="*/ 602635 h 5239133"/>
              <a:gd name="connsiteX0" fmla="*/ 87 w 8307018"/>
              <a:gd name="connsiteY0" fmla="*/ 0 h 4636498"/>
              <a:gd name="connsiteX1" fmla="*/ 8297527 w 8307018"/>
              <a:gd name="connsiteY1" fmla="*/ 36303 h 4636498"/>
              <a:gd name="connsiteX2" fmla="*/ 8305993 w 8307018"/>
              <a:gd name="connsiteY2" fmla="*/ 4627983 h 4636498"/>
              <a:gd name="connsiteX3" fmla="*/ 59354 w 8307018"/>
              <a:gd name="connsiteY3" fmla="*/ 4568986 h 4636498"/>
              <a:gd name="connsiteX4" fmla="*/ 59461 w 8307018"/>
              <a:gd name="connsiteY4" fmla="*/ 4623719 h 4636498"/>
              <a:gd name="connsiteX5" fmla="*/ 87 w 8307018"/>
              <a:gd name="connsiteY5" fmla="*/ 0 h 4636498"/>
              <a:gd name="connsiteX0" fmla="*/ 87 w 8307018"/>
              <a:gd name="connsiteY0" fmla="*/ 0 h 4627983"/>
              <a:gd name="connsiteX1" fmla="*/ 8297527 w 8307018"/>
              <a:gd name="connsiteY1" fmla="*/ 36303 h 4627983"/>
              <a:gd name="connsiteX2" fmla="*/ 8305993 w 8307018"/>
              <a:gd name="connsiteY2" fmla="*/ 4627983 h 4627983"/>
              <a:gd name="connsiteX3" fmla="*/ 50887 w 8307018"/>
              <a:gd name="connsiteY3" fmla="*/ 4074224 h 4627983"/>
              <a:gd name="connsiteX4" fmla="*/ 59461 w 8307018"/>
              <a:gd name="connsiteY4" fmla="*/ 4623719 h 4627983"/>
              <a:gd name="connsiteX5" fmla="*/ 87 w 8307018"/>
              <a:gd name="connsiteY5" fmla="*/ 0 h 4627983"/>
              <a:gd name="connsiteX0" fmla="*/ 87 w 8297527"/>
              <a:gd name="connsiteY0" fmla="*/ 0 h 4627545"/>
              <a:gd name="connsiteX1" fmla="*/ 8297527 w 8297527"/>
              <a:gd name="connsiteY1" fmla="*/ 36303 h 4627545"/>
              <a:gd name="connsiteX2" fmla="*/ 8289059 w 8297527"/>
              <a:gd name="connsiteY2" fmla="*/ 4094667 h 4627545"/>
              <a:gd name="connsiteX3" fmla="*/ 50887 w 8297527"/>
              <a:gd name="connsiteY3" fmla="*/ 4074224 h 4627545"/>
              <a:gd name="connsiteX4" fmla="*/ 59461 w 8297527"/>
              <a:gd name="connsiteY4" fmla="*/ 4623719 h 4627545"/>
              <a:gd name="connsiteX5" fmla="*/ 87 w 8297527"/>
              <a:gd name="connsiteY5" fmla="*/ 0 h 462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97527" h="4627545">
                <a:moveTo>
                  <a:pt x="87" y="0"/>
                </a:moveTo>
                <a:lnTo>
                  <a:pt x="8297527" y="36303"/>
                </a:lnTo>
                <a:cubicBezTo>
                  <a:pt x="8291882" y="1824459"/>
                  <a:pt x="8294704" y="2306511"/>
                  <a:pt x="8289059" y="4094667"/>
                </a:cubicBezTo>
                <a:lnTo>
                  <a:pt x="50887" y="4074224"/>
                </a:lnTo>
                <a:cubicBezTo>
                  <a:pt x="50923" y="4014076"/>
                  <a:pt x="59425" y="4683867"/>
                  <a:pt x="59461" y="4623719"/>
                </a:cubicBezTo>
                <a:cubicBezTo>
                  <a:pt x="62247" y="2856201"/>
                  <a:pt x="-2699" y="1767518"/>
                  <a:pt x="8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7063" indent="-627063"/>
            <a:r>
              <a:rPr lang="en-US" sz="39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III. PRISÃO </a:t>
            </a:r>
            <a:r>
              <a:rPr lang="en-US" sz="3900" i="1" spc="-15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14.32-72)</a:t>
            </a:r>
          </a:p>
          <a:p>
            <a:pPr marL="541338" indent="-541338"/>
            <a:endParaRPr lang="en-US" sz="1500" i="1" spc="-15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541338" indent="-541338">
              <a:buAutoNum type="arabicPeriod"/>
            </a:pPr>
            <a:r>
              <a:rPr lang="en-US" sz="40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Angústia no Getsêmani </a:t>
            </a:r>
          </a:p>
          <a:p>
            <a:pPr indent="541338">
              <a:tabLst>
                <a:tab pos="541338" algn="l"/>
                <a:tab pos="804863" algn="l"/>
              </a:tabLst>
            </a:pPr>
            <a:r>
              <a:rPr lang="en-US" sz="40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14.34</a:t>
            </a:r>
            <a:r>
              <a:rPr lang="en-US" sz="4000" i="1" spc="-15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1254125" indent="-1254125"/>
            <a:endParaRPr lang="en-US" sz="3500" spc="-15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541338" indent="-541338"/>
            <a:r>
              <a:rPr lang="en-US" sz="32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2. Beijo de Judas e o jovem desnudo </a:t>
            </a:r>
          </a:p>
          <a:p>
            <a:pPr marL="541338" indent="-92075"/>
            <a:r>
              <a:rPr lang="en-US" sz="3800" i="1" spc="-15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14.45,52)</a:t>
            </a:r>
          </a:p>
          <a:p>
            <a:pPr marL="1074738" indent="-1074738"/>
            <a:endParaRPr lang="en-US" sz="3500" spc="-15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536575" indent="-536575"/>
            <a:r>
              <a:rPr lang="en-US" sz="35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3. A deserção de Pedro </a:t>
            </a:r>
            <a:r>
              <a:rPr lang="en-US" sz="3500" i="1" spc="-15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14.71)</a:t>
            </a:r>
            <a:endParaRPr lang="en-US" sz="350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5791205" y="1184547"/>
            <a:ext cx="5994409" cy="8771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sz="10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algn="ctr"/>
            <a:r>
              <a:rPr lang="en-US" sz="4100" b="1" dirty="0">
                <a:ln w="1143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rial Unicode MS" pitchFamily="34" charset="-128"/>
                <a:cs typeface="Arial" pitchFamily="34" charset="0"/>
              </a:rPr>
              <a:t>APLICAÇÃO PESSOAL</a:t>
            </a:r>
            <a:endParaRPr lang="en-US" sz="4100" b="1" dirty="0">
              <a:ln w="11430"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52776"/>
            <a:ext cx="12132733" cy="9769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</a:pP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LIÇÃO 11</a:t>
            </a:r>
            <a:b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</a:b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 MARCOS 14: TRAIÇÃO E PRISÃO DO SERVO</a:t>
            </a:r>
            <a:endParaRPr lang="pt-BR" sz="2000" b="1" i="1" spc="3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01737" y="1852001"/>
            <a:ext cx="6730993" cy="4231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/>
            <a:endParaRPr lang="en-US" sz="1000" dirty="0">
              <a:ln w="11430"/>
              <a:solidFill>
                <a:schemeClr val="bg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algn="just"/>
            <a:r>
              <a:rPr lang="en-US" sz="3700" dirty="0">
                <a:ln w="11430"/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Em momentos decisivos, o melhor a fazer é prostrar-se aos pés do Pai, em oração, na busca de força e sabedoria. Assim fazendo, nossas ações e reações realizarão mais a vontade de Deus que a nossa.</a:t>
            </a:r>
            <a:endParaRPr lang="en-US" sz="3700" b="1" spc="-150" dirty="0">
              <a:ln w="11430"/>
              <a:solidFill>
                <a:schemeClr val="bg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29646" y="52776"/>
            <a:ext cx="869420" cy="819291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2" descr="Ver a imagem de ori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2067"/>
            <a:ext cx="5257800" cy="598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4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assembleia de deus em belem"/>
          <p:cNvSpPr>
            <a:spLocks noChangeAspect="1" noChangeArrowheads="1"/>
          </p:cNvSpPr>
          <p:nvPr/>
        </p:nvSpPr>
        <p:spPr bwMode="auto">
          <a:xfrm>
            <a:off x="237953" y="6463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AutoShape 4" descr="Resultado de imagem para assembleia de deus em belem"/>
          <p:cNvSpPr>
            <a:spLocks noChangeAspect="1" noChangeArrowheads="1"/>
          </p:cNvSpPr>
          <p:nvPr/>
        </p:nvSpPr>
        <p:spPr bwMode="auto">
          <a:xfrm>
            <a:off x="390353" y="798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AutoShape 6" descr="Resultado de imagem para assembleia de deus em belem"/>
          <p:cNvSpPr>
            <a:spLocks noChangeAspect="1" noChangeArrowheads="1"/>
          </p:cNvSpPr>
          <p:nvPr/>
        </p:nvSpPr>
        <p:spPr bwMode="auto">
          <a:xfrm>
            <a:off x="4604007" y="28870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AutoShape 8" descr="data:image/jpeg;base64,/9j/4AAQSkZJRgABAQAAAQABAAD/2wCEAAkGBxMTEhUTExMVFhUXFRUVFxcYGBoXFxcVFxcWFxcXFRcYHSggGBolHRUVITEhJSkrLi4uFx8zODMtNygtLisBCgoKDg0OFRAQFy0dHR83KysrKy0rLS4tKy0rLy8rLS0tLy4tLS0tLSsrLSstKystKystLS0rLi0rLS0tLS0rLf/AABEIAKkBKgMBEQACEQEDEQH/xAAbAAEBAQADAQEAAAAAAAAAAAABAAIDBAUGB//EAD8QAAIBAgMFBgQCBwcFAAAAAAECAAMRBBIhBTFBUWEGEyJxgZEyobHwI9EHFEJSssHhFSQ0YnKC8TNzdJKz/8QAGwEBAAIDAQEAAAAAAAAAAAAAAAEEAgMFBgf/xAA5EQACAQIEAwUIAQIFBQAAAAAAAQIDEQQSITFBUWEFEyJx8DKBkaGxwdHhFDNCBiMkNPFSYnJzsv/aAAwDAQACEQMRAD8A/bs/K5gEb9BADJ1MAu7EA3lHKAUAIBEwCEASIBQCgBaAUAyB9+8ASIBqAEArwAvAG0AIBQBMAoBQAJ4QBEACIALANQCgFeAVoBQAMAYBZYAmABgFAIGAIEAoBCARgAIBQCvAK0AoBQCMAFMASIBGAUAhAACAQ0gFAFbQAJgFAAH5wDcAIAMPvrAK8AQYBWgFAKAUArQDNuhgG4BQAgEIA3gFeABgCDAKAEAoAwAAgETAKAVoAQBgFAKAZF4BZYBZIBrLAACALQAvAEQCgBAJDAEwBgBACARgCDAM5RANWgFAKAMAF4QAvAGAUAoAXgCDAECAUAIBWgFAK0AoBQCgCBAC0AoBnMIA54BZvu0ALjnAEecAb/doAX+90AAdT98oBuARMAoAWgFaABMAL/djANmABgETAGAC/nAC0ARAC8AfSAFoBWgFYwC15wC1gFfpALN9/wDEAM3Q+35wABPAQBUH7tANW6/ftAC3X6QBI6wAtAK0AYBQBEAzk5affKABJ5e0AvQwA62gGr+ftAK/SAGY8oBWbpAIJzMA0FtAKAUAgYBCAF4AAb4A26wCywBgFAG8ADAK0AoAQBgFAKAUAoBQCgFAAwBEArQDp4nGBKgB4rf5zk4zGrD4iK5rVe/18CxToucG1wOzTqhhcTpUqsasVKJplFxdmbM2GJQCgBAGAUAoBoQCgBeAVoAXgFAMud3K/wDxANQA4wBgFAIGAUAoBCAN4AQDN+kAc0AmgGoAWgEIAQBEALQBEAoBMZjOcYRcpOyQPmNuVbsTx+gE8D2liu+ryn8OiXq52sHC0bBsTaRFRVO5vD68Py9Z0ux8c41YwltLT38Px7xjMMnByXDX8n089ccURAGAEAoBQCMAhAK8AoBQDOY8vp+cATfp9YAMvW8A0RAI/f36QBtACAREA4sXiFpI9R9FRWdjyCi5+kiTSTbM6dOVScYRWraS955a9oqZFHKlQtWzgJZFZe7YJUD5mAurGxAJO+wNpr75aablx9nVF3l5JKFtdWndXVrJ7rZuy5s4j2qp5Q606rBqvdJY0hmYB2J8VQZQO7bRrHdpI79WvZ8uH5Ni7LqZnFzimlmftaK6XCLvutrrqar9qaCJXdg4OHKh0sC5LAFcgDWIvmF7/stwF4deKUm+BjDsutOdKMWn3l7PW2m99NOD24rjoVTtRSBqApU/D7zWym/dkB7ANcfEPiABmLxEVfR6X+RK7LqtQakvFbnpm1XDpwudrE7YVKxo5HYhBUYjJlCnP+84Yn8NtwMzlVSllt14fk0U8HKdJVcySbslre+nJNcVu0FHbVNnpJ4r1aa1FuBYBlLKra6MQr6a/AZEa8W4rmr+vXATwVSMakna0G0/c7Nrom18Ua21tWnhkD1CbE2CrqWO/Tp8pGIxEKEc0yMJg6mKnkh73wR0dmdqUq1RSenUpO3w5xofyOh6aSvRx8JzVOUXFva5axHZc6VN1YzU0t7cB2n2nSnUNJKb1WXVsg0Xn7X14SK3aEKc3TjFya3twIw/Zk6tNVJSUE9r8Tt4LblGpRNcEhVvmvvUjgQN51Frb7zdSxdKpSdVOyW/Qr1sDWpVlRau3t1PLXtnTuC1KqtMmwqEaaeW/wBLyqu1aejcWovjbQuvsarZpTi5LhfU9vaO0adGn3lRgF4W1LHgFHEmX6teFKGeb0+vkc6hhqlefdwWv08zr7B2yuKRnVWUK2Qg2vuU30/1TDDYmNeLlFW4G3G4OWFmoSad1fT10PTlgpg7gC50HGYykopyeiRKTbsjysZtMbhPJdrdqOXhjty/Jeo4V7s8XEG+pnl8zbuzpU9NEefcqynkyn2IMvYWeWpB8mvqWbZoSXNM/QSZ9IueVISQUASIAQCgEIBQCgDAC3WAUAoAHUwDVoAQBgEIAAwDz9u06TUSK9Tu6WZC5zBAQHUhWY7lYgA+dphUUXHxOyLWDlVjVToxzS1srX4PVLmt0eJiMJgSi3xYFGpVaoF7ymyOylMwVnBb4lBJDXBdtReaXGnb2tH1R0YVcbmdqF5xSi3lkmk72uk0tnZXVmktNCxGx8K1Yo2LIxBdHsTQ7y6pUCLkNOzeGq5uVLHTXSHTg5Wctfd+Oop4zFRo5o0f8uzW07atXd811rFbNLpqcn6hga+Ze/Wo7d6mYVEzBq1Mq1gNM2VHIuDbx24xlpT0vd6/Mw7/AB2Hyy7txisrtZ2tF3W+trtX110vwMtsjCO7L+s3ar32VA9K92YipksuZrFGFiSBlOmkxdKm21m3vy95KxeLhBS7rSGW7tLgvDfWy0a2te/U9I7BHed6a9VnKCmxIpeJQXte1Pw/9Qjw20AmzuPFmcny4fjqVf5z7vu1Tile69rR6f8AdrtxuFPs5SWxDVMymkVbNqBSVVUAWy2spvcfttzmKwsFbV6W+Xr5sS7RqyvorPNdW3zNt9eOmvBHex+DpPZqqKe7uwZreDcSb8BoPabalOErOaWnPgVqNarC8acms2llxPl6BOOxq1kFqNCwzbs7A5hbzJGnIdZyo/6vFKpH2Iceb9fLzOzO2BwcqUvbqcOSenrr5G+w2tbFk/FnX5tUv847L1q1297/AHZHbOlLDpbWf0RjsrhkerjKbKGp5x4Tu0d8v0+Uw7PhGVXEQavG+3vZl2lUlClh6idpW39yuPaFhXZMDh1HhILkfDTCgi3pfXrYb5ljJKvKOForbfkrevsY4BPDqWMrvfbm76/Ph8dj3MdsOi6oXXN3SWW50It+0OO4GdCphaU1HMr5djnUcdWpylkds71/R4/6OP8AD1P+8f4Kcqdkf0Zef2R0O3/9xD/x+7PrBOqcI+R7T7ds5pqdF0PVv6bvecDtTFO7hHZfX9He7OwN4KcuP0/Z52z6+bUmePxF27suV6eXRHpONJURUT1OsmHLOoH7w9ry/go560F1X1NsqijBs+h2xtAJb1PrwnssfjoxcVF7HJwmHz3O5s3GCrTDcdx6MPu/rOjha6r01P4+ZXxFF0puPwO0DLBpKAUALwBgFAKAUAsnSAZ1vAHXnADWAJvAC56QBuYAZjygGS3S0A6O3sI1alkS2YPScXvl/DqpUsSBcXy23cZhUi5RsunyZawdeNGrnne1pLTfxRa+5452DXFdcQGTOXqu6BnRRnXDqArBSW0oXNwLlpq7qWbN5/b8F9doUO5dBp2tFJ2Tejm9U2re1pZu1jsY3ZFR6tXxIKdWpQqEnMXXucmii1rkp8V9L7jJlSk2+Tt8jVSxtKFOno80FNcLPNffjpfa2vM4MJsauiUxmplqNXvUu7lWutVGU+H8PSpcWvqJjGlNJdNfr8DZVx1Cc5uztNZXorrWLT38Wq42OTZ2w6lKpTYOotmNVgzePM9Wp3fdkZSA1U2a4YAdYhQlGSafn13e3v33Ma+Pp1YTi03tlTS0soq997tR1WzPpc4lk5IKw5/OAfPdq8FUr5KFOtTQG7FGNme1rWA1KjX5cpRxtKdZKnGaV+HM6vZlenh81adNytomtl+2dfZexcbSNNRiKfdqykoBvW/iHwbyL69Zpo4XFU3FKosq4W4fA3YjG4Kqpvunmd9b8eHHgcuL7P10rPVwtVU7y+dWGlzqSNDx16XOsVcFVjVlUw88ubdP0zClj6M6MaWJg5Zdmv8AlHJhdgVKOHdKVQCs5BaobjTku8jS+u+5J0mVPAzpUJQpy8Ut2a6uPhWxEZ1I+CO0fz66Hn4Ls3jKQIpV6aXNzYak9SUvK1Hs/FUU1Colfp+i5W7SwdZp1KbdvXM9zHYfEmki06iCoABUZhcN4bNYW0113CdGpCu6cVGSzcW+JzKNTDRqzlODcf7UuGvnyPO7M7DxOGbKalM0iSzKAcxbLYWJHRfaV8Hha1DRyTiXO0MdhsUsyg8+yfDe/PzPpH014cfznRempx0r6H4lWx5dix3sxY+bG/8AOePnFzbb43Z9Hhh1Tiorhp8D7HYWzM1JKgqWLAmxXTeR8QPTlNy7Cdekpqdm+Fv39jzWO7QjTrSpOG3G/wBv2d2tdNG9DwPkZ5/F9nVsLNRmt9mtn5GunKNVZoM56ODbeWC+lz7cPedjBdgYhpTnLJ03fr3larjKa0SzfQ8naznOyli1ra7t4B3esqY6lKjXlTcs1ra+audLBuMqamla/wCbHrdisQS1VeFlb11B/l7Tudg1G+8j5Mpdr00lTl5o+qM9EcQIAwCtAKAVoAwAgFeAUAoBWgEIBQAtAK/KAIEA6e1q7U6eZACcyrcqWChmALlV1IF77x5gazGbaWhvw9ONSdpPTXiley2u9NfSbPJp7crGw7s3zJvpuv4bCjd95A8VRxa5+DoZqVSXL1oXpYGirvPwfFPVZtNlwS4LfqjD7er5SRSsfG6q1Opd1srUl/yO12Uk3sV3SHVly9cDJYCheznfZNprR3ak+qWjW109zVbbeIGY93uLXHduWTKxULqwFV2GosVGnG63OrNcPl6uRDBUHZZ+X9ys7q99nlS2d035WduXFbUxCs9qa92KgRWKk6aEmwcZhv18IFuN9Eqk03pp66/g108Nh5RjeTzNXav+tPnfobG13vTtTJu7CrZW8Kh8inoTcNx0Vukd9LTTz+Nv35XMf4cLTvK2iy6rV2u/pbza6nidoa9X9ZxAQ4jwUEdRSYBVazeJwTqunAEypiJT7yai5aK6s+PU6WCpUv49FzUPFJp5lq1pomlv52RjEY5yXYVLn+zUqZluoL5tXAsCD7TCdWfial/Ze/XmZU8NTtGLhb/Nas9dLbGaeLqqKnjrqDg3qAVWDM1QC+eky3ygdSDru5Y95UipeKS8Ler481/yHQozcPDF2mk8qskuUk7Xv5W6nsbTrsuEw7hmDMcPmYE3Oa17nrLNWpJYem09XlKOHpQeLrRcVZZ7Ly2Olt/bOTEHLVyrQ7vNTzWNUuwzgC/isnsZoxWKcaztKyha6533+CN+CwKnh1eF3UvZ29my08rs9upi373KutPug6nKTmY95pmBtuVeHHyl51Zd40trX23ev6OZGjDulKXtXs9dlpwt1Z0/7RxIHiQA92XAyMSTY6GznKdN2p3br2GpVqyXiXC+37f3LX8XDt+GXG26/Cv56e/c7eHx1RquW3gJYfAwIUKCrlz4SCdLAX16GbY1ZOdraeT+N9vXRledCnGlmvrpxW99VbdW53+qPTKk6X+UsFNOx+CY+k1Go9JviRmQ/wC02v5Hf6zzvc5W4vgfUqE41qcakdpJP4n6X2Ua+Eon/Kf4jO3hlalFHz/tdWxtZdfsjl2xUsaHXEIPkx/lNWLgpOjdbST+TMMCrqv0g380ejLhQPjtvYq2IqDqv8CTyPalFzxc35fRHruzKTeFpvz+rPouwdI5alW2jEKvXLfMfcgehnT7Fw7pwnN8dPgc3tuazwprhq/efVX6Gds4ZF+hgEH6GAObpADPALOOcAsw6QBzeUAb9YAg3gFAIQAgAxgFaAN4BXgHWx+Np0E7yq4RAQCx3XOgmMpKKu2baFCpXnkpxzPkdGn2mwhptVGIp92pALX0DHcOp0OgmHfU7XvoWX2Zi1UVN0nmeqXkFXtRg1RKhxCZHLBWubErbMNBoRmG/nDr00k76Ex7Lxcpypqk80bXXnt9Br7epZKT0Wp1O9qCmhzhVLHeLgE36WvDqqycdbkQwFTPONVOORXel3b4r43NUu0uEap3Qr0+8zFct7HMDbKL7zfSFXp3y5tRLs3FRp966by736b3+BvF7fw1LN3lZVyOqNe+jsCyqbDeQpPpEq0I3u9jGlgMTVy5IN3Ta6paN/FnkVTs7EvUqmrchF7wipUprk3AOAQCNbdZXl/HquUm/PVrQvRXaOFjCnktdvL4Yt36bnYwSYDEFu6ZW/BFAqrEWpA3AC6WF+ImUI4eq3l10t7jTWljsMo94mvFmTaT8Xn9jjr4fZ9BjTdwHdO7Ieo7MKbfsgknIPaYShhqbcZPVq2re32M4VMfXiqkI3UXfSKSuuOi1+Z2KmzcJSyUmZh3jIUVqjm7Uz4ctzpqw89Jk6NCFoN72sm3wNUcVi6uapFXyp3aitnvfTodmnhsOr1KHhzVQ1V1JJZg/hY68NLabpsVOinKnxlq1zvoaJVMRKMK3CFop8FbVIwdqYWggpmqFVCaQBuSCgHhvvuARI76jSio5rJafAz/AImKxEnNQu5eLhx4m8P2gwzIz98mVCAzE2AJvYa8TY6TJYmi05KSsjCXZ+JjKMHTd3t7jsbO2rRrgmjUV7b7HUcrjeJnTrQqew7mFfC1qDSqwcbndM2Fc/Pf0ldlWqf3ugt3AtVQDVlA0cc2AFiOIA5a08RRv417z1P+H+1Y0v8ATVn4X7L5Pl5Ph18zl7GYymcJRUVEzBbFcwzA5jvF7zbQksiVzndt0KqxtaTg7N72dtlxObtGfFhP/Lp/wVJNVaw80auzfZxP/rl9YnrVaqqLswUcyQB7mbW0tznRhKbtFXfQ+JbZdTHbQrCkw7kGnnqggqB3aXCncz6EW4cZzKmHVas2ttLv3HsKGKhgOzqTqLxvNaL0ftPfkvSP1DB4ZadNaaDKqgBR0HPmZ0oQUIqMVojyFWpKrNzm7t6s5pkYEPKAUAoAMvKAIN4AZxzgBfp8oBXHIfKAagEYBQAJ5QCAgCIBDSAJgHy/6ST/AHI8PxaOtr2/EGsr4r+n8Dtdgf7xeUvoebtPG0K2HRnxxLUq4dcQlAhab5Tl7xLEZd+p42muUoyiry2e9i1h6NejXlGGHspRs4OeslfWz5nnDG4mtUwDWp94K+LWnUZGRKqBFtVZBYjN4vWYZpydN8bu3XqW+5w1GGLjrly03JJpuLu/CntpodvGbGbDHCZnDvV2kKzlVyoGdTog4DQSZU3DJd6uVzRRxkcSsRljaMKWVXd3ZPj1PLpZwrGpb9U/tOoapC/iIwYFWLE2FM6A2Fxz1tNOttfZza+uRdnkckqf9Xullu9Graq3/Vy1t00Pqtif4naX+qn/APIyzS/qVfd9DiYz/b4Lyf8A9Hj0aDHZmBfIz06dZalVALk0w73OX9oC+6Vsr/j0na6Tu10udCc4rtHFRzZZSi1F9bLjw8z0/wBbp4rG4Z8MCwpCoatQKyqFK2VCWAub304X87bM8atanKnwvd/YpdzUwuDrQxGjnbLG6bunq9L28/0dfbmK7nE1WoVGNZzSDYd6RZa1gApRraWHEcQZrry7urKVN+J2vG2/kbcHSdbDwjWisizWmpJOPO6OLay1cTVxFSnSLCnlpUnDKMlSmwqOwB+IltNOEwrRnWnUlGN8uid9mtX8zPDOlhadGFSds15SVnqpKyWm2muvEagOMxKVaTZKn6klWmeAqCqwKt01ZTDX8irGcHZ5U1532+qIjbB4aVOorxzuL8nFO667NHNs2sz4TaLOmRy1YsvJu5Fx7zOm3KjXclZ66e4wrwjDFYOMZXSy2fNZgxK5aOzqzqWo0kBqgDNlJprkcqOAIOv5w1aGHm1eK3+Gj9wg81XGUoO05Pw62vaTur9Tt4DEJiMetbDgmmtFlqVMpVXYnwoLgZiN/pNsJRq11OnslZvmaa1OWHwLpV/ack4xvdpcX0ufVy+cQD5wD4Ltj+j1K5athbJVOrIdEc8SP3W+R6amVqmHT1ien7K/xDKglSxHihwfFflfNddj8/qbVxeHK0quYGlUFRVqAkqy5l0J3rqeY00mhSktL7HplgMFic1WlbxpxbjxTs/jp58z3ez3Y/E49xXxTutM63b43HKmp+FetrcgZlClKbu/j+DnY3tbC9nQ7jCxTkuWy83xfTfm0fq+zsBToU1pUkCIo0A+ZPM9Tvl2MVFWR4ivXqV6jqVJXkzsHTykmoiw33EDcx368Dfyu30kXRlkfEs5O5T62H9YuLLmIzdB7n8o1I0HIeLH5CSLgaY32v56/WCLmx0EArc4BWgARANQDObhAECAJgEYAQCBgFAIwCIgDAIQAEAjAImARgFAAGAJEAlMAzu8oBu0ABAIsBvNpDkluyUm9jzto0qJKtUpd6Acw/Dz5WG5l00P9JVr1oU7Nxcl0i3bqWqEqqvGE8l9H4rXXJnc7xjYqn/scvyFzLKk2r2+JWypbv4CA54geQuR6k/yk6i8eXr11DuObMfW38NosM3JL153FaKg/CL87a+8WQzS5nLJMSMAoBkt0gCOsAN3lANQAzjnAMEkGATsfSAaHlAK56/KAQ8oAi8ADfpAIgwBAgF6wAHrAK0AiOsArDrAH0gFAKAVoAkQDjauo3sAeV9faRdGSjJ6pGTV5Kx9LfxWi4y82vXkRZzuUDzbX2A/nGotHn69dDKB9xe3kAPreLPmLx5evka/VxxLHzJ+g0+UWGZ8DkRANwAhRS2RDbe5qSQcVM2OU/7T05eY+nrMVpoZPVXOQzIxGAB1gEpgFACAIEALwBvAMX4QDWQcoBphAAwAU8IBqABPWAUARAD1gBAGAXrAKASwCMA4ziE4Nfy1PsJGZGWSXIO95Ix66D6kGL9Bl5sbueCj1LfLSNR4er+X5DI3Fj6AAfO5+cW6jMuCDuBx8X+ok/ImMqGeXDT5HIq23ADoBJMW77mwYBm+sAKqcRvgCrdYBEGAQXrAColx9DyPOQ1clOxU2vv3jQ+cJhqw2kkFABt++APQwDQgBaAUAGPKARXTf6wDPedDBBu8ElAAj3gADpANCAUAiIAwAZhxIEA4xWHU+QJ+ki5OVl3h4KfUgD5XMXJsuZEPzUehb56RqPD69MDRvvdj7D6C/wA4sM3JEMOn7t/PU+5jKhnlzOYSTEoBkwCgEBANCAEAxUPWAaI9YAwCgBAG8A43XiPXqPz++Mh8zJPgzQaSYkIBN8uMAieB9DAIPAEt0gFcwCUQBt0gDaAZtAGAV4BjqL24wBzjhcwBueXvAAA84BZOZPv+UE3IUwNQBFhdmyIIK8ABAGADc4AwDJMAoBQCgEIBWgGah09YBsiAEALQBgFACAZGh6H6/wBfvfIJ3NSSDUAymmnsYAwCgFeAJEAhALL5+8ADflAKx5wCFMQDJX79oBoIIBZTzgAQYA39IAjzgFaAG6AaMAoBCAZAtp7QBgBAK0AhAJhAK0AHFxAJDcQBH84AQBMAIBEQC84ALAEGATCAK6+cAoAWgGrwAEAc/SARgBAG8Ayx+/aAbvAIQCMACYBW9IAHzgD84AA24QBv1gERAIiAQPvAKARgGTpAGAMAoBheIgGoBGAUAoBQDBIgF8j1gGhrANiAVoAQAP3rAAsOcAz3g6mAPef5TBFx1gkrwDcAyT9/YgGoAAwCgFACAUAYBQCMArQA1gAx6awBv9mAV4BLAIiAN4BXgGWGogGrQAJEAC3OAY7y+4XgFlJ3n0kkGlXW0gCVPOCQy8ybc4BW6mAVhAFlEAsg5CAOUdIBoCAMA44BNAIwA5wDTQCqQCX+RgC+6ALboAGAQ3QAXdAHjALjAIcYACAaaAcVLfAOXjAAb4Bl90AR+UAwfi9pJByndIJMNugHWaSQdvhIJJ4AU/ygG4Bn+sAwNwgFANHhANcYAH7+UAYBxN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026" name="Picture 2" descr="http://ebd.adbelem.org.br/v2/img/site/banner/2018/0.jpg?v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3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9" y="643466"/>
            <a:ext cx="10287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16860" y="-25391"/>
            <a:ext cx="12308860" cy="6883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67400" y="1805055"/>
            <a:ext cx="6223000" cy="3235394"/>
          </a:xfrm>
          <a:noFill/>
        </p:spPr>
        <p:txBody>
          <a:bodyPr>
            <a:normAutofit fontScale="90000"/>
          </a:bodyPr>
          <a:lstStyle/>
          <a:p>
            <a:b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</a:br>
            <a:b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</a:br>
            <a:b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</a:br>
            <a:b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</a:br>
            <a: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LIÇÃO 11</a:t>
            </a:r>
            <a:b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</a:br>
            <a:b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</a:br>
            <a: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MARCOS 14:</a:t>
            </a:r>
            <a:b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</a:br>
            <a: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TRAIÇÃO E PRISÃO DO SERVO</a:t>
            </a:r>
            <a:endParaRPr lang="en-US" sz="56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itchFamily="66" charset="-78"/>
              <a:ea typeface="Cambria Math" pitchFamily="18" charset="0"/>
              <a:cs typeface="Arabic Typesetting" pitchFamily="66" charset="-78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96550" y="31365"/>
            <a:ext cx="965955" cy="957317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AutoShape 2" descr="Fotos de Pedra 10 mandamentos, imagem para Pedra 10 mandamentos ✓ Melhores  imagens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4" name="Picture 2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860" y="1045439"/>
            <a:ext cx="6238260" cy="581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5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7413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>
            <a:spLocks/>
          </p:cNvSpPr>
          <p:nvPr/>
        </p:nvSpPr>
        <p:spPr>
          <a:xfrm>
            <a:off x="5850468" y="1009615"/>
            <a:ext cx="6281006" cy="47672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</a:rPr>
              <a:t>TEXTO ÁUREO</a:t>
            </a:r>
          </a:p>
          <a:p>
            <a:pPr algn="ctr"/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Cambria Math" pitchFamily="18" charset="0"/>
            </a:endParaRPr>
          </a:p>
          <a:p>
            <a:pPr algn="just"/>
            <a:r>
              <a:rPr lang="pt-BR" sz="47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pt-BR" sz="4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dizia: Aba, Pai, tudo te é possível: passa de mim este cálice; contudo, não seja o que eu quero e sim o que tu queres.’’</a:t>
            </a:r>
          </a:p>
          <a:p>
            <a:pPr lvl="0" algn="r"/>
            <a:r>
              <a:rPr lang="pt-BR" sz="3500" b="1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(Mc 14.36)</a:t>
            </a:r>
          </a:p>
          <a:p>
            <a:pPr algn="just"/>
            <a:endParaRPr lang="pt-BR" sz="3600" b="1" i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/>
            <a:r>
              <a:rPr lang="pt-BR" sz="40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</a:t>
            </a:r>
          </a:p>
          <a:p>
            <a:pPr algn="just"/>
            <a:endParaRPr lang="pt-BR" sz="4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76200" y="87136"/>
            <a:ext cx="889000" cy="871677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ítulo 1"/>
          <p:cNvSpPr txBox="1">
            <a:spLocks noGrp="1"/>
          </p:cNvSpPr>
          <p:nvPr>
            <p:ph type="ctrTitle"/>
          </p:nvPr>
        </p:nvSpPr>
        <p:spPr>
          <a:xfrm>
            <a:off x="549074" y="42334"/>
            <a:ext cx="11582400" cy="8128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LIÇÃO 11</a:t>
            </a:r>
            <a:b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</a:b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 MARCOS 14: TRAIÇÃO E PRISÃO DO SERVO</a:t>
            </a:r>
            <a:endParaRPr lang="pt-BR" sz="2000" b="1" i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7" name="Picture 2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615"/>
            <a:ext cx="5706533" cy="585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7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i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31469" y="1263215"/>
            <a:ext cx="601566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VERDADE  PRÁTICA</a:t>
            </a:r>
          </a:p>
          <a:p>
            <a:pPr algn="ctr"/>
            <a:endParaRPr lang="en-US" sz="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sz="5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 cristão fiel, diariamente, sacrifica a própria vontade em prol da vontade de Deus.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-152960"/>
            <a:ext cx="12192000" cy="10752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LIÇÃO 11</a:t>
            </a:r>
            <a:b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</a:b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 MARCOS 14: TRAIÇÃO E PRISÃO DO SERVO</a:t>
            </a:r>
            <a:endParaRPr lang="pt-BR" sz="2000" b="1" i="1" spc="3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98037" y="46806"/>
            <a:ext cx="917963" cy="876062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Picture 2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111"/>
            <a:ext cx="5960533" cy="58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11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-67736"/>
            <a:ext cx="12191999" cy="14840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</a:pP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LIÇÃO 11</a:t>
            </a:r>
            <a:b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</a:b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 MARCOS 14: TRAIÇÃO E PRISÃO DO SERVO</a:t>
            </a:r>
            <a:endParaRPr lang="pt-BR" sz="2000" b="1" i="1" spc="3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6" name="object 7"/>
          <p:cNvSpPr/>
          <p:nvPr/>
        </p:nvSpPr>
        <p:spPr>
          <a:xfrm>
            <a:off x="111053" y="86961"/>
            <a:ext cx="964214" cy="869772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4656667" y="1245287"/>
            <a:ext cx="7535331" cy="4893647"/>
          </a:xfrm>
          <a:custGeom>
            <a:avLst/>
            <a:gdLst>
              <a:gd name="connsiteX0" fmla="*/ 0 w 6096000"/>
              <a:gd name="connsiteY0" fmla="*/ 0 h 2339102"/>
              <a:gd name="connsiteX1" fmla="*/ 6096000 w 6096000"/>
              <a:gd name="connsiteY1" fmla="*/ 0 h 2339102"/>
              <a:gd name="connsiteX2" fmla="*/ 6096000 w 6096000"/>
              <a:gd name="connsiteY2" fmla="*/ 2339102 h 2339102"/>
              <a:gd name="connsiteX3" fmla="*/ 0 w 6096000"/>
              <a:gd name="connsiteY3" fmla="*/ 2339102 h 2339102"/>
              <a:gd name="connsiteX4" fmla="*/ 0 w 6096000"/>
              <a:gd name="connsiteY4" fmla="*/ 0 h 2339102"/>
              <a:gd name="connsiteX0" fmla="*/ 3039533 w 9135533"/>
              <a:gd name="connsiteY0" fmla="*/ 0 h 4591236"/>
              <a:gd name="connsiteX1" fmla="*/ 9135533 w 9135533"/>
              <a:gd name="connsiteY1" fmla="*/ 0 h 4591236"/>
              <a:gd name="connsiteX2" fmla="*/ 9135533 w 9135533"/>
              <a:gd name="connsiteY2" fmla="*/ 2339102 h 4591236"/>
              <a:gd name="connsiteX3" fmla="*/ 0 w 9135533"/>
              <a:gd name="connsiteY3" fmla="*/ 4591236 h 4591236"/>
              <a:gd name="connsiteX4" fmla="*/ 3039533 w 9135533"/>
              <a:gd name="connsiteY4" fmla="*/ 0 h 4591236"/>
              <a:gd name="connsiteX0" fmla="*/ 0 w 9144000"/>
              <a:gd name="connsiteY0" fmla="*/ 0 h 5404036"/>
              <a:gd name="connsiteX1" fmla="*/ 9144000 w 9144000"/>
              <a:gd name="connsiteY1" fmla="*/ 812800 h 5404036"/>
              <a:gd name="connsiteX2" fmla="*/ 9144000 w 9144000"/>
              <a:gd name="connsiteY2" fmla="*/ 3151902 h 5404036"/>
              <a:gd name="connsiteX3" fmla="*/ 8467 w 9144000"/>
              <a:gd name="connsiteY3" fmla="*/ 5404036 h 5404036"/>
              <a:gd name="connsiteX4" fmla="*/ 0 w 9144000"/>
              <a:gd name="connsiteY4" fmla="*/ 0 h 5404036"/>
              <a:gd name="connsiteX0" fmla="*/ 0 w 12192000"/>
              <a:gd name="connsiteY0" fmla="*/ 0 h 5404036"/>
              <a:gd name="connsiteX1" fmla="*/ 12192000 w 12192000"/>
              <a:gd name="connsiteY1" fmla="*/ 33867 h 5404036"/>
              <a:gd name="connsiteX2" fmla="*/ 9144000 w 12192000"/>
              <a:gd name="connsiteY2" fmla="*/ 3151902 h 5404036"/>
              <a:gd name="connsiteX3" fmla="*/ 8467 w 12192000"/>
              <a:gd name="connsiteY3" fmla="*/ 5404036 h 5404036"/>
              <a:gd name="connsiteX4" fmla="*/ 0 w 12192000"/>
              <a:gd name="connsiteY4" fmla="*/ 0 h 5404036"/>
              <a:gd name="connsiteX0" fmla="*/ 0 w 12192000"/>
              <a:gd name="connsiteY0" fmla="*/ 0 h 5404036"/>
              <a:gd name="connsiteX1" fmla="*/ 12192000 w 12192000"/>
              <a:gd name="connsiteY1" fmla="*/ 33867 h 5404036"/>
              <a:gd name="connsiteX2" fmla="*/ 12183534 w 12192000"/>
              <a:gd name="connsiteY2" fmla="*/ 5387102 h 5404036"/>
              <a:gd name="connsiteX3" fmla="*/ 8467 w 12192000"/>
              <a:gd name="connsiteY3" fmla="*/ 5404036 h 5404036"/>
              <a:gd name="connsiteX4" fmla="*/ 0 w 12192000"/>
              <a:gd name="connsiteY4" fmla="*/ 0 h 540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404036">
                <a:moveTo>
                  <a:pt x="0" y="0"/>
                </a:moveTo>
                <a:lnTo>
                  <a:pt x="12192000" y="33867"/>
                </a:lnTo>
                <a:lnTo>
                  <a:pt x="12183534" y="5387102"/>
                </a:lnTo>
                <a:lnTo>
                  <a:pt x="8467" y="5404036"/>
                </a:lnTo>
                <a:cubicBezTo>
                  <a:pt x="5645" y="3602691"/>
                  <a:pt x="2822" y="1801345"/>
                  <a:pt x="0" y="0"/>
                </a:cubicBez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OBJETIVOS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Adorar 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prática, servindo a Jesus na pessoa do próximo.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Testemunhar 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eficácia da Nova Aliança que nos deu salvação.</a:t>
            </a:r>
          </a:p>
          <a:p>
            <a:pPr algn="just"/>
            <a:endParaRPr lang="en-US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Testemunhar 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diariamente  que somos discípulos de Jesus.</a:t>
            </a:r>
          </a:p>
        </p:txBody>
      </p:sp>
      <p:pic>
        <p:nvPicPr>
          <p:cNvPr id="7" name="Picture 2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733"/>
            <a:ext cx="4656666" cy="590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9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976790" y="2347393"/>
            <a:ext cx="10424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Batang" pitchFamily="18" charset="-127"/>
              </a:rPr>
              <a:t>LEITURA BÍBLICA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Batang" pitchFamily="18" charset="-127"/>
            </a:endParaRPr>
          </a:p>
          <a:p>
            <a:pPr algn="ctr"/>
            <a:r>
              <a:rPr lang="en-US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Marcos 14.27-52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-1"/>
            <a:ext cx="12192000" cy="164407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</a:pP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LIÇÃO 11</a:t>
            </a:r>
            <a:b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</a:b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 MARCOS 14: TRAIÇÃO E PRISÃO DO SERVO</a:t>
            </a:r>
            <a:endParaRPr lang="pt-BR" sz="2000" b="1" i="1" spc="3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472719" y="160683"/>
            <a:ext cx="1195214" cy="1337917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8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97496"/>
            <a:ext cx="4834468" cy="586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30118"/>
            <a:ext cx="12182931" cy="104367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</a:pP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LIÇÃO 11</a:t>
            </a:r>
            <a:b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</a:br>
            <a:r>
              <a:rPr lang="pt-BR" sz="20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mbria Math" pitchFamily="18" charset="0"/>
                <a:cs typeface="Calibri" panose="020F0502020204030204" pitchFamily="34" charset="0"/>
              </a:rPr>
              <a:t> MARCOS 14: TRAIÇÃO E PRISÃO DO SERVO</a:t>
            </a:r>
            <a:endParaRPr lang="pt-BR" sz="2000" b="1" i="1" spc="3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24000" y="692696"/>
            <a:ext cx="9144000" cy="616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utoShape 2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http://www.midiagospel.com.br/http:/www.midiagospel.com.br/images/stories/geral/objetos/corda/corda-arrebentando.jpg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object 7"/>
          <p:cNvSpPr/>
          <p:nvPr/>
        </p:nvSpPr>
        <p:spPr>
          <a:xfrm>
            <a:off x="39334" y="55245"/>
            <a:ext cx="968199" cy="930563"/>
          </a:xfrm>
          <a:custGeom>
            <a:avLst/>
            <a:gdLst/>
            <a:ahLst/>
            <a:cxnLst/>
            <a:rect l="l" t="t" r="r" b="b"/>
            <a:pathLst>
              <a:path w="1226820" h="1225550">
                <a:moveTo>
                  <a:pt x="664953" y="1136650"/>
                </a:moveTo>
                <a:lnTo>
                  <a:pt x="561742" y="1136650"/>
                </a:lnTo>
                <a:lnTo>
                  <a:pt x="613321" y="1225550"/>
                </a:lnTo>
                <a:lnTo>
                  <a:pt x="664953" y="1136650"/>
                </a:lnTo>
                <a:close/>
              </a:path>
              <a:path w="1226820" h="1225550">
                <a:moveTo>
                  <a:pt x="766196" y="1116330"/>
                </a:moveTo>
                <a:lnTo>
                  <a:pt x="460520" y="1116330"/>
                </a:lnTo>
                <a:lnTo>
                  <a:pt x="493681" y="1214120"/>
                </a:lnTo>
                <a:lnTo>
                  <a:pt x="561742" y="1136650"/>
                </a:lnTo>
                <a:lnTo>
                  <a:pt x="759297" y="1136650"/>
                </a:lnTo>
                <a:lnTo>
                  <a:pt x="766196" y="1116330"/>
                </a:lnTo>
                <a:close/>
              </a:path>
              <a:path w="1226820" h="1225550">
                <a:moveTo>
                  <a:pt x="759297" y="1136650"/>
                </a:moveTo>
                <a:lnTo>
                  <a:pt x="664953" y="1136650"/>
                </a:lnTo>
                <a:lnTo>
                  <a:pt x="732993" y="1214120"/>
                </a:lnTo>
                <a:lnTo>
                  <a:pt x="759297" y="1136650"/>
                </a:lnTo>
                <a:close/>
              </a:path>
              <a:path w="1226820" h="1225550">
                <a:moveTo>
                  <a:pt x="861544" y="1076960"/>
                </a:moveTo>
                <a:lnTo>
                  <a:pt x="365161" y="1076960"/>
                </a:lnTo>
                <a:lnTo>
                  <a:pt x="378627" y="1179830"/>
                </a:lnTo>
                <a:lnTo>
                  <a:pt x="460520" y="1116330"/>
                </a:lnTo>
                <a:lnTo>
                  <a:pt x="856382" y="1116330"/>
                </a:lnTo>
                <a:lnTo>
                  <a:pt x="861544" y="1076960"/>
                </a:lnTo>
                <a:close/>
              </a:path>
              <a:path w="1226820" h="1225550">
                <a:moveTo>
                  <a:pt x="856382" y="1116330"/>
                </a:moveTo>
                <a:lnTo>
                  <a:pt x="766196" y="1116330"/>
                </a:lnTo>
                <a:lnTo>
                  <a:pt x="848057" y="1179830"/>
                </a:lnTo>
                <a:lnTo>
                  <a:pt x="856382" y="1116330"/>
                </a:lnTo>
                <a:close/>
              </a:path>
              <a:path w="1226820" h="1225550">
                <a:moveTo>
                  <a:pt x="412707" y="1019810"/>
                </a:moveTo>
                <a:lnTo>
                  <a:pt x="279342" y="1019810"/>
                </a:lnTo>
                <a:lnTo>
                  <a:pt x="272588" y="1122680"/>
                </a:lnTo>
                <a:lnTo>
                  <a:pt x="365161" y="1076960"/>
                </a:lnTo>
                <a:lnTo>
                  <a:pt x="951099" y="1076960"/>
                </a:lnTo>
                <a:lnTo>
                  <a:pt x="950433" y="1066800"/>
                </a:lnTo>
                <a:lnTo>
                  <a:pt x="613342" y="1066800"/>
                </a:lnTo>
                <a:lnTo>
                  <a:pt x="566898" y="1064260"/>
                </a:lnTo>
                <a:lnTo>
                  <a:pt x="521796" y="1057910"/>
                </a:lnTo>
                <a:lnTo>
                  <a:pt x="478264" y="1046480"/>
                </a:lnTo>
                <a:lnTo>
                  <a:pt x="436531" y="1031240"/>
                </a:lnTo>
                <a:lnTo>
                  <a:pt x="412707" y="1019810"/>
                </a:lnTo>
                <a:close/>
              </a:path>
              <a:path w="1226820" h="1225550">
                <a:moveTo>
                  <a:pt x="951099" y="1076960"/>
                </a:moveTo>
                <a:lnTo>
                  <a:pt x="861544" y="1076960"/>
                </a:lnTo>
                <a:lnTo>
                  <a:pt x="954096" y="1122680"/>
                </a:lnTo>
                <a:lnTo>
                  <a:pt x="951099" y="1076960"/>
                </a:lnTo>
                <a:close/>
              </a:path>
              <a:path w="1226820" h="1225550">
                <a:moveTo>
                  <a:pt x="950447" y="158750"/>
                </a:moveTo>
                <a:lnTo>
                  <a:pt x="613342" y="158750"/>
                </a:lnTo>
                <a:lnTo>
                  <a:pt x="659788" y="161290"/>
                </a:lnTo>
                <a:lnTo>
                  <a:pt x="704891" y="167640"/>
                </a:lnTo>
                <a:lnTo>
                  <a:pt x="748425" y="179070"/>
                </a:lnTo>
                <a:lnTo>
                  <a:pt x="790159" y="194310"/>
                </a:lnTo>
                <a:lnTo>
                  <a:pt x="829867" y="213360"/>
                </a:lnTo>
                <a:lnTo>
                  <a:pt x="867320" y="236220"/>
                </a:lnTo>
                <a:lnTo>
                  <a:pt x="902289" y="262890"/>
                </a:lnTo>
                <a:lnTo>
                  <a:pt x="934547" y="292100"/>
                </a:lnTo>
                <a:lnTo>
                  <a:pt x="963865" y="323850"/>
                </a:lnTo>
                <a:lnTo>
                  <a:pt x="990014" y="359410"/>
                </a:lnTo>
                <a:lnTo>
                  <a:pt x="1012766" y="396240"/>
                </a:lnTo>
                <a:lnTo>
                  <a:pt x="1031894" y="435610"/>
                </a:lnTo>
                <a:lnTo>
                  <a:pt x="1047169" y="477520"/>
                </a:lnTo>
                <a:lnTo>
                  <a:pt x="1058362" y="520700"/>
                </a:lnTo>
                <a:lnTo>
                  <a:pt x="1065245" y="566420"/>
                </a:lnTo>
                <a:lnTo>
                  <a:pt x="1067400" y="609600"/>
                </a:lnTo>
                <a:lnTo>
                  <a:pt x="1067525" y="614680"/>
                </a:lnTo>
                <a:lnTo>
                  <a:pt x="1065245" y="659130"/>
                </a:lnTo>
                <a:lnTo>
                  <a:pt x="1058362" y="704850"/>
                </a:lnTo>
                <a:lnTo>
                  <a:pt x="1047169" y="748030"/>
                </a:lnTo>
                <a:lnTo>
                  <a:pt x="1031894" y="789940"/>
                </a:lnTo>
                <a:lnTo>
                  <a:pt x="1012766" y="829310"/>
                </a:lnTo>
                <a:lnTo>
                  <a:pt x="990014" y="867410"/>
                </a:lnTo>
                <a:lnTo>
                  <a:pt x="963865" y="901700"/>
                </a:lnTo>
                <a:lnTo>
                  <a:pt x="934547" y="933450"/>
                </a:lnTo>
                <a:lnTo>
                  <a:pt x="902289" y="963930"/>
                </a:lnTo>
                <a:lnTo>
                  <a:pt x="867320" y="989330"/>
                </a:lnTo>
                <a:lnTo>
                  <a:pt x="829867" y="1012190"/>
                </a:lnTo>
                <a:lnTo>
                  <a:pt x="790159" y="1031240"/>
                </a:lnTo>
                <a:lnTo>
                  <a:pt x="748425" y="1046480"/>
                </a:lnTo>
                <a:lnTo>
                  <a:pt x="704891" y="1057910"/>
                </a:lnTo>
                <a:lnTo>
                  <a:pt x="659788" y="1064260"/>
                </a:lnTo>
                <a:lnTo>
                  <a:pt x="613342" y="1066800"/>
                </a:lnTo>
                <a:lnTo>
                  <a:pt x="950433" y="1066800"/>
                </a:lnTo>
                <a:lnTo>
                  <a:pt x="947353" y="1019810"/>
                </a:lnTo>
                <a:lnTo>
                  <a:pt x="1039850" y="1019810"/>
                </a:lnTo>
                <a:lnTo>
                  <a:pt x="1020345" y="947420"/>
                </a:lnTo>
                <a:lnTo>
                  <a:pt x="1120191" y="947420"/>
                </a:lnTo>
                <a:lnTo>
                  <a:pt x="1077684" y="861060"/>
                </a:lnTo>
                <a:lnTo>
                  <a:pt x="1179995" y="847090"/>
                </a:lnTo>
                <a:lnTo>
                  <a:pt x="1117180" y="765810"/>
                </a:lnTo>
                <a:lnTo>
                  <a:pt x="1214905" y="732790"/>
                </a:lnTo>
                <a:lnTo>
                  <a:pt x="1137305" y="664210"/>
                </a:lnTo>
                <a:lnTo>
                  <a:pt x="1226695" y="613410"/>
                </a:lnTo>
                <a:lnTo>
                  <a:pt x="1137316" y="561340"/>
                </a:lnTo>
                <a:lnTo>
                  <a:pt x="1214905" y="492760"/>
                </a:lnTo>
                <a:lnTo>
                  <a:pt x="1117180" y="459740"/>
                </a:lnTo>
                <a:lnTo>
                  <a:pt x="1180005" y="378460"/>
                </a:lnTo>
                <a:lnTo>
                  <a:pt x="1077684" y="364490"/>
                </a:lnTo>
                <a:lnTo>
                  <a:pt x="1119585" y="279400"/>
                </a:lnTo>
                <a:lnTo>
                  <a:pt x="1020345" y="279400"/>
                </a:lnTo>
                <a:lnTo>
                  <a:pt x="1039964" y="205740"/>
                </a:lnTo>
                <a:lnTo>
                  <a:pt x="947353" y="205740"/>
                </a:lnTo>
                <a:lnTo>
                  <a:pt x="950447" y="158750"/>
                </a:lnTo>
                <a:close/>
              </a:path>
              <a:path w="1226820" h="1225550">
                <a:moveTo>
                  <a:pt x="306931" y="947420"/>
                </a:moveTo>
                <a:lnTo>
                  <a:pt x="206349" y="947420"/>
                </a:lnTo>
                <a:lnTo>
                  <a:pt x="179648" y="1046480"/>
                </a:lnTo>
                <a:lnTo>
                  <a:pt x="279342" y="1019810"/>
                </a:lnTo>
                <a:lnTo>
                  <a:pt x="412707" y="1019810"/>
                </a:lnTo>
                <a:lnTo>
                  <a:pt x="396824" y="1012190"/>
                </a:lnTo>
                <a:lnTo>
                  <a:pt x="359372" y="989330"/>
                </a:lnTo>
                <a:lnTo>
                  <a:pt x="324403" y="963930"/>
                </a:lnTo>
                <a:lnTo>
                  <a:pt x="306931" y="947420"/>
                </a:lnTo>
                <a:close/>
              </a:path>
              <a:path w="1226820" h="1225550">
                <a:moveTo>
                  <a:pt x="1039850" y="1019810"/>
                </a:moveTo>
                <a:lnTo>
                  <a:pt x="947353" y="1019810"/>
                </a:lnTo>
                <a:lnTo>
                  <a:pt x="1047036" y="1046480"/>
                </a:lnTo>
                <a:lnTo>
                  <a:pt x="1039850" y="1019810"/>
                </a:lnTo>
                <a:close/>
              </a:path>
              <a:path w="1226820" h="1225550">
                <a:moveTo>
                  <a:pt x="613342" y="184150"/>
                </a:moveTo>
                <a:lnTo>
                  <a:pt x="566584" y="186690"/>
                </a:lnTo>
                <a:lnTo>
                  <a:pt x="521285" y="193040"/>
                </a:lnTo>
                <a:lnTo>
                  <a:pt x="477707" y="205740"/>
                </a:lnTo>
                <a:lnTo>
                  <a:pt x="436110" y="222250"/>
                </a:lnTo>
                <a:lnTo>
                  <a:pt x="396757" y="242570"/>
                </a:lnTo>
                <a:lnTo>
                  <a:pt x="359909" y="266700"/>
                </a:lnTo>
                <a:lnTo>
                  <a:pt x="325829" y="294640"/>
                </a:lnTo>
                <a:lnTo>
                  <a:pt x="294778" y="325120"/>
                </a:lnTo>
                <a:lnTo>
                  <a:pt x="267018" y="359410"/>
                </a:lnTo>
                <a:lnTo>
                  <a:pt x="242811" y="396240"/>
                </a:lnTo>
                <a:lnTo>
                  <a:pt x="222418" y="435610"/>
                </a:lnTo>
                <a:lnTo>
                  <a:pt x="206101" y="477520"/>
                </a:lnTo>
                <a:lnTo>
                  <a:pt x="194122" y="520700"/>
                </a:lnTo>
                <a:lnTo>
                  <a:pt x="186742" y="566420"/>
                </a:lnTo>
                <a:lnTo>
                  <a:pt x="184360" y="610870"/>
                </a:lnTo>
                <a:lnTo>
                  <a:pt x="184294" y="614680"/>
                </a:lnTo>
                <a:lnTo>
                  <a:pt x="186742" y="659130"/>
                </a:lnTo>
                <a:lnTo>
                  <a:pt x="194122" y="704850"/>
                </a:lnTo>
                <a:lnTo>
                  <a:pt x="206101" y="748030"/>
                </a:lnTo>
                <a:lnTo>
                  <a:pt x="222418" y="789940"/>
                </a:lnTo>
                <a:lnTo>
                  <a:pt x="242811" y="829310"/>
                </a:lnTo>
                <a:lnTo>
                  <a:pt x="267018" y="866140"/>
                </a:lnTo>
                <a:lnTo>
                  <a:pt x="294778" y="900430"/>
                </a:lnTo>
                <a:lnTo>
                  <a:pt x="325829" y="930910"/>
                </a:lnTo>
                <a:lnTo>
                  <a:pt x="359909" y="958850"/>
                </a:lnTo>
                <a:lnTo>
                  <a:pt x="396757" y="982980"/>
                </a:lnTo>
                <a:lnTo>
                  <a:pt x="436110" y="1003300"/>
                </a:lnTo>
                <a:lnTo>
                  <a:pt x="477707" y="1019810"/>
                </a:lnTo>
                <a:lnTo>
                  <a:pt x="521285" y="1032510"/>
                </a:lnTo>
                <a:lnTo>
                  <a:pt x="566584" y="1038860"/>
                </a:lnTo>
                <a:lnTo>
                  <a:pt x="613342" y="1041400"/>
                </a:lnTo>
                <a:lnTo>
                  <a:pt x="660102" y="1038860"/>
                </a:lnTo>
                <a:lnTo>
                  <a:pt x="705402" y="1032510"/>
                </a:lnTo>
                <a:lnTo>
                  <a:pt x="748983" y="1019810"/>
                </a:lnTo>
                <a:lnTo>
                  <a:pt x="790581" y="1003300"/>
                </a:lnTo>
                <a:lnTo>
                  <a:pt x="829935" y="982980"/>
                </a:lnTo>
                <a:lnTo>
                  <a:pt x="866783" y="958850"/>
                </a:lnTo>
                <a:lnTo>
                  <a:pt x="900864" y="930910"/>
                </a:lnTo>
                <a:lnTo>
                  <a:pt x="931915" y="900430"/>
                </a:lnTo>
                <a:lnTo>
                  <a:pt x="959676" y="866140"/>
                </a:lnTo>
                <a:lnTo>
                  <a:pt x="983883" y="829310"/>
                </a:lnTo>
                <a:lnTo>
                  <a:pt x="1004277" y="789940"/>
                </a:lnTo>
                <a:lnTo>
                  <a:pt x="1020594" y="748030"/>
                </a:lnTo>
                <a:lnTo>
                  <a:pt x="1026936" y="725170"/>
                </a:lnTo>
                <a:lnTo>
                  <a:pt x="697162" y="725170"/>
                </a:lnTo>
                <a:lnTo>
                  <a:pt x="667278" y="723900"/>
                </a:lnTo>
                <a:lnTo>
                  <a:pt x="662215" y="722630"/>
                </a:lnTo>
                <a:lnTo>
                  <a:pt x="494346" y="722630"/>
                </a:lnTo>
                <a:lnTo>
                  <a:pt x="477105" y="721360"/>
                </a:lnTo>
                <a:lnTo>
                  <a:pt x="247877" y="721360"/>
                </a:lnTo>
                <a:lnTo>
                  <a:pt x="247877" y="718820"/>
                </a:lnTo>
                <a:lnTo>
                  <a:pt x="248453" y="717550"/>
                </a:lnTo>
                <a:lnTo>
                  <a:pt x="256233" y="717550"/>
                </a:lnTo>
                <a:lnTo>
                  <a:pt x="258819" y="716280"/>
                </a:lnTo>
                <a:lnTo>
                  <a:pt x="268439" y="675640"/>
                </a:lnTo>
                <a:lnTo>
                  <a:pt x="268541" y="664210"/>
                </a:lnTo>
                <a:lnTo>
                  <a:pt x="268469" y="538480"/>
                </a:lnTo>
                <a:lnTo>
                  <a:pt x="268372" y="532130"/>
                </a:lnTo>
                <a:lnTo>
                  <a:pt x="267457" y="515620"/>
                </a:lnTo>
                <a:lnTo>
                  <a:pt x="265154" y="510540"/>
                </a:lnTo>
                <a:lnTo>
                  <a:pt x="255657" y="509270"/>
                </a:lnTo>
                <a:lnTo>
                  <a:pt x="253353" y="508000"/>
                </a:lnTo>
                <a:lnTo>
                  <a:pt x="243552" y="508000"/>
                </a:lnTo>
                <a:lnTo>
                  <a:pt x="243552" y="504190"/>
                </a:lnTo>
                <a:lnTo>
                  <a:pt x="525491" y="504190"/>
                </a:lnTo>
                <a:lnTo>
                  <a:pt x="529523" y="501650"/>
                </a:lnTo>
                <a:lnTo>
                  <a:pt x="672364" y="501650"/>
                </a:lnTo>
                <a:lnTo>
                  <a:pt x="687371" y="500380"/>
                </a:lnTo>
                <a:lnTo>
                  <a:pt x="1026936" y="500380"/>
                </a:lnTo>
                <a:lnTo>
                  <a:pt x="1004277" y="435610"/>
                </a:lnTo>
                <a:lnTo>
                  <a:pt x="983883" y="396240"/>
                </a:lnTo>
                <a:lnTo>
                  <a:pt x="959676" y="359410"/>
                </a:lnTo>
                <a:lnTo>
                  <a:pt x="931915" y="325120"/>
                </a:lnTo>
                <a:lnTo>
                  <a:pt x="900864" y="294640"/>
                </a:lnTo>
                <a:lnTo>
                  <a:pt x="866783" y="266700"/>
                </a:lnTo>
                <a:lnTo>
                  <a:pt x="829935" y="242570"/>
                </a:lnTo>
                <a:lnTo>
                  <a:pt x="790581" y="222250"/>
                </a:lnTo>
                <a:lnTo>
                  <a:pt x="748983" y="205740"/>
                </a:lnTo>
                <a:lnTo>
                  <a:pt x="705402" y="193040"/>
                </a:lnTo>
                <a:lnTo>
                  <a:pt x="660102" y="186690"/>
                </a:lnTo>
                <a:lnTo>
                  <a:pt x="613342" y="184150"/>
                </a:lnTo>
                <a:close/>
              </a:path>
              <a:path w="1226820" h="1225550">
                <a:moveTo>
                  <a:pt x="103379" y="271780"/>
                </a:moveTo>
                <a:lnTo>
                  <a:pt x="149032" y="364490"/>
                </a:lnTo>
                <a:lnTo>
                  <a:pt x="46700" y="378460"/>
                </a:lnTo>
                <a:lnTo>
                  <a:pt x="109525" y="459740"/>
                </a:lnTo>
                <a:lnTo>
                  <a:pt x="11790" y="492760"/>
                </a:lnTo>
                <a:lnTo>
                  <a:pt x="89379" y="561340"/>
                </a:lnTo>
                <a:lnTo>
                  <a:pt x="0" y="613410"/>
                </a:lnTo>
                <a:lnTo>
                  <a:pt x="89379" y="664210"/>
                </a:lnTo>
                <a:lnTo>
                  <a:pt x="11779" y="732790"/>
                </a:lnTo>
                <a:lnTo>
                  <a:pt x="109525" y="765810"/>
                </a:lnTo>
                <a:lnTo>
                  <a:pt x="46689" y="847090"/>
                </a:lnTo>
                <a:lnTo>
                  <a:pt x="149021" y="861060"/>
                </a:lnTo>
                <a:lnTo>
                  <a:pt x="103358" y="953770"/>
                </a:lnTo>
                <a:lnTo>
                  <a:pt x="206349" y="947420"/>
                </a:lnTo>
                <a:lnTo>
                  <a:pt x="306931" y="947420"/>
                </a:lnTo>
                <a:lnTo>
                  <a:pt x="292146" y="933450"/>
                </a:lnTo>
                <a:lnTo>
                  <a:pt x="262829" y="901700"/>
                </a:lnTo>
                <a:lnTo>
                  <a:pt x="236680" y="867410"/>
                </a:lnTo>
                <a:lnTo>
                  <a:pt x="213928" y="829310"/>
                </a:lnTo>
                <a:lnTo>
                  <a:pt x="194800" y="789940"/>
                </a:lnTo>
                <a:lnTo>
                  <a:pt x="179526" y="748030"/>
                </a:lnTo>
                <a:lnTo>
                  <a:pt x="168333" y="704850"/>
                </a:lnTo>
                <a:lnTo>
                  <a:pt x="161450" y="659130"/>
                </a:lnTo>
                <a:lnTo>
                  <a:pt x="159170" y="614680"/>
                </a:lnTo>
                <a:lnTo>
                  <a:pt x="159295" y="609600"/>
                </a:lnTo>
                <a:lnTo>
                  <a:pt x="161450" y="566420"/>
                </a:lnTo>
                <a:lnTo>
                  <a:pt x="168333" y="520700"/>
                </a:lnTo>
                <a:lnTo>
                  <a:pt x="179526" y="477520"/>
                </a:lnTo>
                <a:lnTo>
                  <a:pt x="194800" y="435610"/>
                </a:lnTo>
                <a:lnTo>
                  <a:pt x="213928" y="396240"/>
                </a:lnTo>
                <a:lnTo>
                  <a:pt x="236680" y="359410"/>
                </a:lnTo>
                <a:lnTo>
                  <a:pt x="262829" y="323850"/>
                </a:lnTo>
                <a:lnTo>
                  <a:pt x="292146" y="292100"/>
                </a:lnTo>
                <a:lnTo>
                  <a:pt x="306171" y="279400"/>
                </a:lnTo>
                <a:lnTo>
                  <a:pt x="206360" y="279400"/>
                </a:lnTo>
                <a:lnTo>
                  <a:pt x="103379" y="271780"/>
                </a:lnTo>
                <a:close/>
              </a:path>
              <a:path w="1226820" h="1225550">
                <a:moveTo>
                  <a:pt x="1120191" y="947420"/>
                </a:moveTo>
                <a:lnTo>
                  <a:pt x="1020345" y="947420"/>
                </a:lnTo>
                <a:lnTo>
                  <a:pt x="1123316" y="953770"/>
                </a:lnTo>
                <a:lnTo>
                  <a:pt x="1120191" y="947420"/>
                </a:lnTo>
                <a:close/>
              </a:path>
              <a:path w="1226820" h="1225550">
                <a:moveTo>
                  <a:pt x="802700" y="669290"/>
                </a:moveTo>
                <a:lnTo>
                  <a:pt x="762228" y="669290"/>
                </a:lnTo>
                <a:lnTo>
                  <a:pt x="762814" y="671830"/>
                </a:lnTo>
                <a:lnTo>
                  <a:pt x="762814" y="674370"/>
                </a:lnTo>
                <a:lnTo>
                  <a:pt x="754783" y="716280"/>
                </a:lnTo>
                <a:lnTo>
                  <a:pt x="754207" y="716280"/>
                </a:lnTo>
                <a:lnTo>
                  <a:pt x="749024" y="718820"/>
                </a:lnTo>
                <a:lnTo>
                  <a:pt x="738650" y="722630"/>
                </a:lnTo>
                <a:lnTo>
                  <a:pt x="711423" y="725170"/>
                </a:lnTo>
                <a:lnTo>
                  <a:pt x="917490" y="725170"/>
                </a:lnTo>
                <a:lnTo>
                  <a:pt x="862289" y="717550"/>
                </a:lnTo>
                <a:lnTo>
                  <a:pt x="822425" y="694690"/>
                </a:lnTo>
                <a:lnTo>
                  <a:pt x="805208" y="674370"/>
                </a:lnTo>
                <a:lnTo>
                  <a:pt x="802700" y="669290"/>
                </a:lnTo>
                <a:close/>
              </a:path>
              <a:path w="1226820" h="1225550">
                <a:moveTo>
                  <a:pt x="1038313" y="669290"/>
                </a:moveTo>
                <a:lnTo>
                  <a:pt x="982566" y="669290"/>
                </a:lnTo>
                <a:lnTo>
                  <a:pt x="983142" y="671830"/>
                </a:lnTo>
                <a:lnTo>
                  <a:pt x="983142" y="674370"/>
                </a:lnTo>
                <a:lnTo>
                  <a:pt x="975111" y="716280"/>
                </a:lnTo>
                <a:lnTo>
                  <a:pt x="974535" y="716280"/>
                </a:lnTo>
                <a:lnTo>
                  <a:pt x="969352" y="718820"/>
                </a:lnTo>
                <a:lnTo>
                  <a:pt x="958978" y="722630"/>
                </a:lnTo>
                <a:lnTo>
                  <a:pt x="931751" y="725170"/>
                </a:lnTo>
                <a:lnTo>
                  <a:pt x="1026936" y="725170"/>
                </a:lnTo>
                <a:lnTo>
                  <a:pt x="1032573" y="704850"/>
                </a:lnTo>
                <a:lnTo>
                  <a:pt x="1038313" y="669290"/>
                </a:lnTo>
                <a:close/>
              </a:path>
              <a:path w="1226820" h="1225550">
                <a:moveTo>
                  <a:pt x="592412" y="683260"/>
                </a:moveTo>
                <a:lnTo>
                  <a:pt x="538454" y="683260"/>
                </a:lnTo>
                <a:lnTo>
                  <a:pt x="538454" y="687070"/>
                </a:lnTo>
                <a:lnTo>
                  <a:pt x="538070" y="692150"/>
                </a:lnTo>
                <a:lnTo>
                  <a:pt x="537118" y="699770"/>
                </a:lnTo>
                <a:lnTo>
                  <a:pt x="535897" y="708660"/>
                </a:lnTo>
                <a:lnTo>
                  <a:pt x="534706" y="715010"/>
                </a:lnTo>
                <a:lnTo>
                  <a:pt x="532685" y="722630"/>
                </a:lnTo>
                <a:lnTo>
                  <a:pt x="662215" y="722630"/>
                </a:lnTo>
                <a:lnTo>
                  <a:pt x="641960" y="717550"/>
                </a:lnTo>
                <a:lnTo>
                  <a:pt x="620477" y="708660"/>
                </a:lnTo>
                <a:lnTo>
                  <a:pt x="602096" y="694690"/>
                </a:lnTo>
                <a:lnTo>
                  <a:pt x="592412" y="683260"/>
                </a:lnTo>
                <a:close/>
              </a:path>
              <a:path w="1226820" h="1225550">
                <a:moveTo>
                  <a:pt x="416657" y="717550"/>
                </a:moveTo>
                <a:lnTo>
                  <a:pt x="319571" y="717550"/>
                </a:lnTo>
                <a:lnTo>
                  <a:pt x="320147" y="718820"/>
                </a:lnTo>
                <a:lnTo>
                  <a:pt x="320147" y="721360"/>
                </a:lnTo>
                <a:lnTo>
                  <a:pt x="415212" y="721360"/>
                </a:lnTo>
                <a:lnTo>
                  <a:pt x="415212" y="718820"/>
                </a:lnTo>
                <a:lnTo>
                  <a:pt x="416657" y="717550"/>
                </a:lnTo>
                <a:close/>
              </a:path>
              <a:path w="1226820" h="1225550">
                <a:moveTo>
                  <a:pt x="313708" y="513080"/>
                </a:moveTo>
                <a:lnTo>
                  <a:pt x="297090" y="513080"/>
                </a:lnTo>
                <a:lnTo>
                  <a:pt x="294504" y="514350"/>
                </a:lnTo>
                <a:lnTo>
                  <a:pt x="292776" y="514350"/>
                </a:lnTo>
                <a:lnTo>
                  <a:pt x="292200" y="516890"/>
                </a:lnTo>
                <a:lnTo>
                  <a:pt x="292278" y="664210"/>
                </a:lnTo>
                <a:lnTo>
                  <a:pt x="292379" y="675640"/>
                </a:lnTo>
                <a:lnTo>
                  <a:pt x="296231" y="715010"/>
                </a:lnTo>
                <a:lnTo>
                  <a:pt x="304870" y="716280"/>
                </a:lnTo>
                <a:lnTo>
                  <a:pt x="308912" y="717550"/>
                </a:lnTo>
                <a:lnTo>
                  <a:pt x="422992" y="717550"/>
                </a:lnTo>
                <a:lnTo>
                  <a:pt x="425002" y="716280"/>
                </a:lnTo>
                <a:lnTo>
                  <a:pt x="429096" y="715010"/>
                </a:lnTo>
                <a:lnTo>
                  <a:pt x="435732" y="671830"/>
                </a:lnTo>
                <a:lnTo>
                  <a:pt x="435953" y="623570"/>
                </a:lnTo>
                <a:lnTo>
                  <a:pt x="309487" y="623570"/>
                </a:lnTo>
                <a:lnTo>
                  <a:pt x="308042" y="622300"/>
                </a:lnTo>
                <a:lnTo>
                  <a:pt x="304870" y="622300"/>
                </a:lnTo>
                <a:lnTo>
                  <a:pt x="304870" y="618490"/>
                </a:lnTo>
                <a:lnTo>
                  <a:pt x="312650" y="618490"/>
                </a:lnTo>
                <a:lnTo>
                  <a:pt x="332235" y="614680"/>
                </a:lnTo>
                <a:lnTo>
                  <a:pt x="348065" y="604520"/>
                </a:lnTo>
                <a:lnTo>
                  <a:pt x="358653" y="589280"/>
                </a:lnTo>
                <a:lnTo>
                  <a:pt x="362512" y="568960"/>
                </a:lnTo>
                <a:lnTo>
                  <a:pt x="362138" y="561340"/>
                </a:lnTo>
                <a:lnTo>
                  <a:pt x="334689" y="518160"/>
                </a:lnTo>
                <a:lnTo>
                  <a:pt x="323389" y="514350"/>
                </a:lnTo>
                <a:lnTo>
                  <a:pt x="313708" y="513080"/>
                </a:lnTo>
                <a:close/>
              </a:path>
              <a:path w="1226820" h="1225550">
                <a:moveTo>
                  <a:pt x="685350" y="510540"/>
                </a:moveTo>
                <a:lnTo>
                  <a:pt x="641634" y="518160"/>
                </a:lnTo>
                <a:lnTo>
                  <a:pt x="606170" y="548640"/>
                </a:lnTo>
                <a:lnTo>
                  <a:pt x="594259" y="585470"/>
                </a:lnTo>
                <a:lnTo>
                  <a:pt x="593165" y="607060"/>
                </a:lnTo>
                <a:lnTo>
                  <a:pt x="600746" y="646430"/>
                </a:lnTo>
                <a:lnTo>
                  <a:pt x="622047" y="680720"/>
                </a:lnTo>
                <a:lnTo>
                  <a:pt x="654907" y="703580"/>
                </a:lnTo>
                <a:lnTo>
                  <a:pt x="697162" y="712470"/>
                </a:lnTo>
                <a:lnTo>
                  <a:pt x="712491" y="712470"/>
                </a:lnTo>
                <a:lnTo>
                  <a:pt x="751386" y="692150"/>
                </a:lnTo>
                <a:lnTo>
                  <a:pt x="758500" y="670560"/>
                </a:lnTo>
                <a:lnTo>
                  <a:pt x="759076" y="669290"/>
                </a:lnTo>
                <a:lnTo>
                  <a:pt x="802700" y="669290"/>
                </a:lnTo>
                <a:lnTo>
                  <a:pt x="794549" y="652780"/>
                </a:lnTo>
                <a:lnTo>
                  <a:pt x="789123" y="631190"/>
                </a:lnTo>
                <a:lnTo>
                  <a:pt x="787609" y="609600"/>
                </a:lnTo>
                <a:lnTo>
                  <a:pt x="789043" y="593090"/>
                </a:lnTo>
                <a:lnTo>
                  <a:pt x="794119" y="572770"/>
                </a:lnTo>
                <a:lnTo>
                  <a:pt x="798768" y="562610"/>
                </a:lnTo>
                <a:lnTo>
                  <a:pt x="755359" y="562610"/>
                </a:lnTo>
                <a:lnTo>
                  <a:pt x="755066" y="561340"/>
                </a:lnTo>
                <a:lnTo>
                  <a:pt x="755066" y="556260"/>
                </a:lnTo>
                <a:lnTo>
                  <a:pt x="754229" y="548640"/>
                </a:lnTo>
                <a:lnTo>
                  <a:pt x="719886" y="515620"/>
                </a:lnTo>
                <a:lnTo>
                  <a:pt x="703630" y="511810"/>
                </a:lnTo>
                <a:lnTo>
                  <a:pt x="685350" y="510540"/>
                </a:lnTo>
                <a:close/>
              </a:path>
              <a:path w="1226820" h="1225550">
                <a:moveTo>
                  <a:pt x="905679" y="510540"/>
                </a:moveTo>
                <a:lnTo>
                  <a:pt x="861964" y="518160"/>
                </a:lnTo>
                <a:lnTo>
                  <a:pt x="826502" y="548640"/>
                </a:lnTo>
                <a:lnTo>
                  <a:pt x="814587" y="585470"/>
                </a:lnTo>
                <a:lnTo>
                  <a:pt x="813493" y="607060"/>
                </a:lnTo>
                <a:lnTo>
                  <a:pt x="821074" y="646430"/>
                </a:lnTo>
                <a:lnTo>
                  <a:pt x="842376" y="680720"/>
                </a:lnTo>
                <a:lnTo>
                  <a:pt x="875235" y="703580"/>
                </a:lnTo>
                <a:lnTo>
                  <a:pt x="917490" y="712470"/>
                </a:lnTo>
                <a:lnTo>
                  <a:pt x="932820" y="712470"/>
                </a:lnTo>
                <a:lnTo>
                  <a:pt x="971715" y="692150"/>
                </a:lnTo>
                <a:lnTo>
                  <a:pt x="978828" y="670560"/>
                </a:lnTo>
                <a:lnTo>
                  <a:pt x="979404" y="669290"/>
                </a:lnTo>
                <a:lnTo>
                  <a:pt x="1038313" y="669290"/>
                </a:lnTo>
                <a:lnTo>
                  <a:pt x="1039952" y="659130"/>
                </a:lnTo>
                <a:lnTo>
                  <a:pt x="1042400" y="614680"/>
                </a:lnTo>
                <a:lnTo>
                  <a:pt x="1042334" y="610870"/>
                </a:lnTo>
                <a:lnTo>
                  <a:pt x="1039952" y="566420"/>
                </a:lnTo>
                <a:lnTo>
                  <a:pt x="1039337" y="562610"/>
                </a:lnTo>
                <a:lnTo>
                  <a:pt x="975687" y="562610"/>
                </a:lnTo>
                <a:lnTo>
                  <a:pt x="975394" y="561340"/>
                </a:lnTo>
                <a:lnTo>
                  <a:pt x="975394" y="556260"/>
                </a:lnTo>
                <a:lnTo>
                  <a:pt x="974557" y="548640"/>
                </a:lnTo>
                <a:lnTo>
                  <a:pt x="940214" y="515620"/>
                </a:lnTo>
                <a:lnTo>
                  <a:pt x="923959" y="511810"/>
                </a:lnTo>
                <a:lnTo>
                  <a:pt x="905679" y="510540"/>
                </a:lnTo>
                <a:close/>
              </a:path>
              <a:path w="1226820" h="1225550">
                <a:moveTo>
                  <a:pt x="481638" y="610870"/>
                </a:moveTo>
                <a:lnTo>
                  <a:pt x="460687" y="610870"/>
                </a:lnTo>
                <a:lnTo>
                  <a:pt x="460111" y="612140"/>
                </a:lnTo>
                <a:lnTo>
                  <a:pt x="460111" y="687070"/>
                </a:lnTo>
                <a:lnTo>
                  <a:pt x="460687" y="699770"/>
                </a:lnTo>
                <a:lnTo>
                  <a:pt x="462415" y="706120"/>
                </a:lnTo>
                <a:lnTo>
                  <a:pt x="469608" y="708660"/>
                </a:lnTo>
                <a:lnTo>
                  <a:pt x="474509" y="709930"/>
                </a:lnTo>
                <a:lnTo>
                  <a:pt x="482288" y="711200"/>
                </a:lnTo>
                <a:lnTo>
                  <a:pt x="506802" y="711200"/>
                </a:lnTo>
                <a:lnTo>
                  <a:pt x="534706" y="684530"/>
                </a:lnTo>
                <a:lnTo>
                  <a:pt x="535282" y="683260"/>
                </a:lnTo>
                <a:lnTo>
                  <a:pt x="592412" y="683260"/>
                </a:lnTo>
                <a:lnTo>
                  <a:pt x="584880" y="674370"/>
                </a:lnTo>
                <a:lnTo>
                  <a:pt x="574220" y="652780"/>
                </a:lnTo>
                <a:lnTo>
                  <a:pt x="569752" y="635000"/>
                </a:lnTo>
                <a:lnTo>
                  <a:pt x="519732" y="635000"/>
                </a:lnTo>
                <a:lnTo>
                  <a:pt x="519439" y="632460"/>
                </a:lnTo>
                <a:lnTo>
                  <a:pt x="519439" y="627380"/>
                </a:lnTo>
                <a:lnTo>
                  <a:pt x="519156" y="624840"/>
                </a:lnTo>
                <a:lnTo>
                  <a:pt x="518287" y="622300"/>
                </a:lnTo>
                <a:lnTo>
                  <a:pt x="517136" y="617220"/>
                </a:lnTo>
                <a:lnTo>
                  <a:pt x="513680" y="613410"/>
                </a:lnTo>
                <a:lnTo>
                  <a:pt x="503314" y="612140"/>
                </a:lnTo>
                <a:lnTo>
                  <a:pt x="494285" y="612140"/>
                </a:lnTo>
                <a:lnTo>
                  <a:pt x="481638" y="610870"/>
                </a:lnTo>
                <a:close/>
              </a:path>
              <a:path w="1226820" h="1225550">
                <a:moveTo>
                  <a:pt x="569032" y="591820"/>
                </a:moveTo>
                <a:lnTo>
                  <a:pt x="526350" y="591820"/>
                </a:lnTo>
                <a:lnTo>
                  <a:pt x="526926" y="593090"/>
                </a:lnTo>
                <a:lnTo>
                  <a:pt x="526926" y="595630"/>
                </a:lnTo>
                <a:lnTo>
                  <a:pt x="525491" y="600710"/>
                </a:lnTo>
                <a:lnTo>
                  <a:pt x="524254" y="614680"/>
                </a:lnTo>
                <a:lnTo>
                  <a:pt x="523764" y="619760"/>
                </a:lnTo>
                <a:lnTo>
                  <a:pt x="523666" y="627380"/>
                </a:lnTo>
                <a:lnTo>
                  <a:pt x="523470" y="629920"/>
                </a:lnTo>
                <a:lnTo>
                  <a:pt x="523188" y="632460"/>
                </a:lnTo>
                <a:lnTo>
                  <a:pt x="522612" y="635000"/>
                </a:lnTo>
                <a:lnTo>
                  <a:pt x="569752" y="635000"/>
                </a:lnTo>
                <a:lnTo>
                  <a:pt x="568795" y="631190"/>
                </a:lnTo>
                <a:lnTo>
                  <a:pt x="567281" y="609600"/>
                </a:lnTo>
                <a:lnTo>
                  <a:pt x="568715" y="593090"/>
                </a:lnTo>
                <a:lnTo>
                  <a:pt x="569032" y="591820"/>
                </a:lnTo>
                <a:close/>
              </a:path>
              <a:path w="1226820" h="1225550">
                <a:moveTo>
                  <a:pt x="410898" y="504190"/>
                </a:moveTo>
                <a:lnTo>
                  <a:pt x="316974" y="504190"/>
                </a:lnTo>
                <a:lnTo>
                  <a:pt x="339896" y="505460"/>
                </a:lnTo>
                <a:lnTo>
                  <a:pt x="355549" y="510540"/>
                </a:lnTo>
                <a:lnTo>
                  <a:pt x="383584" y="544830"/>
                </a:lnTo>
                <a:lnTo>
                  <a:pt x="384941" y="557530"/>
                </a:lnTo>
                <a:lnTo>
                  <a:pt x="379625" y="584200"/>
                </a:lnTo>
                <a:lnTo>
                  <a:pt x="364863" y="604520"/>
                </a:lnTo>
                <a:lnTo>
                  <a:pt x="342428" y="618490"/>
                </a:lnTo>
                <a:lnTo>
                  <a:pt x="314095" y="623570"/>
                </a:lnTo>
                <a:lnTo>
                  <a:pt x="435953" y="623570"/>
                </a:lnTo>
                <a:lnTo>
                  <a:pt x="435883" y="543560"/>
                </a:lnTo>
                <a:lnTo>
                  <a:pt x="422992" y="509270"/>
                </a:lnTo>
                <a:lnTo>
                  <a:pt x="420971" y="508000"/>
                </a:lnTo>
                <a:lnTo>
                  <a:pt x="410898" y="508000"/>
                </a:lnTo>
                <a:lnTo>
                  <a:pt x="410898" y="504190"/>
                </a:lnTo>
                <a:close/>
              </a:path>
              <a:path w="1226820" h="1225550">
                <a:moveTo>
                  <a:pt x="501293" y="515620"/>
                </a:moveTo>
                <a:lnTo>
                  <a:pt x="460111" y="515620"/>
                </a:lnTo>
                <a:lnTo>
                  <a:pt x="460111" y="599440"/>
                </a:lnTo>
                <a:lnTo>
                  <a:pt x="460394" y="600710"/>
                </a:lnTo>
                <a:lnTo>
                  <a:pt x="498207" y="600710"/>
                </a:lnTo>
                <a:lnTo>
                  <a:pt x="507628" y="599440"/>
                </a:lnTo>
                <a:lnTo>
                  <a:pt x="515408" y="599440"/>
                </a:lnTo>
                <a:lnTo>
                  <a:pt x="519156" y="598170"/>
                </a:lnTo>
                <a:lnTo>
                  <a:pt x="523470" y="593090"/>
                </a:lnTo>
                <a:lnTo>
                  <a:pt x="524340" y="591820"/>
                </a:lnTo>
                <a:lnTo>
                  <a:pt x="569032" y="591820"/>
                </a:lnTo>
                <a:lnTo>
                  <a:pt x="573791" y="572770"/>
                </a:lnTo>
                <a:lnTo>
                  <a:pt x="583669" y="551180"/>
                </a:lnTo>
                <a:lnTo>
                  <a:pt x="592580" y="539750"/>
                </a:lnTo>
                <a:lnTo>
                  <a:pt x="524046" y="539750"/>
                </a:lnTo>
                <a:lnTo>
                  <a:pt x="523470" y="538480"/>
                </a:lnTo>
                <a:lnTo>
                  <a:pt x="523470" y="532130"/>
                </a:lnTo>
                <a:lnTo>
                  <a:pt x="522895" y="529590"/>
                </a:lnTo>
                <a:lnTo>
                  <a:pt x="522036" y="527050"/>
                </a:lnTo>
                <a:lnTo>
                  <a:pt x="520015" y="520700"/>
                </a:lnTo>
                <a:lnTo>
                  <a:pt x="513963" y="516890"/>
                </a:lnTo>
                <a:lnTo>
                  <a:pt x="501293" y="515620"/>
                </a:lnTo>
                <a:close/>
              </a:path>
              <a:path w="1226820" h="1225550">
                <a:moveTo>
                  <a:pt x="907700" y="500380"/>
                </a:moveTo>
                <a:lnTo>
                  <a:pt x="707282" y="500380"/>
                </a:lnTo>
                <a:lnTo>
                  <a:pt x="729140" y="502920"/>
                </a:lnTo>
                <a:lnTo>
                  <a:pt x="759652" y="508000"/>
                </a:lnTo>
                <a:lnTo>
                  <a:pt x="761652" y="508000"/>
                </a:lnTo>
                <a:lnTo>
                  <a:pt x="762228" y="509270"/>
                </a:lnTo>
                <a:lnTo>
                  <a:pt x="762228" y="513080"/>
                </a:lnTo>
                <a:lnTo>
                  <a:pt x="761369" y="516890"/>
                </a:lnTo>
                <a:lnTo>
                  <a:pt x="760793" y="527050"/>
                </a:lnTo>
                <a:lnTo>
                  <a:pt x="760456" y="534670"/>
                </a:lnTo>
                <a:lnTo>
                  <a:pt x="760107" y="551180"/>
                </a:lnTo>
                <a:lnTo>
                  <a:pt x="759934" y="556260"/>
                </a:lnTo>
                <a:lnTo>
                  <a:pt x="759652" y="561340"/>
                </a:lnTo>
                <a:lnTo>
                  <a:pt x="759076" y="562610"/>
                </a:lnTo>
                <a:lnTo>
                  <a:pt x="798768" y="562610"/>
                </a:lnTo>
                <a:lnTo>
                  <a:pt x="819838" y="530860"/>
                </a:lnTo>
                <a:lnTo>
                  <a:pt x="853611" y="509270"/>
                </a:lnTo>
                <a:lnTo>
                  <a:pt x="877684" y="502920"/>
                </a:lnTo>
                <a:lnTo>
                  <a:pt x="907700" y="500380"/>
                </a:lnTo>
                <a:close/>
              </a:path>
              <a:path w="1226820" h="1225550">
                <a:moveTo>
                  <a:pt x="1026936" y="500380"/>
                </a:moveTo>
                <a:lnTo>
                  <a:pt x="927610" y="500380"/>
                </a:lnTo>
                <a:lnTo>
                  <a:pt x="949468" y="502920"/>
                </a:lnTo>
                <a:lnTo>
                  <a:pt x="979980" y="508000"/>
                </a:lnTo>
                <a:lnTo>
                  <a:pt x="981980" y="508000"/>
                </a:lnTo>
                <a:lnTo>
                  <a:pt x="982566" y="509270"/>
                </a:lnTo>
                <a:lnTo>
                  <a:pt x="982566" y="513080"/>
                </a:lnTo>
                <a:lnTo>
                  <a:pt x="981697" y="516890"/>
                </a:lnTo>
                <a:lnTo>
                  <a:pt x="981121" y="527050"/>
                </a:lnTo>
                <a:lnTo>
                  <a:pt x="980784" y="534670"/>
                </a:lnTo>
                <a:lnTo>
                  <a:pt x="980435" y="551180"/>
                </a:lnTo>
                <a:lnTo>
                  <a:pt x="980263" y="556260"/>
                </a:lnTo>
                <a:lnTo>
                  <a:pt x="979980" y="561340"/>
                </a:lnTo>
                <a:lnTo>
                  <a:pt x="979404" y="562610"/>
                </a:lnTo>
                <a:lnTo>
                  <a:pt x="1039337" y="562610"/>
                </a:lnTo>
                <a:lnTo>
                  <a:pt x="1032573" y="520700"/>
                </a:lnTo>
                <a:lnTo>
                  <a:pt x="1026936" y="500380"/>
                </a:lnTo>
                <a:close/>
              </a:path>
              <a:path w="1226820" h="1225550">
                <a:moveTo>
                  <a:pt x="672364" y="501650"/>
                </a:moveTo>
                <a:lnTo>
                  <a:pt x="531250" y="501650"/>
                </a:lnTo>
                <a:lnTo>
                  <a:pt x="531533" y="502920"/>
                </a:lnTo>
                <a:lnTo>
                  <a:pt x="531533" y="506730"/>
                </a:lnTo>
                <a:lnTo>
                  <a:pt x="529805" y="509270"/>
                </a:lnTo>
                <a:lnTo>
                  <a:pt x="529229" y="518160"/>
                </a:lnTo>
                <a:lnTo>
                  <a:pt x="528947" y="521970"/>
                </a:lnTo>
                <a:lnTo>
                  <a:pt x="528654" y="527050"/>
                </a:lnTo>
                <a:lnTo>
                  <a:pt x="527795" y="538480"/>
                </a:lnTo>
                <a:lnTo>
                  <a:pt x="526926" y="539750"/>
                </a:lnTo>
                <a:lnTo>
                  <a:pt x="592580" y="539750"/>
                </a:lnTo>
                <a:lnTo>
                  <a:pt x="599510" y="530860"/>
                </a:lnTo>
                <a:lnTo>
                  <a:pt x="614288" y="518160"/>
                </a:lnTo>
                <a:lnTo>
                  <a:pt x="633283" y="509270"/>
                </a:lnTo>
                <a:lnTo>
                  <a:pt x="657356" y="502920"/>
                </a:lnTo>
                <a:lnTo>
                  <a:pt x="672364" y="501650"/>
                </a:lnTo>
                <a:close/>
              </a:path>
              <a:path w="1226820" h="1225550">
                <a:moveTo>
                  <a:pt x="479268" y="504190"/>
                </a:moveTo>
                <a:lnTo>
                  <a:pt x="436230" y="504190"/>
                </a:lnTo>
                <a:lnTo>
                  <a:pt x="448028" y="505460"/>
                </a:lnTo>
                <a:lnTo>
                  <a:pt x="479268" y="504190"/>
                </a:lnTo>
                <a:close/>
              </a:path>
              <a:path w="1226820" h="1225550">
                <a:moveTo>
                  <a:pt x="179659" y="179070"/>
                </a:moveTo>
                <a:lnTo>
                  <a:pt x="206360" y="279400"/>
                </a:lnTo>
                <a:lnTo>
                  <a:pt x="306171" y="279400"/>
                </a:lnTo>
                <a:lnTo>
                  <a:pt x="324403" y="262890"/>
                </a:lnTo>
                <a:lnTo>
                  <a:pt x="359372" y="236220"/>
                </a:lnTo>
                <a:lnTo>
                  <a:pt x="396824" y="213360"/>
                </a:lnTo>
                <a:lnTo>
                  <a:pt x="412707" y="205740"/>
                </a:lnTo>
                <a:lnTo>
                  <a:pt x="279352" y="205740"/>
                </a:lnTo>
                <a:lnTo>
                  <a:pt x="179659" y="179070"/>
                </a:lnTo>
                <a:close/>
              </a:path>
              <a:path w="1226820" h="1225550">
                <a:moveTo>
                  <a:pt x="1123337" y="271780"/>
                </a:moveTo>
                <a:lnTo>
                  <a:pt x="1020345" y="279400"/>
                </a:lnTo>
                <a:lnTo>
                  <a:pt x="1119585" y="279400"/>
                </a:lnTo>
                <a:lnTo>
                  <a:pt x="1123337" y="271780"/>
                </a:lnTo>
                <a:close/>
              </a:path>
              <a:path w="1226820" h="1225550">
                <a:moveTo>
                  <a:pt x="272599" y="102870"/>
                </a:moveTo>
                <a:lnTo>
                  <a:pt x="279352" y="205740"/>
                </a:lnTo>
                <a:lnTo>
                  <a:pt x="412707" y="205740"/>
                </a:lnTo>
                <a:lnTo>
                  <a:pt x="436531" y="194310"/>
                </a:lnTo>
                <a:lnTo>
                  <a:pt x="478264" y="179070"/>
                </a:lnTo>
                <a:lnTo>
                  <a:pt x="521796" y="167640"/>
                </a:lnTo>
                <a:lnTo>
                  <a:pt x="566898" y="161290"/>
                </a:lnTo>
                <a:lnTo>
                  <a:pt x="613342" y="158750"/>
                </a:lnTo>
                <a:lnTo>
                  <a:pt x="950447" y="158750"/>
                </a:lnTo>
                <a:lnTo>
                  <a:pt x="951117" y="148590"/>
                </a:lnTo>
                <a:lnTo>
                  <a:pt x="365172" y="148590"/>
                </a:lnTo>
                <a:lnTo>
                  <a:pt x="272599" y="102870"/>
                </a:lnTo>
                <a:close/>
              </a:path>
              <a:path w="1226820" h="1225550">
                <a:moveTo>
                  <a:pt x="1047067" y="179070"/>
                </a:moveTo>
                <a:lnTo>
                  <a:pt x="947353" y="205740"/>
                </a:lnTo>
                <a:lnTo>
                  <a:pt x="1039964" y="205740"/>
                </a:lnTo>
                <a:lnTo>
                  <a:pt x="1047067" y="179070"/>
                </a:lnTo>
                <a:close/>
              </a:path>
              <a:path w="1226820" h="1225550">
                <a:moveTo>
                  <a:pt x="378637" y="45720"/>
                </a:moveTo>
                <a:lnTo>
                  <a:pt x="365172" y="148590"/>
                </a:lnTo>
                <a:lnTo>
                  <a:pt x="861544" y="148590"/>
                </a:lnTo>
                <a:lnTo>
                  <a:pt x="856394" y="109220"/>
                </a:lnTo>
                <a:lnTo>
                  <a:pt x="460520" y="109220"/>
                </a:lnTo>
                <a:lnTo>
                  <a:pt x="378637" y="45720"/>
                </a:lnTo>
                <a:close/>
              </a:path>
              <a:path w="1226820" h="1225550">
                <a:moveTo>
                  <a:pt x="954128" y="102870"/>
                </a:moveTo>
                <a:lnTo>
                  <a:pt x="861544" y="148590"/>
                </a:lnTo>
                <a:lnTo>
                  <a:pt x="951117" y="148590"/>
                </a:lnTo>
                <a:lnTo>
                  <a:pt x="954128" y="102870"/>
                </a:lnTo>
                <a:close/>
              </a:path>
              <a:path w="1226820" h="1225550">
                <a:moveTo>
                  <a:pt x="493691" y="11430"/>
                </a:moveTo>
                <a:lnTo>
                  <a:pt x="460520" y="109220"/>
                </a:lnTo>
                <a:lnTo>
                  <a:pt x="766196" y="109220"/>
                </a:lnTo>
                <a:lnTo>
                  <a:pt x="759305" y="88900"/>
                </a:lnTo>
                <a:lnTo>
                  <a:pt x="561762" y="88900"/>
                </a:lnTo>
                <a:lnTo>
                  <a:pt x="493691" y="11430"/>
                </a:lnTo>
                <a:close/>
              </a:path>
              <a:path w="1226820" h="1225550">
                <a:moveTo>
                  <a:pt x="848089" y="45720"/>
                </a:moveTo>
                <a:lnTo>
                  <a:pt x="766196" y="109220"/>
                </a:lnTo>
                <a:lnTo>
                  <a:pt x="856394" y="109220"/>
                </a:lnTo>
                <a:lnTo>
                  <a:pt x="848089" y="45720"/>
                </a:lnTo>
                <a:close/>
              </a:path>
              <a:path w="1226820" h="1225550">
                <a:moveTo>
                  <a:pt x="613353" y="0"/>
                </a:moveTo>
                <a:lnTo>
                  <a:pt x="561762" y="88900"/>
                </a:lnTo>
                <a:lnTo>
                  <a:pt x="664964" y="88900"/>
                </a:lnTo>
                <a:lnTo>
                  <a:pt x="613353" y="0"/>
                </a:lnTo>
                <a:close/>
              </a:path>
              <a:path w="1226820" h="1225550">
                <a:moveTo>
                  <a:pt x="733035" y="11430"/>
                </a:moveTo>
                <a:lnTo>
                  <a:pt x="664964" y="88900"/>
                </a:lnTo>
                <a:lnTo>
                  <a:pt x="759305" y="88900"/>
                </a:lnTo>
                <a:lnTo>
                  <a:pt x="733035" y="114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AutoShape 2" descr="Lendo a Bíblia | Estudos Bíblicos Teológicos Evangélic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" name="AutoShape 4" descr="Lendo a Bíblia | Estudos Bíblicos Teológicos Evangélic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AutoShape 6" descr="pessoa lendo a Bíblia e fazendo anotações em cader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4" name="Retângulo 3"/>
          <p:cNvSpPr>
            <a:spLocks/>
          </p:cNvSpPr>
          <p:nvPr/>
        </p:nvSpPr>
        <p:spPr>
          <a:xfrm>
            <a:off x="5012268" y="985808"/>
            <a:ext cx="7170664" cy="525981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normAutofit fontScale="25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sz="43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endParaRPr lang="en-US" sz="80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r>
              <a:rPr lang="en-US" sz="172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Arial Unicode MS" pitchFamily="34" charset="-128"/>
                <a:cs typeface="Arial" panose="020B0604020202020204" pitchFamily="34" charset="0"/>
              </a:rPr>
              <a:t>INTRODUÇÃO</a:t>
            </a:r>
          </a:p>
          <a:p>
            <a:endParaRPr lang="en-US" sz="180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endParaRPr lang="en-US" sz="60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55600" indent="-355600"/>
            <a:r>
              <a:rPr lang="en-US" sz="16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I. ADORAÇÃO </a:t>
            </a:r>
            <a:r>
              <a:rPr lang="en-US" sz="16400" b="1" i="1" spc="-150" dirty="0">
                <a:ln w="11430"/>
                <a:solidFill>
                  <a:srgbClr val="FFFF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14.1-11)</a:t>
            </a:r>
          </a:p>
          <a:p>
            <a:pPr marL="355600" indent="-355600"/>
            <a:endParaRPr lang="en-US" sz="180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449263" indent="-449263"/>
            <a:r>
              <a:rPr lang="en-US" sz="16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II. TRAIÇÃO </a:t>
            </a:r>
            <a:r>
              <a:rPr lang="en-US" sz="16400" b="1" i="1" spc="-150" dirty="0">
                <a:ln w="11430"/>
                <a:solidFill>
                  <a:srgbClr val="FFFF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14.12-31)</a:t>
            </a:r>
          </a:p>
          <a:p>
            <a:endParaRPr lang="en-US" sz="180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defTabSz="804863">
              <a:tabLst>
                <a:tab pos="627063" algn="l"/>
                <a:tab pos="631825" algn="l"/>
                <a:tab pos="719138" algn="l"/>
                <a:tab pos="990600" algn="l"/>
              </a:tabLst>
            </a:pPr>
            <a:r>
              <a:rPr lang="en-US" sz="16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III. PRISÃO </a:t>
            </a:r>
            <a:r>
              <a:rPr lang="en-US" sz="16400" b="1" i="1" spc="-150" dirty="0">
                <a:ln w="11430"/>
                <a:solidFill>
                  <a:srgbClr val="FFFF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(Mc 14.32-72)</a:t>
            </a:r>
          </a:p>
          <a:p>
            <a:pPr marL="449263" indent="-449263" algn="just" defTabSz="804863">
              <a:tabLst>
                <a:tab pos="627063" algn="l"/>
                <a:tab pos="719138" algn="l"/>
                <a:tab pos="804863" algn="l"/>
              </a:tabLst>
            </a:pPr>
            <a:endParaRPr lang="en-US" sz="1800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ea typeface="Arial Unicode MS" pitchFamily="34" charset="-128"/>
              <a:cs typeface="Arial" pitchFamily="34" charset="0"/>
            </a:endParaRPr>
          </a:p>
          <a:p>
            <a:pPr marL="449263" indent="-449263" algn="just" defTabSz="804863">
              <a:tabLst>
                <a:tab pos="627063" algn="l"/>
                <a:tab pos="719138" algn="l"/>
                <a:tab pos="804863" algn="l"/>
              </a:tabLst>
            </a:pPr>
            <a:endParaRPr lang="en-US" sz="400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172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Arial Unicode MS" pitchFamily="34" charset="-128"/>
                <a:cs typeface="Arial" pitchFamily="34" charset="0"/>
              </a:rPr>
              <a:t>APLICAÇÃO PESSOAL</a:t>
            </a:r>
            <a:endParaRPr lang="en-US" sz="1720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-219816" y="708564"/>
            <a:ext cx="1899391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/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0" algn="ctr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ESBOÇO </a:t>
            </a:r>
          </a:p>
          <a:p>
            <a:pPr lvl="0" algn="ctr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DA AULA</a:t>
            </a:r>
          </a:p>
        </p:txBody>
      </p:sp>
    </p:spTree>
    <p:extLst>
      <p:ext uri="{BB962C8B-B14F-4D97-AF65-F5344CB8AC3E}">
        <p14:creationId xmlns:p14="http://schemas.microsoft.com/office/powerpoint/2010/main" val="856510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C000"/>
        </a:solidFill>
      </a:spPr>
      <a:bodyPr wrap="square" rtlCol="0">
        <a:spAutoFit/>
      </a:bodyPr>
      <a:lstStyle>
        <a:defPPr algn="ctr">
          <a:defRPr sz="3200" b="1" dirty="0">
            <a:solidFill>
              <a:srgbClr val="FF0000"/>
            </a:solidFill>
            <a:latin typeface="Cambria" pitchFamily="18" charset="0"/>
            <a:ea typeface="Cambria Math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303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    LIÇÃO 11  MARCOS 14: TRAIÇÃO E PRISÃO DO SERVO</vt:lpstr>
      <vt:lpstr>LIÇÃO 11  MARCOS 14: TRAIÇÃO E PRISÃO DO SERVO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Moisés de Sousa</cp:lastModifiedBy>
  <cp:revision>481</cp:revision>
  <dcterms:created xsi:type="dcterms:W3CDTF">2014-03-19T19:54:59Z</dcterms:created>
  <dcterms:modified xsi:type="dcterms:W3CDTF">2022-12-11T00:11:35Z</dcterms:modified>
</cp:coreProperties>
</file>