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CA95-20F8-4F0B-A55C-CDF782304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F9D4A-3C50-4D09-8C09-2EF421C7D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F2B6C-5F8A-477B-B5EB-9E65C691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07A3-E87C-45F2-8D0B-E0F80392640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D662E-959F-4516-AF82-8E4C8463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C9CED-1B09-42AC-9ABE-8EFE584B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93E0-DC8E-4AF0-9A68-33E9D323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EC06-476B-41F1-BCAB-59A889C4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3E4A7-F188-4C88-B07E-C077B8EDB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F4A75-B903-4AA7-BCB2-F14EE4C0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07A3-E87C-45F2-8D0B-E0F80392640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2A4B8-21A4-41AF-B370-0A058189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BFDF-9EBB-4487-B042-C198EF2E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93E0-DC8E-4AF0-9A68-33E9D323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B360E-38F3-49CD-B1CA-F0F0BC024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CA8D0-712B-4C54-B921-74E242FA3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32885-C1B7-4B6A-9A09-5E8D6D69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07A3-E87C-45F2-8D0B-E0F80392640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9A46C-02DB-4467-AD3A-3D8A7A78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1DB3-B21F-4C48-8642-DD28C0E9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93E0-DC8E-4AF0-9A68-33E9D323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6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B86F-D939-42D3-BA84-4D013F9D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71AC8-D583-4978-9A56-F8F6EDED6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13B44-DC96-4C5D-95F0-3AF082DC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07A3-E87C-45F2-8D0B-E0F80392640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B283-48AF-42F7-9B43-40D00215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983AE-29F3-429F-8931-7FA1639A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93E0-DC8E-4AF0-9A68-33E9D323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7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14D5-ACEE-4083-A6A1-7118F80E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56FD8-24EC-4F86-B12D-825585588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DBA81-D763-46B5-B747-4B8A8CEE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07A3-E87C-45F2-8D0B-E0F80392640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5523C-EA21-4EC8-8795-2686D371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2CB9B-CA0A-4DFF-B933-0E4EDF67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93E0-DC8E-4AF0-9A68-33E9D323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8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B1FA-1C94-4C1B-B488-B02A4B35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4692-FF04-4881-94F6-FCAE49CCF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2AC90-BF5B-4D29-8BE3-902F363BF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D1667-FCEA-4DAE-81A0-D111F0AD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07A3-E87C-45F2-8D0B-E0F80392640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F8987-B8CC-4C80-842A-07ECBC61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FBA0D-8481-41EC-97E4-CA8072B4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93E0-DC8E-4AF0-9A68-33E9D323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4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50C6-D1E0-44FD-A82B-1883843A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57022-AF07-4709-8EFB-955DDC12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46CD8-FFAF-43A5-A036-8E62F41CF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2BC17-4B4F-48D9-8119-CC9FF5939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4C622-92B7-479D-B7A6-1AB50B176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C91EB-4430-4BF4-BF13-2D9EC1C0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07A3-E87C-45F2-8D0B-E0F80392640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538DE-5AD7-4124-BD4E-D0044692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B0A80-BDAA-4C1F-B679-DB941E64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93E0-DC8E-4AF0-9A68-33E9D323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7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5DE9-BBC6-4A4E-BCFC-CC42FE96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E4392-F996-4660-A435-379D5278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07A3-E87C-45F2-8D0B-E0F80392640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F2D5C-D421-4459-8A92-C9CEF18C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18564-A096-4FBF-9BA9-46B0BC7A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93E0-DC8E-4AF0-9A68-33E9D323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1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37EC1-72F5-41BC-B9AD-2B0FF6DE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07A3-E87C-45F2-8D0B-E0F80392640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81C66-ED14-4973-B793-455A6352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D5106-9A31-4682-B3B1-BB03C1BC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93E0-DC8E-4AF0-9A68-33E9D323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7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8E6E-BEC0-4291-A6BD-047CC9FE8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F55F1-6523-4504-8F7E-736D2C71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BAFD5-6162-443D-A1CF-4CCFD4500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7301B-3A9C-42F3-B5D0-C2B3E8FB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07A3-E87C-45F2-8D0B-E0F80392640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50F0B-8423-46CB-91AA-28FF1D78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FE26F-0D53-41CF-9148-5D0BA67C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93E0-DC8E-4AF0-9A68-33E9D323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6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82FB-C970-43A9-B5D4-FCBDB601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05174-335C-46B0-882C-FF976F012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94652-1C12-44D1-8386-196C3B3C0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A37AB-C846-4F1C-A277-EB4266ED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07A3-E87C-45F2-8D0B-E0F80392640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B533F-2651-4499-A0A5-1F88A01F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80740-BADC-43D8-82A6-05385EA9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93E0-DC8E-4AF0-9A68-33E9D323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8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83B26-2478-4944-8DC3-A53833714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7F03A-7B80-4407-831B-4C4491E6F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268AE-8194-4B51-8DF9-FCAF8C03A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007A3-E87C-45F2-8D0B-E0F80392640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9E5D5-CFF3-4F36-A538-4452FC5E8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CFF99-40B4-4159-B352-BE684BBC3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093E0-DC8E-4AF0-9A68-33E9D323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0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F4636-5BD2-4FAC-A118-645E1FFC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Class, interface, parent, static vs instance</a:t>
            </a:r>
          </a:p>
        </p:txBody>
      </p:sp>
    </p:spTree>
    <p:extLst>
      <p:ext uri="{BB962C8B-B14F-4D97-AF65-F5344CB8AC3E}">
        <p14:creationId xmlns:p14="http://schemas.microsoft.com/office/powerpoint/2010/main" val="393464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A8A904-5B5D-4FE9-9B2A-5476AE5CC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8847"/>
            <a:ext cx="5149442" cy="6717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String2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implements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SpecialString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mPrefix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constructor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(String prefix, String text)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we should call constructor of base (String2) class explicitly, with passed string,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because of String2 doesn't have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parameterless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default constructor;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we do that with 'super' keyword referencing 'parent' object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super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(text);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mPrefix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prefix;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we add prefix to string, which is result of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toString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() call to parent object (via 'super' keyword)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mPrefix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": 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super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.toString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this is implementation of method defined in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SpecialString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interface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SpecialString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reverse()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get array of characters from string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char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[] characters =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super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.toString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toCharArray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reverse array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 i &lt;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characters.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/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 i++)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i - index of 'left' char, j - index of 'right' char; we need to swap them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characters.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 i -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char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temp = characters[i];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characters[i] = characters[j];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characters[j] = temp;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creates new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MyString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object with the same prefix and reversed 'body'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mPrefix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valueOf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(characters));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this method is static as it didn't depend on any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MyString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object and don't need object to be executed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static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randomString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length) 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char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[] characters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char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[length];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Random r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Random();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 i &lt; length; i++)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range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'z'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'a'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characters[i] = 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char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'a'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r.nextInt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(range));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valueOf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(characters);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71146-734A-41C5-92B8-901D06774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7493" y="692677"/>
            <a:ext cx="1682852" cy="5078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interface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SpecialString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SpecialString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reverse();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9F93C6-B091-4629-B886-CB0CD6F77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7493" y="2000575"/>
            <a:ext cx="1584223" cy="16158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String2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String2(String text)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text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text;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E5594C-5127-47BC-8C7E-60265953189E}"/>
              </a:ext>
            </a:extLst>
          </p:cNvPr>
          <p:cNvSpPr txBox="1"/>
          <p:nvPr/>
        </p:nvSpPr>
        <p:spPr>
          <a:xfrm>
            <a:off x="9017131" y="1606292"/>
            <a:ext cx="1701813" cy="307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extends String2 class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B55D7E-D283-4CCC-9323-E44D6BCBC37B}"/>
              </a:ext>
            </a:extLst>
          </p:cNvPr>
          <p:cNvSpPr txBox="1"/>
          <p:nvPr/>
        </p:nvSpPr>
        <p:spPr>
          <a:xfrm>
            <a:off x="9017131" y="244708"/>
            <a:ext cx="2721451" cy="307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implements </a:t>
            </a:r>
            <a:r>
              <a:rPr lang="en-US" sz="1400" dirty="0" err="1"/>
              <a:t>SpecialString</a:t>
            </a:r>
            <a:r>
              <a:rPr lang="en-US" sz="1400" dirty="0"/>
              <a:t> interface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D85BAC-DF4F-4A6D-A395-5B0E9B0D05D2}"/>
              </a:ext>
            </a:extLst>
          </p:cNvPr>
          <p:cNvSpPr txBox="1"/>
          <p:nvPr/>
        </p:nvSpPr>
        <p:spPr>
          <a:xfrm>
            <a:off x="1627828" y="1655633"/>
            <a:ext cx="2360774" cy="307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overload method from parent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2DCDC-B89A-47E3-87F6-741D93D4B452}"/>
              </a:ext>
            </a:extLst>
          </p:cNvPr>
          <p:cNvSpPr txBox="1"/>
          <p:nvPr/>
        </p:nvSpPr>
        <p:spPr>
          <a:xfrm>
            <a:off x="2585654" y="2235872"/>
            <a:ext cx="2592633" cy="307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calls method from parent (super)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616B93-C94D-44E6-BDC6-147EB7A72C1B}"/>
              </a:ext>
            </a:extLst>
          </p:cNvPr>
          <p:cNvSpPr txBox="1"/>
          <p:nvPr/>
        </p:nvSpPr>
        <p:spPr>
          <a:xfrm>
            <a:off x="2869400" y="2929948"/>
            <a:ext cx="2748060" cy="307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implements method from interface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2311BB-2A95-4E42-BA4C-CC6AACD9B79A}"/>
              </a:ext>
            </a:extLst>
          </p:cNvPr>
          <p:cNvSpPr txBox="1"/>
          <p:nvPr/>
        </p:nvSpPr>
        <p:spPr>
          <a:xfrm>
            <a:off x="2290559" y="5599046"/>
            <a:ext cx="2831224" cy="307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static method – doesn’t need object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EB9B4D-A9F7-4AAB-A237-5F68486024C2}"/>
              </a:ext>
            </a:extLst>
          </p:cNvPr>
          <p:cNvSpPr txBox="1"/>
          <p:nvPr/>
        </p:nvSpPr>
        <p:spPr>
          <a:xfrm>
            <a:off x="2525784" y="593546"/>
            <a:ext cx="3395610" cy="307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constructor; calls parent constructor (super)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C240F57-6CCC-4D18-9D06-5C251954F82C}"/>
              </a:ext>
            </a:extLst>
          </p:cNvPr>
          <p:cNvCxnSpPr>
            <a:cxnSpLocks/>
          </p:cNvCxnSpPr>
          <p:nvPr/>
        </p:nvCxnSpPr>
        <p:spPr>
          <a:xfrm flipV="1">
            <a:off x="1062182" y="692677"/>
            <a:ext cx="1463602" cy="93058"/>
          </a:xfrm>
          <a:prstGeom prst="bentConnector3">
            <a:avLst>
              <a:gd name="adj1" fmla="val 777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DCAA1CCD-481F-450B-87A6-F4A4CE3B066E}"/>
              </a:ext>
            </a:extLst>
          </p:cNvPr>
          <p:cNvCxnSpPr>
            <a:cxnSpLocks/>
          </p:cNvCxnSpPr>
          <p:nvPr/>
        </p:nvCxnSpPr>
        <p:spPr>
          <a:xfrm flipV="1">
            <a:off x="1062182" y="916492"/>
            <a:ext cx="4543594" cy="545992"/>
          </a:xfrm>
          <a:prstGeom prst="curvedConnector3">
            <a:avLst>
              <a:gd name="adj1" fmla="val 100618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D8C087F9-AC0B-42CB-9FAA-0219EC420E1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921394" y="747435"/>
            <a:ext cx="3026099" cy="1894165"/>
          </a:xfrm>
          <a:prstGeom prst="curvedConnector3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5515537F-1AB5-4536-A637-2008499E70AF}"/>
              </a:ext>
            </a:extLst>
          </p:cNvPr>
          <p:cNvCxnSpPr>
            <a:cxnSpLocks/>
          </p:cNvCxnSpPr>
          <p:nvPr/>
        </p:nvCxnSpPr>
        <p:spPr>
          <a:xfrm>
            <a:off x="4016377" y="1780190"/>
            <a:ext cx="4931116" cy="1303646"/>
          </a:xfrm>
          <a:prstGeom prst="curvedConnector3">
            <a:avLst>
              <a:gd name="adj1" fmla="val 55807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30420BD4-9C8C-45E5-BBB6-FD3EC48632F5}"/>
              </a:ext>
            </a:extLst>
          </p:cNvPr>
          <p:cNvCxnSpPr>
            <a:cxnSpLocks/>
          </p:cNvCxnSpPr>
          <p:nvPr/>
        </p:nvCxnSpPr>
        <p:spPr>
          <a:xfrm>
            <a:off x="1689305" y="2318327"/>
            <a:ext cx="836479" cy="128351"/>
          </a:xfrm>
          <a:prstGeom prst="curvedConnector3">
            <a:avLst>
              <a:gd name="adj1" fmla="val -3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0CD242F2-C70D-4430-98A0-6A5C626EF975}"/>
              </a:ext>
            </a:extLst>
          </p:cNvPr>
          <p:cNvCxnSpPr>
            <a:cxnSpLocks/>
          </p:cNvCxnSpPr>
          <p:nvPr/>
        </p:nvCxnSpPr>
        <p:spPr>
          <a:xfrm>
            <a:off x="5206062" y="2382502"/>
            <a:ext cx="3741431" cy="855223"/>
          </a:xfrm>
          <a:prstGeom prst="curvedConnector3">
            <a:avLst>
              <a:gd name="adj1" fmla="val 35435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BDA5A69B-5E47-4F2C-AC88-0A92C18BBD6E}"/>
              </a:ext>
            </a:extLst>
          </p:cNvPr>
          <p:cNvCxnSpPr>
            <a:cxnSpLocks/>
          </p:cNvCxnSpPr>
          <p:nvPr/>
        </p:nvCxnSpPr>
        <p:spPr>
          <a:xfrm>
            <a:off x="1354815" y="2874914"/>
            <a:ext cx="1486810" cy="208922"/>
          </a:xfrm>
          <a:prstGeom prst="curvedConnector3">
            <a:avLst>
              <a:gd name="adj1" fmla="val 66152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F4C5C1C9-323B-40A3-BC98-8D4961D1DA40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617460" y="946593"/>
            <a:ext cx="3330033" cy="2137244"/>
          </a:xfrm>
          <a:prstGeom prst="curvedConnector3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6">
            <a:extLst>
              <a:ext uri="{FF2B5EF4-FFF2-40B4-BE49-F238E27FC236}">
                <a16:creationId xmlns:a16="http://schemas.microsoft.com/office/drawing/2014/main" id="{5C627037-92C8-499C-9BD0-6232E983F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215" y="4806521"/>
            <a:ext cx="2993419" cy="18928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@Test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randomString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String random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MyString.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randomString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check length of random string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assertEquals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random.length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check that random string has only '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a'..'z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' characters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char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[] chars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random.toCharArray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 i &lt;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chars.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 i++)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assertTrue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(chars[i] &gt;=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'a'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&amp;&amp; chars[i] &lt;=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'z'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0DF8DC8C-F77E-4582-8D18-F19FE2DD6CE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5121783" y="5270261"/>
            <a:ext cx="2679432" cy="482674"/>
          </a:xfrm>
          <a:prstGeom prst="curvedConnector3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7">
            <a:extLst>
              <a:ext uri="{FF2B5EF4-FFF2-40B4-BE49-F238E27FC236}">
                <a16:creationId xmlns:a16="http://schemas.microsoft.com/office/drawing/2014/main" id="{3B009B48-616A-4DEB-9C02-F47FE54AE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215" y="3847050"/>
            <a:ext cx="3006217" cy="9233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@Test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void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reverse()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str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testPrefix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abc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SpecialString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reversedStr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str.reverse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assertEquals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testPrefix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: cba"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reversedStr.toString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57A352A-6968-4A39-9D27-20D2660337DD}"/>
              </a:ext>
            </a:extLst>
          </p:cNvPr>
          <p:cNvSpPr txBox="1"/>
          <p:nvPr/>
        </p:nvSpPr>
        <p:spPr>
          <a:xfrm>
            <a:off x="2585654" y="3962703"/>
            <a:ext cx="4372607" cy="307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Instance method access instance variables – needs object</a:t>
            </a:r>
          </a:p>
        </p:txBody>
      </p: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10D9AEA4-1E24-4EE9-BAAD-5B8405A3937A}"/>
              </a:ext>
            </a:extLst>
          </p:cNvPr>
          <p:cNvCxnSpPr>
            <a:cxnSpLocks/>
            <a:stCxn id="95" idx="3"/>
            <a:endCxn id="92" idx="1"/>
          </p:cNvCxnSpPr>
          <p:nvPr/>
        </p:nvCxnSpPr>
        <p:spPr>
          <a:xfrm>
            <a:off x="6958261" y="4116592"/>
            <a:ext cx="842954" cy="192123"/>
          </a:xfrm>
          <a:prstGeom prst="curvedConnector3">
            <a:avLst>
              <a:gd name="adj1" fmla="val 48904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69768A4F-B169-4E3C-BBFB-EA3BFC764F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42700" y="4147241"/>
            <a:ext cx="783086" cy="489414"/>
          </a:xfrm>
          <a:prstGeom prst="curvedConnector3">
            <a:avLst>
              <a:gd name="adj1" fmla="val 99538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39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690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Office Theme</vt:lpstr>
      <vt:lpstr>Class, interface, parent, static vs instance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Chesnokov, Ivan (Student)</dc:creator>
  <cp:lastModifiedBy>Chesnokov, Ivan (Student)</cp:lastModifiedBy>
  <cp:revision>8</cp:revision>
  <dcterms:created xsi:type="dcterms:W3CDTF">2021-03-15T05:35:14Z</dcterms:created>
  <dcterms:modified xsi:type="dcterms:W3CDTF">2021-03-15T06:21:44Z</dcterms:modified>
</cp:coreProperties>
</file>