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laghan, Corey Thomas" initials="CCT" lastIdx="2" clrIdx="0">
    <p:extLst>
      <p:ext uri="{19B8F6BF-5375-455C-9EA6-DF929625EA0E}">
        <p15:presenceInfo xmlns:p15="http://schemas.microsoft.com/office/powerpoint/2012/main" userId="S-1-5-21-3363705533-3530461373-289186524-8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F68"/>
    <a:srgbClr val="C77BF6"/>
    <a:srgbClr val="FF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4"/>
    <p:restoredTop sz="94692"/>
  </p:normalViewPr>
  <p:slideViewPr>
    <p:cSldViewPr snapToGrid="0">
      <p:cViewPr varScale="1">
        <p:scale>
          <a:sx n="105" d="100"/>
          <a:sy n="105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F201-33E7-4B1E-930C-972E572DD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8F416-F4EC-4659-A833-85798FB7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317B-6517-4A1F-9642-4D5BEEDB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6851-ACC6-4E33-BE63-0E9223C8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894DA-6A75-4931-820A-C4F5170B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0927-184D-477F-BC8B-6430E412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A62C3-C20D-4924-B9C0-365116F3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513F-7354-4DCA-9AA6-C51AEE04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9B4A-0DFF-4B76-82F1-80E34E77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8802-09D2-46F9-84DC-D0529B9E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84921-6A47-40C6-A1A5-8736F6246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5521-48E9-49B0-82AB-1035A3A5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72F5-7A7A-495C-BD11-FF135A04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AEB8-2986-4D91-AA44-A06910C9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587B-DD2A-447C-9E12-EE035EC8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DE12-8AEE-414C-9E41-6B3159EC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94F0-598D-4CC7-91A6-EFADEE9C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B957-5BE1-4530-99DB-880F725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37246-1FA4-4BD3-BDC7-658EA483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B322-4FE8-4CA4-A802-2AD6AB8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995-72FD-4D47-9424-B84B01DB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ACA0-0284-43B3-8AE1-6C6BDCBD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F617-3591-4E72-A841-4C490973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0660-7F70-4F98-B750-34E5768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AB9-4983-45F0-9623-BF2664F1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DB3A-FC1A-459E-868B-8941D9AF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7176-425F-4277-803A-4A14B6261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82F5B-57CB-429F-994C-5377B534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FAFE-7F39-4874-9EDA-BE38A28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CAFC-7D45-47AB-AD17-1C61562E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6A89-BA51-4941-AEEB-0434E14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748-ACCD-458F-83E5-DF5E9719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C9B9-B44E-4308-8B94-BBE3D6709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F972A-2D41-43E5-B318-14847C871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8F0E7-F2A2-4BC1-85A5-B4DA3F592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A050D-BF75-4F91-9442-4633B0042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73D34-053E-45ED-A3B3-18D6D70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67598-E324-4791-B36F-BE97F64D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39E76-9B0C-48E4-9069-DC9098F9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E9E4-6450-4BE4-B555-3CBFFCED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D6A4D-3137-4B02-980D-8F9EB8C1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A1EB6-2028-4B34-ABC4-6F85D868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23AD3-5A68-4A48-9548-90CE79B4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4F804-463E-426F-9C6F-067BCC80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23686-8767-4947-913B-49C880DC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ED4C1-6E76-404B-88FD-57ADA0F2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DECD-7599-4966-8C41-EDAE81F0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145A-20CE-4C83-BEA2-665F97BD4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34360-16D3-46B0-924D-E68408988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2DDB-12A8-42A6-A617-F5D17A39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215D0-1F0F-4CF1-B04E-387A3D29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DCE58-40E3-4559-BC23-847EDC7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6F92-DD94-4756-9B78-7B73384E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83E85-A7FB-4336-8767-A8F731690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8F320-8B26-4FAC-BB8F-E3FF175F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B03F1-6AE9-46D1-86E4-1AE5947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B57A-4471-4C61-83F1-D7E0BA8B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42A41-CCF2-46C5-8973-2104404F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17878-38BD-43E9-997D-45FB4E3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F1464-B099-4FE9-B7D8-0AC2BE26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8B0D-C39E-44A0-AE8F-5FD446832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D293-B5E9-465C-877F-C10CE78860D5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1CD2-E778-4409-B90D-4802626F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D70F-6A30-4627-B202-B5713EA1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ED61-7A7A-446C-824A-968DA83F6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93BB1A15-F7CA-4774-BA15-491BCE52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63" y="5248134"/>
            <a:ext cx="1280163" cy="10972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9FFB0D-DB87-43BC-B970-DC28DDC92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29" y="403178"/>
            <a:ext cx="1280163" cy="10972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FA4249-C473-4CA7-9005-BE7E92866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87" y="440380"/>
            <a:ext cx="1280163" cy="109728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665D47B-9CD0-4C6D-B06A-018804B3E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87" t="7350" r="3427" b="8298"/>
          <a:stretch/>
        </p:blipFill>
        <p:spPr>
          <a:xfrm>
            <a:off x="720015" y="1778121"/>
            <a:ext cx="6862439" cy="33906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F2FEEE-67B4-407F-A347-242A8ABF174B}"/>
              </a:ext>
            </a:extLst>
          </p:cNvPr>
          <p:cNvCxnSpPr>
            <a:cxnSpLocks/>
          </p:cNvCxnSpPr>
          <p:nvPr/>
        </p:nvCxnSpPr>
        <p:spPr>
          <a:xfrm flipV="1">
            <a:off x="4398658" y="1245996"/>
            <a:ext cx="424551" cy="1108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16B19-C894-4C4A-889B-A0D0E34E83ED}"/>
              </a:ext>
            </a:extLst>
          </p:cNvPr>
          <p:cNvCxnSpPr>
            <a:cxnSpLocks/>
          </p:cNvCxnSpPr>
          <p:nvPr/>
        </p:nvCxnSpPr>
        <p:spPr>
          <a:xfrm flipH="1" flipV="1">
            <a:off x="1467353" y="1369012"/>
            <a:ext cx="1211430" cy="1507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3161D7-7E21-43C7-A8EA-E0BF60594627}"/>
              </a:ext>
            </a:extLst>
          </p:cNvPr>
          <p:cNvGrpSpPr/>
          <p:nvPr/>
        </p:nvGrpSpPr>
        <p:grpSpPr>
          <a:xfrm>
            <a:off x="790197" y="427978"/>
            <a:ext cx="701336" cy="941033"/>
            <a:chOff x="920826" y="209353"/>
            <a:chExt cx="701336" cy="9410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D2ECB-963E-4E27-88C2-41874869A1DC}"/>
                </a:ext>
              </a:extLst>
            </p:cNvPr>
            <p:cNvSpPr/>
            <p:nvPr/>
          </p:nvSpPr>
          <p:spPr>
            <a:xfrm>
              <a:off x="920826" y="209353"/>
              <a:ext cx="701336" cy="9410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A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6" name="Picture 2" descr="eBird im App Store">
              <a:extLst>
                <a:ext uri="{FF2B5EF4-FFF2-40B4-BE49-F238E27FC236}">
                  <a16:creationId xmlns:a16="http://schemas.microsoft.com/office/drawing/2014/main" id="{AF05EE00-55E6-4730-B27F-0A0C7EF312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62" t="26875" r="33664" b="34814"/>
            <a:stretch/>
          </p:blipFill>
          <p:spPr bwMode="auto">
            <a:xfrm>
              <a:off x="945008" y="232669"/>
              <a:ext cx="652973" cy="39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2ABC40-4DD1-44FF-B2E5-AF70C738F376}"/>
              </a:ext>
            </a:extLst>
          </p:cNvPr>
          <p:cNvGrpSpPr/>
          <p:nvPr/>
        </p:nvGrpSpPr>
        <p:grpSpPr>
          <a:xfrm>
            <a:off x="4489028" y="304963"/>
            <a:ext cx="701336" cy="941033"/>
            <a:chOff x="920826" y="209353"/>
            <a:chExt cx="701336" cy="941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D12180-4CAC-44A9-BC18-2DCB06E0DBB3}"/>
                </a:ext>
              </a:extLst>
            </p:cNvPr>
            <p:cNvSpPr/>
            <p:nvPr/>
          </p:nvSpPr>
          <p:spPr>
            <a:xfrm>
              <a:off x="920826" y="209353"/>
              <a:ext cx="701336" cy="9410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77B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2" descr="eBird im App Store">
              <a:extLst>
                <a:ext uri="{FF2B5EF4-FFF2-40B4-BE49-F238E27FC236}">
                  <a16:creationId xmlns:a16="http://schemas.microsoft.com/office/drawing/2014/main" id="{284D5235-B67F-4568-AF0B-BC21EDB9A7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62" t="26875" r="33664" b="34814"/>
            <a:stretch/>
          </p:blipFill>
          <p:spPr bwMode="auto">
            <a:xfrm>
              <a:off x="945008" y="232669"/>
              <a:ext cx="652973" cy="39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Left Brace 19">
            <a:extLst>
              <a:ext uri="{FF2B5EF4-FFF2-40B4-BE49-F238E27FC236}">
                <a16:creationId xmlns:a16="http://schemas.microsoft.com/office/drawing/2014/main" id="{BF947CF5-6255-4D2C-982B-B10CD2455AAE}"/>
              </a:ext>
            </a:extLst>
          </p:cNvPr>
          <p:cNvSpPr/>
          <p:nvPr/>
        </p:nvSpPr>
        <p:spPr>
          <a:xfrm>
            <a:off x="7482958" y="1099368"/>
            <a:ext cx="327301" cy="458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7850EDB6-5CFE-45B6-A71A-134968ED34FD}"/>
              </a:ext>
            </a:extLst>
          </p:cNvPr>
          <p:cNvSpPr/>
          <p:nvPr/>
        </p:nvSpPr>
        <p:spPr>
          <a:xfrm flipH="1">
            <a:off x="9202298" y="1056456"/>
            <a:ext cx="327301" cy="45879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31391-2264-4C8F-9141-A13C3D869085}"/>
              </a:ext>
            </a:extLst>
          </p:cNvPr>
          <p:cNvSpPr txBox="1"/>
          <p:nvPr/>
        </p:nvSpPr>
        <p:spPr>
          <a:xfrm>
            <a:off x="370361" y="5523146"/>
            <a:ext cx="3785173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 &gt; 10 million correlation coefficients</a:t>
            </a:r>
          </a:p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 = 7,635 species</a:t>
            </a:r>
          </a:p>
          <a:p>
            <a:pPr algn="ctr"/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N &gt; 3 billion total birds counted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2EEF8E-3AD9-4AC4-8A09-04C7521C4626}"/>
              </a:ext>
            </a:extLst>
          </p:cNvPr>
          <p:cNvCxnSpPr>
            <a:cxnSpLocks/>
          </p:cNvCxnSpPr>
          <p:nvPr/>
        </p:nvCxnSpPr>
        <p:spPr>
          <a:xfrm flipH="1">
            <a:off x="5190365" y="3981541"/>
            <a:ext cx="1678743" cy="170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E4A73F-8EC0-4547-97B2-EA22A32F5ABC}"/>
              </a:ext>
            </a:extLst>
          </p:cNvPr>
          <p:cNvGrpSpPr/>
          <p:nvPr/>
        </p:nvGrpSpPr>
        <p:grpSpPr>
          <a:xfrm>
            <a:off x="4489028" y="5425830"/>
            <a:ext cx="701336" cy="941033"/>
            <a:chOff x="920826" y="209353"/>
            <a:chExt cx="701336" cy="9410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059F6-3169-4838-B9DF-CED8682F7D5E}"/>
                </a:ext>
              </a:extLst>
            </p:cNvPr>
            <p:cNvSpPr/>
            <p:nvPr/>
          </p:nvSpPr>
          <p:spPr>
            <a:xfrm>
              <a:off x="920826" y="209353"/>
              <a:ext cx="701336" cy="9410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8FF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6" name="Picture 2" descr="eBird im App Store">
              <a:extLst>
                <a:ext uri="{FF2B5EF4-FFF2-40B4-BE49-F238E27FC236}">
                  <a16:creationId xmlns:a16="http://schemas.microsoft.com/office/drawing/2014/main" id="{4628564F-7A7B-497A-BAE2-D31C11F8C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62" t="26875" r="33664" b="34814"/>
            <a:stretch/>
          </p:blipFill>
          <p:spPr bwMode="auto">
            <a:xfrm>
              <a:off x="945008" y="232669"/>
              <a:ext cx="652973" cy="390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F29341-9441-43C2-BB8B-2FF3F1BE076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97BCE6"/>
              </a:clrFrom>
              <a:clrTo>
                <a:srgbClr val="97BC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49" y="6053614"/>
            <a:ext cx="907913" cy="667272"/>
          </a:xfrm>
          <a:prstGeom prst="rect">
            <a:avLst/>
          </a:prstGeom>
        </p:spPr>
      </p:pic>
      <p:sp>
        <p:nvSpPr>
          <p:cNvPr id="174" name="Oval 173">
            <a:extLst>
              <a:ext uri="{FF2B5EF4-FFF2-40B4-BE49-F238E27FC236}">
                <a16:creationId xmlns:a16="http://schemas.microsoft.com/office/drawing/2014/main" id="{311FC301-8040-4C45-9BDF-C8D57057D7C4}"/>
              </a:ext>
            </a:extLst>
          </p:cNvPr>
          <p:cNvSpPr/>
          <p:nvPr/>
        </p:nvSpPr>
        <p:spPr>
          <a:xfrm>
            <a:off x="8421761" y="3467176"/>
            <a:ext cx="45719" cy="62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D42BAC9-7177-4192-988B-4DE9AE004B1F}"/>
              </a:ext>
            </a:extLst>
          </p:cNvPr>
          <p:cNvSpPr/>
          <p:nvPr/>
        </p:nvSpPr>
        <p:spPr>
          <a:xfrm>
            <a:off x="8421761" y="3693902"/>
            <a:ext cx="45719" cy="62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5D473CC-F725-408E-A1D5-35D2485103C8}"/>
              </a:ext>
            </a:extLst>
          </p:cNvPr>
          <p:cNvSpPr/>
          <p:nvPr/>
        </p:nvSpPr>
        <p:spPr>
          <a:xfrm>
            <a:off x="8421761" y="3886792"/>
            <a:ext cx="45719" cy="62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423BB07-5004-4B10-A25A-EA99D0939F2D}"/>
              </a:ext>
            </a:extLst>
          </p:cNvPr>
          <p:cNvSpPr/>
          <p:nvPr/>
        </p:nvSpPr>
        <p:spPr>
          <a:xfrm>
            <a:off x="8421761" y="4083220"/>
            <a:ext cx="45719" cy="622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4DC9C0B-384D-4CAF-B6BC-F31A0EDAF63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98B6D2"/>
              </a:clrFrom>
              <a:clrTo>
                <a:srgbClr val="98B6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11529" r="37612" b="10087"/>
          <a:stretch/>
        </p:blipFill>
        <p:spPr>
          <a:xfrm flipH="1">
            <a:off x="3469128" y="335827"/>
            <a:ext cx="709857" cy="943775"/>
          </a:xfrm>
          <a:prstGeom prst="rect">
            <a:avLst/>
          </a:prstGeom>
        </p:spPr>
      </p:pic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327D733-0DB7-466E-9589-1A2F25661CBE}"/>
              </a:ext>
            </a:extLst>
          </p:cNvPr>
          <p:cNvCxnSpPr>
            <a:cxnSpLocks/>
          </p:cNvCxnSpPr>
          <p:nvPr/>
        </p:nvCxnSpPr>
        <p:spPr>
          <a:xfrm flipV="1">
            <a:off x="2956849" y="934587"/>
            <a:ext cx="677063" cy="311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953C188D-E85A-4306-82DE-4EFBEE0CD3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79A9D9"/>
              </a:clrFrom>
              <a:clrTo>
                <a:srgbClr val="79A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0" t="32369" r="39576" b="17617"/>
          <a:stretch/>
        </p:blipFill>
        <p:spPr>
          <a:xfrm flipH="1">
            <a:off x="6458731" y="385115"/>
            <a:ext cx="1134629" cy="1195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BD3F0-0D1C-4C5F-8707-10DD2F8E8774}"/>
              </a:ext>
            </a:extLst>
          </p:cNvPr>
          <p:cNvSpPr txBox="1"/>
          <p:nvPr/>
        </p:nvSpPr>
        <p:spPr>
          <a:xfrm>
            <a:off x="6758175" y="8999"/>
            <a:ext cx="383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Checklist-level effect measures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A4BC47-E108-48B0-8675-4D1CAEBC4E4C}"/>
              </a:ext>
            </a:extLst>
          </p:cNvPr>
          <p:cNvSpPr/>
          <p:nvPr/>
        </p:nvSpPr>
        <p:spPr>
          <a:xfrm>
            <a:off x="9791505" y="2688795"/>
            <a:ext cx="1657022" cy="1518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371448E-379F-476D-925D-E2674686F399}"/>
              </a:ext>
            </a:extLst>
          </p:cNvPr>
          <p:cNvSpPr txBox="1"/>
          <p:nvPr/>
        </p:nvSpPr>
        <p:spPr>
          <a:xfrm>
            <a:off x="10506853" y="4308665"/>
            <a:ext cx="317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>
                <a:latin typeface="Arial" panose="020B0604020202020204" pitchFamily="34" charset="0"/>
                <a:cs typeface="Arial" panose="020B0604020202020204" pitchFamily="34" charset="0"/>
              </a:rPr>
              <a:t>Zr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43811A-C823-4827-A686-A5CC0C91CD12}"/>
              </a:ext>
            </a:extLst>
          </p:cNvPr>
          <p:cNvSpPr txBox="1"/>
          <p:nvPr/>
        </p:nvSpPr>
        <p:spPr>
          <a:xfrm rot="16200000">
            <a:off x="8992918" y="2961944"/>
            <a:ext cx="136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535F767B-E065-45E1-9A5F-BE7FDCC280D0}"/>
              </a:ext>
            </a:extLst>
          </p:cNvPr>
          <p:cNvSpPr/>
          <p:nvPr/>
        </p:nvSpPr>
        <p:spPr>
          <a:xfrm>
            <a:off x="8277614" y="446567"/>
            <a:ext cx="195876" cy="24542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95D7EB0-19A6-484D-A998-3C597CD5CFC2}"/>
              </a:ext>
            </a:extLst>
          </p:cNvPr>
          <p:cNvSpPr txBox="1"/>
          <p:nvPr/>
        </p:nvSpPr>
        <p:spPr>
          <a:xfrm>
            <a:off x="10004024" y="2056561"/>
            <a:ext cx="247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estimate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928099F9-2685-4454-9541-5661537BAF22}"/>
              </a:ext>
            </a:extLst>
          </p:cNvPr>
          <p:cNvSpPr/>
          <p:nvPr/>
        </p:nvSpPr>
        <p:spPr>
          <a:xfrm>
            <a:off x="10847518" y="2401941"/>
            <a:ext cx="195876" cy="245424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E09A5DF-F6CD-4179-B094-E1F8E2F33740}"/>
              </a:ext>
            </a:extLst>
          </p:cNvPr>
          <p:cNvSpPr txBox="1"/>
          <p:nvPr/>
        </p:nvSpPr>
        <p:spPr>
          <a:xfrm>
            <a:off x="4433666" y="774484"/>
            <a:ext cx="10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</a:t>
            </a:r>
            <a:r>
              <a:rPr lang="en-AU" dirty="0"/>
              <a:t>=-0.50</a:t>
            </a:r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2C00E06-4891-4268-BA33-BBF62BC84029}"/>
              </a:ext>
            </a:extLst>
          </p:cNvPr>
          <p:cNvSpPr txBox="1"/>
          <p:nvPr/>
        </p:nvSpPr>
        <p:spPr>
          <a:xfrm>
            <a:off x="742428" y="900510"/>
            <a:ext cx="10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</a:t>
            </a:r>
            <a:r>
              <a:rPr lang="en-AU" dirty="0"/>
              <a:t>=0.41</a:t>
            </a:r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12ABC21-982F-4637-9CC9-04C459AA55CC}"/>
              </a:ext>
            </a:extLst>
          </p:cNvPr>
          <p:cNvSpPr txBox="1"/>
          <p:nvPr/>
        </p:nvSpPr>
        <p:spPr>
          <a:xfrm>
            <a:off x="4418350" y="5906183"/>
            <a:ext cx="10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r</a:t>
            </a:r>
            <a:r>
              <a:rPr lang="en-AU" dirty="0"/>
              <a:t>=0.05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C8C00E-6C83-4899-8B81-CF09AA4C65DE}"/>
              </a:ext>
            </a:extLst>
          </p:cNvPr>
          <p:cNvCxnSpPr>
            <a:cxnSpLocks/>
          </p:cNvCxnSpPr>
          <p:nvPr/>
        </p:nvCxnSpPr>
        <p:spPr>
          <a:xfrm flipH="1">
            <a:off x="6029736" y="5906183"/>
            <a:ext cx="428995" cy="28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F532CD0-1195-49DA-AC0C-9C13F1975719}"/>
              </a:ext>
            </a:extLst>
          </p:cNvPr>
          <p:cNvCxnSpPr>
            <a:cxnSpLocks/>
          </p:cNvCxnSpPr>
          <p:nvPr/>
        </p:nvCxnSpPr>
        <p:spPr>
          <a:xfrm flipV="1">
            <a:off x="6390032" y="974428"/>
            <a:ext cx="499946" cy="234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A2C924-E3BA-47C3-82B6-6DB49A497AB2}"/>
              </a:ext>
            </a:extLst>
          </p:cNvPr>
          <p:cNvGrpSpPr/>
          <p:nvPr/>
        </p:nvGrpSpPr>
        <p:grpSpPr>
          <a:xfrm>
            <a:off x="7930417" y="839874"/>
            <a:ext cx="1387588" cy="1053542"/>
            <a:chOff x="7930417" y="839874"/>
            <a:chExt cx="1387588" cy="10535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39B8E3-71C8-40F3-885F-0F51B6E76702}"/>
                </a:ext>
              </a:extLst>
            </p:cNvPr>
            <p:cNvGrpSpPr/>
            <p:nvPr/>
          </p:nvGrpSpPr>
          <p:grpSpPr>
            <a:xfrm>
              <a:off x="7930417" y="839874"/>
              <a:ext cx="943471" cy="1053542"/>
              <a:chOff x="7891015" y="812651"/>
              <a:chExt cx="943471" cy="105354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06CB9A6-E519-4B0E-AD10-F18FC3154FBE}"/>
                  </a:ext>
                </a:extLst>
              </p:cNvPr>
              <p:cNvGrpSpPr/>
              <p:nvPr/>
            </p:nvGrpSpPr>
            <p:grpSpPr>
              <a:xfrm>
                <a:off x="7891015" y="812651"/>
                <a:ext cx="943471" cy="1053542"/>
                <a:chOff x="920826" y="209353"/>
                <a:chExt cx="701336" cy="94103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0FF1BB4-DF43-481C-8C84-AA0778BF53B3}"/>
                    </a:ext>
                  </a:extLst>
                </p:cNvPr>
                <p:cNvSpPr/>
                <p:nvPr/>
              </p:nvSpPr>
              <p:spPr>
                <a:xfrm>
                  <a:off x="920826" y="209353"/>
                  <a:ext cx="701336" cy="9410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6" name="Picture 2" descr="eBird im App Store">
                  <a:extLst>
                    <a:ext uri="{FF2B5EF4-FFF2-40B4-BE49-F238E27FC236}">
                      <a16:creationId xmlns:a16="http://schemas.microsoft.com/office/drawing/2014/main" id="{886153AA-8B15-4055-AFC7-8FA1CB91B5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662" t="26875" r="33664" b="34814"/>
                <a:stretch/>
              </p:blipFill>
              <p:spPr bwMode="auto">
                <a:xfrm>
                  <a:off x="945008" y="232669"/>
                  <a:ext cx="652973" cy="390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15F7952-B259-4C1A-B4B7-F9711A104004}"/>
                  </a:ext>
                </a:extLst>
              </p:cNvPr>
              <p:cNvSpPr txBox="1"/>
              <p:nvPr/>
            </p:nvSpPr>
            <p:spPr>
              <a:xfrm>
                <a:off x="8052060" y="1304567"/>
                <a:ext cx="365606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/>
                  <a:t>r</a:t>
                </a:r>
                <a:r>
                  <a:rPr lang="en-AU" sz="1200" baseline="-25000" dirty="0"/>
                  <a:t>1</a:t>
                </a:r>
                <a:endParaRPr lang="en-US" sz="1200" baseline="-2500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BB64D57-CC32-43B9-A0C3-ED346ECABF9B}"/>
                  </a:ext>
                </a:extLst>
              </p:cNvPr>
              <p:cNvSpPr txBox="1"/>
              <p:nvPr/>
            </p:nvSpPr>
            <p:spPr>
              <a:xfrm>
                <a:off x="7922994" y="1510439"/>
                <a:ext cx="383640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/>
                  <a:t>n</a:t>
                </a:r>
                <a:r>
                  <a:rPr lang="en-AU" sz="1200" baseline="-25000" dirty="0"/>
                  <a:t>1 </a:t>
                </a:r>
                <a:endParaRPr lang="en-US" sz="1200" baseline="-25000" dirty="0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D4A4A00-B2AE-B843-A07E-E6D1E8683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17335" y="1455261"/>
                <a:ext cx="139985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B255B3B-47A2-664B-B231-CED6C8CF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2168" y="1660919"/>
                <a:ext cx="127259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608D05-9108-5042-8699-88224CC818E1}"/>
                  </a:ext>
                </a:extLst>
              </p:cNvPr>
              <p:cNvSpPr/>
              <p:nvPr/>
            </p:nvSpPr>
            <p:spPr>
              <a:xfrm>
                <a:off x="8414642" y="1322223"/>
                <a:ext cx="360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/>
                  <a:t>Zr</a:t>
                </a:r>
                <a:r>
                  <a:rPr lang="en-US" sz="1200" i="1" baseline="-25000" dirty="0"/>
                  <a:t>1</a:t>
                </a: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82481F-B4E1-BD44-9BC2-9102BC73A463}"/>
                </a:ext>
              </a:extLst>
            </p:cNvPr>
            <p:cNvSpPr txBox="1"/>
            <p:nvPr/>
          </p:nvSpPr>
          <p:spPr>
            <a:xfrm>
              <a:off x="8259610" y="1566362"/>
              <a:ext cx="10583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precision</a:t>
              </a:r>
              <a:endParaRPr lang="en-US" sz="1000" baseline="-25000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86FA0A-EF5D-6148-804D-AC78F1FD718A}"/>
              </a:ext>
            </a:extLst>
          </p:cNvPr>
          <p:cNvCxnSpPr>
            <a:cxnSpLocks/>
            <a:stCxn id="116" idx="0"/>
            <a:endCxn id="116" idx="2"/>
          </p:cNvCxnSpPr>
          <p:nvPr/>
        </p:nvCxnSpPr>
        <p:spPr>
          <a:xfrm>
            <a:off x="10620016" y="2688795"/>
            <a:ext cx="0" cy="1518638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493DD8-3586-47A8-A4AB-0542EDD856BB}"/>
              </a:ext>
            </a:extLst>
          </p:cNvPr>
          <p:cNvGrpSpPr/>
          <p:nvPr/>
        </p:nvGrpSpPr>
        <p:grpSpPr>
          <a:xfrm>
            <a:off x="7927850" y="2180283"/>
            <a:ext cx="1391437" cy="1053542"/>
            <a:chOff x="7926893" y="2103473"/>
            <a:chExt cx="1391437" cy="10535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700717-0269-40E8-8B76-527985639DB1}"/>
                </a:ext>
              </a:extLst>
            </p:cNvPr>
            <p:cNvGrpSpPr/>
            <p:nvPr/>
          </p:nvGrpSpPr>
          <p:grpSpPr>
            <a:xfrm>
              <a:off x="7926893" y="2103473"/>
              <a:ext cx="943471" cy="1053542"/>
              <a:chOff x="7926893" y="2103473"/>
              <a:chExt cx="943471" cy="1053542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6231170-6A18-9344-A514-7E95E988837B}"/>
                  </a:ext>
                </a:extLst>
              </p:cNvPr>
              <p:cNvGrpSpPr/>
              <p:nvPr/>
            </p:nvGrpSpPr>
            <p:grpSpPr>
              <a:xfrm>
                <a:off x="7926893" y="2103473"/>
                <a:ext cx="943471" cy="1053542"/>
                <a:chOff x="920826" y="209353"/>
                <a:chExt cx="701336" cy="941033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B541EFF3-2911-D145-9EE7-B036AD24794E}"/>
                    </a:ext>
                  </a:extLst>
                </p:cNvPr>
                <p:cNvSpPr/>
                <p:nvPr/>
              </p:nvSpPr>
              <p:spPr>
                <a:xfrm>
                  <a:off x="920826" y="209353"/>
                  <a:ext cx="701336" cy="9410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03" name="Picture 2" descr="eBird im App Store">
                  <a:extLst>
                    <a:ext uri="{FF2B5EF4-FFF2-40B4-BE49-F238E27FC236}">
                      <a16:creationId xmlns:a16="http://schemas.microsoft.com/office/drawing/2014/main" id="{9852AA1E-583E-234A-92C5-CD064B5143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662" t="26875" r="33664" b="34814"/>
                <a:stretch/>
              </p:blipFill>
              <p:spPr bwMode="auto">
                <a:xfrm>
                  <a:off x="945008" y="232669"/>
                  <a:ext cx="652973" cy="390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4FD4970F-142B-B549-8363-021B3D1DE0E7}"/>
                  </a:ext>
                </a:extLst>
              </p:cNvPr>
              <p:cNvSpPr txBox="1"/>
              <p:nvPr/>
            </p:nvSpPr>
            <p:spPr>
              <a:xfrm>
                <a:off x="8071462" y="2609878"/>
                <a:ext cx="3656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/>
                  <a:t>r</a:t>
                </a:r>
                <a:r>
                  <a:rPr lang="en-AU" sz="1200" baseline="-25000" dirty="0"/>
                  <a:t>2</a:t>
                </a:r>
                <a:endParaRPr lang="en-US" sz="1200" baseline="-250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F1E460C-ABE2-E849-98F3-B62DDEA431EF}"/>
                  </a:ext>
                </a:extLst>
              </p:cNvPr>
              <p:cNvSpPr txBox="1"/>
              <p:nvPr/>
            </p:nvSpPr>
            <p:spPr>
              <a:xfrm>
                <a:off x="7942396" y="2815750"/>
                <a:ext cx="383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/>
                  <a:t>n</a:t>
                </a:r>
                <a:r>
                  <a:rPr lang="en-AU" sz="1200" baseline="-25000" dirty="0"/>
                  <a:t>2 </a:t>
                </a:r>
                <a:endParaRPr lang="en-US" sz="1200" baseline="-25000" dirty="0"/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E3C83AAD-8080-8B4C-9F28-ACB183FB2D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36737" y="2760571"/>
                <a:ext cx="139985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3238913D-E983-A543-A193-48256EA82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71570" y="2966229"/>
                <a:ext cx="127259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DC6BE8A8-CEC7-A349-9477-5CC291A62973}"/>
                  </a:ext>
                </a:extLst>
              </p:cNvPr>
              <p:cNvSpPr/>
              <p:nvPr/>
            </p:nvSpPr>
            <p:spPr>
              <a:xfrm>
                <a:off x="8434044" y="2627534"/>
                <a:ext cx="360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/>
                  <a:t>Zr</a:t>
                </a:r>
                <a:r>
                  <a:rPr lang="en-US" sz="1200" i="1" baseline="-25000" dirty="0"/>
                  <a:t>2</a:t>
                </a:r>
                <a:endParaRPr lang="en-US" sz="1200" i="1" dirty="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801B5BB-507F-B24E-AD24-E2F7CE00A3DD}"/>
                </a:ext>
              </a:extLst>
            </p:cNvPr>
            <p:cNvSpPr txBox="1"/>
            <p:nvPr/>
          </p:nvSpPr>
          <p:spPr>
            <a:xfrm>
              <a:off x="8259935" y="2835622"/>
              <a:ext cx="10583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precision</a:t>
              </a:r>
              <a:endParaRPr lang="en-US" sz="1000" baseline="-25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5650E0-B068-4B1F-B94D-EC73C484EE42}"/>
              </a:ext>
            </a:extLst>
          </p:cNvPr>
          <p:cNvGrpSpPr/>
          <p:nvPr/>
        </p:nvGrpSpPr>
        <p:grpSpPr>
          <a:xfrm>
            <a:off x="7930330" y="4308665"/>
            <a:ext cx="1408423" cy="1181232"/>
            <a:chOff x="7922994" y="4343565"/>
            <a:chExt cx="1408423" cy="11812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70E4BC-9A9A-46B0-9259-0D8657D16C01}"/>
                </a:ext>
              </a:extLst>
            </p:cNvPr>
            <p:cNvGrpSpPr/>
            <p:nvPr/>
          </p:nvGrpSpPr>
          <p:grpSpPr>
            <a:xfrm>
              <a:off x="7922994" y="4343565"/>
              <a:ext cx="943471" cy="1181232"/>
              <a:chOff x="8004986" y="4327233"/>
              <a:chExt cx="943471" cy="1181232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9A1507B6-5A3C-44A5-B471-7B4238F141A3}"/>
                  </a:ext>
                </a:extLst>
              </p:cNvPr>
              <p:cNvSpPr/>
              <p:nvPr/>
            </p:nvSpPr>
            <p:spPr>
              <a:xfrm>
                <a:off x="8496416" y="4327233"/>
                <a:ext cx="45719" cy="622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DA841A61-6CFA-4DEE-B5CF-ED8A10684DF0}"/>
                  </a:ext>
                </a:extLst>
              </p:cNvPr>
              <p:cNvSpPr/>
              <p:nvPr/>
            </p:nvSpPr>
            <p:spPr>
              <a:xfrm>
                <a:off x="8416921" y="4507191"/>
                <a:ext cx="45719" cy="6229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ED0D248-F246-B446-A8C4-27788C04B122}"/>
                  </a:ext>
                </a:extLst>
              </p:cNvPr>
              <p:cNvGrpSpPr/>
              <p:nvPr/>
            </p:nvGrpSpPr>
            <p:grpSpPr>
              <a:xfrm>
                <a:off x="8004986" y="4454923"/>
                <a:ext cx="943471" cy="1053542"/>
                <a:chOff x="920826" y="209353"/>
                <a:chExt cx="701336" cy="941033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41DF0B4-FD6A-3C4A-9AC1-5B9EABA0446F}"/>
                    </a:ext>
                  </a:extLst>
                </p:cNvPr>
                <p:cNvSpPr/>
                <p:nvPr/>
              </p:nvSpPr>
              <p:spPr>
                <a:xfrm>
                  <a:off x="920826" y="209353"/>
                  <a:ext cx="701336" cy="9410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20" name="Picture 2" descr="eBird im App Store">
                  <a:extLst>
                    <a:ext uri="{FF2B5EF4-FFF2-40B4-BE49-F238E27FC236}">
                      <a16:creationId xmlns:a16="http://schemas.microsoft.com/office/drawing/2014/main" id="{5BF24D71-1CDF-4B47-89F1-0E5AC5377D3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662" t="26875" r="33664" b="34814"/>
                <a:stretch/>
              </p:blipFill>
              <p:spPr bwMode="auto">
                <a:xfrm>
                  <a:off x="945008" y="232669"/>
                  <a:ext cx="652973" cy="390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7E86789-BA7D-2F48-B988-9EE42710DBE2}"/>
                  </a:ext>
                </a:extLst>
              </p:cNvPr>
              <p:cNvSpPr txBox="1"/>
              <p:nvPr/>
            </p:nvSpPr>
            <p:spPr>
              <a:xfrm>
                <a:off x="8149555" y="4961328"/>
                <a:ext cx="3656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 err="1"/>
                  <a:t>r</a:t>
                </a:r>
                <a:r>
                  <a:rPr lang="en-AU" sz="1200" baseline="-25000" dirty="0" err="1"/>
                  <a:t>N</a:t>
                </a:r>
                <a:endParaRPr lang="en-US" sz="1200" baseline="-25000" dirty="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BD271C0-0109-F649-9959-207A62F8A4C9}"/>
                  </a:ext>
                </a:extLst>
              </p:cNvPr>
              <p:cNvSpPr txBox="1"/>
              <p:nvPr/>
            </p:nvSpPr>
            <p:spPr>
              <a:xfrm>
                <a:off x="8020489" y="5167200"/>
                <a:ext cx="3836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i="1" dirty="0" err="1"/>
                  <a:t>n</a:t>
                </a:r>
                <a:r>
                  <a:rPr lang="en-AU" sz="1200" baseline="-25000" dirty="0" err="1"/>
                  <a:t>N</a:t>
                </a:r>
                <a:r>
                  <a:rPr lang="en-AU" sz="1200" baseline="-25000" dirty="0"/>
                  <a:t> </a:t>
                </a:r>
                <a:endParaRPr lang="en-US" sz="1200" baseline="-25000" dirty="0"/>
              </a:p>
            </p:txBody>
          </p: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C5EEC4D-41B9-1448-B550-57CB09F33D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14830" y="5112021"/>
                <a:ext cx="139985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4BA43E6B-1E41-1049-BB45-861922A25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8325" y="5317679"/>
                <a:ext cx="127259" cy="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BF7A7DC-7878-E246-998A-8732B0F2A921}"/>
                  </a:ext>
                </a:extLst>
              </p:cNvPr>
              <p:cNvSpPr/>
              <p:nvPr/>
            </p:nvSpPr>
            <p:spPr>
              <a:xfrm>
                <a:off x="8512137" y="4978984"/>
                <a:ext cx="37542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 err="1"/>
                  <a:t>Zr</a:t>
                </a:r>
                <a:r>
                  <a:rPr lang="en-US" sz="1200" i="1" baseline="-25000" dirty="0" err="1"/>
                  <a:t>N</a:t>
                </a:r>
                <a:endParaRPr lang="en-US" sz="1200" i="1" dirty="0"/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4312C9A-94C8-4546-869A-BB89BE9134AA}"/>
                </a:ext>
              </a:extLst>
            </p:cNvPr>
            <p:cNvSpPr txBox="1"/>
            <p:nvPr/>
          </p:nvSpPr>
          <p:spPr>
            <a:xfrm>
              <a:off x="8273022" y="5212915"/>
              <a:ext cx="10583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/>
                <a:t>precision</a:t>
              </a:r>
              <a:endParaRPr lang="en-US" sz="1000" baseline="-25000" dirty="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C383867-263F-4A44-8339-9293DF95A4D7}"/>
              </a:ext>
            </a:extLst>
          </p:cNvPr>
          <p:cNvSpPr/>
          <p:nvPr/>
        </p:nvSpPr>
        <p:spPr>
          <a:xfrm>
            <a:off x="10712893" y="3609103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EC60C12-323B-4249-8CDE-841B0C20C7D1}"/>
              </a:ext>
            </a:extLst>
          </p:cNvPr>
          <p:cNvSpPr/>
          <p:nvPr/>
        </p:nvSpPr>
        <p:spPr>
          <a:xfrm>
            <a:off x="10451693" y="3946334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885027F5-C981-F84C-93EB-06F9D7FA2BF9}"/>
              </a:ext>
            </a:extLst>
          </p:cNvPr>
          <p:cNvSpPr/>
          <p:nvPr/>
        </p:nvSpPr>
        <p:spPr>
          <a:xfrm>
            <a:off x="10837289" y="3904191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F49C2E1F-6706-D447-A4E5-3566232B3217}"/>
              </a:ext>
            </a:extLst>
          </p:cNvPr>
          <p:cNvSpPr/>
          <p:nvPr/>
        </p:nvSpPr>
        <p:spPr>
          <a:xfrm>
            <a:off x="10960183" y="3490160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5035837-B41F-1244-B80B-85E102D79086}"/>
              </a:ext>
            </a:extLst>
          </p:cNvPr>
          <p:cNvSpPr/>
          <p:nvPr/>
        </p:nvSpPr>
        <p:spPr>
          <a:xfrm>
            <a:off x="11348719" y="3977479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3E41EF24-D16D-4E4B-9E89-4304A67AF158}"/>
              </a:ext>
            </a:extLst>
          </p:cNvPr>
          <p:cNvSpPr/>
          <p:nvPr/>
        </p:nvSpPr>
        <p:spPr>
          <a:xfrm>
            <a:off x="11179841" y="4039263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CF03AFB-F0E4-9941-B552-28AB4593A7B5}"/>
              </a:ext>
            </a:extLst>
          </p:cNvPr>
          <p:cNvSpPr/>
          <p:nvPr/>
        </p:nvSpPr>
        <p:spPr>
          <a:xfrm>
            <a:off x="10989689" y="4056591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55E3309-3FBC-7A47-8F7C-850BBCBE3BA8}"/>
              </a:ext>
            </a:extLst>
          </p:cNvPr>
          <p:cNvSpPr/>
          <p:nvPr/>
        </p:nvSpPr>
        <p:spPr>
          <a:xfrm>
            <a:off x="11112583" y="3642560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6132C09-F33B-044D-B732-60A78D129821}"/>
              </a:ext>
            </a:extLst>
          </p:cNvPr>
          <p:cNvSpPr/>
          <p:nvPr/>
        </p:nvSpPr>
        <p:spPr>
          <a:xfrm>
            <a:off x="11264983" y="3794960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102BD89-1490-BF43-B0A7-8D3EFDF1ECAE}"/>
              </a:ext>
            </a:extLst>
          </p:cNvPr>
          <p:cNvSpPr/>
          <p:nvPr/>
        </p:nvSpPr>
        <p:spPr>
          <a:xfrm>
            <a:off x="10803661" y="3350112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F5EF105F-6AD5-4A4D-A80D-F565B84D0825}"/>
              </a:ext>
            </a:extLst>
          </p:cNvPr>
          <p:cNvSpPr/>
          <p:nvPr/>
        </p:nvSpPr>
        <p:spPr>
          <a:xfrm>
            <a:off x="10956061" y="3238899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1B16470-A3DD-FF42-AABE-0A10B81C3578}"/>
              </a:ext>
            </a:extLst>
          </p:cNvPr>
          <p:cNvSpPr/>
          <p:nvPr/>
        </p:nvSpPr>
        <p:spPr>
          <a:xfrm>
            <a:off x="10886036" y="3094735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2759155-6061-054C-82E4-E520CA1BC414}"/>
              </a:ext>
            </a:extLst>
          </p:cNvPr>
          <p:cNvSpPr/>
          <p:nvPr/>
        </p:nvSpPr>
        <p:spPr>
          <a:xfrm>
            <a:off x="11071388" y="3403657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AFC37D7-D8DA-DD4C-9108-B04B029FB20B}"/>
              </a:ext>
            </a:extLst>
          </p:cNvPr>
          <p:cNvSpPr/>
          <p:nvPr/>
        </p:nvSpPr>
        <p:spPr>
          <a:xfrm>
            <a:off x="10873679" y="2802291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F3828028-97A6-5C4E-8D39-A8A72EA8C8E3}"/>
              </a:ext>
            </a:extLst>
          </p:cNvPr>
          <p:cNvSpPr/>
          <p:nvPr/>
        </p:nvSpPr>
        <p:spPr>
          <a:xfrm>
            <a:off x="11059031" y="3852618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0F96828C-CB4F-1F47-9BFF-811AE63849E6}"/>
              </a:ext>
            </a:extLst>
          </p:cNvPr>
          <p:cNvSpPr/>
          <p:nvPr/>
        </p:nvSpPr>
        <p:spPr>
          <a:xfrm>
            <a:off x="10869565" y="3671391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322B2BE-1452-8D4D-B90C-12B03EA98CFA}"/>
              </a:ext>
            </a:extLst>
          </p:cNvPr>
          <p:cNvSpPr/>
          <p:nvPr/>
        </p:nvSpPr>
        <p:spPr>
          <a:xfrm>
            <a:off x="10659499" y="3486038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AB47B536-FD4B-624F-A641-C21BA2C7A008}"/>
              </a:ext>
            </a:extLst>
          </p:cNvPr>
          <p:cNvSpPr/>
          <p:nvPr/>
        </p:nvSpPr>
        <p:spPr>
          <a:xfrm>
            <a:off x="10684212" y="3832029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91C4467-3A09-A041-B3DF-666ECEA7AC02}"/>
              </a:ext>
            </a:extLst>
          </p:cNvPr>
          <p:cNvSpPr/>
          <p:nvPr/>
        </p:nvSpPr>
        <p:spPr>
          <a:xfrm>
            <a:off x="10762470" y="3984429"/>
            <a:ext cx="62290" cy="62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6F628BB-BE0F-234A-8B83-3FC6D8418698}"/>
              </a:ext>
            </a:extLst>
          </p:cNvPr>
          <p:cNvCxnSpPr/>
          <p:nvPr/>
        </p:nvCxnSpPr>
        <p:spPr>
          <a:xfrm>
            <a:off x="10946170" y="2685886"/>
            <a:ext cx="0" cy="1505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FEE37C3-95B3-114F-A6F1-77B836443F27}"/>
              </a:ext>
            </a:extLst>
          </p:cNvPr>
          <p:cNvSpPr txBox="1"/>
          <p:nvPr/>
        </p:nvSpPr>
        <p:spPr>
          <a:xfrm>
            <a:off x="10514228" y="4149513"/>
            <a:ext cx="289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24</cp:revision>
  <dcterms:created xsi:type="dcterms:W3CDTF">2021-05-14T07:40:28Z</dcterms:created>
  <dcterms:modified xsi:type="dcterms:W3CDTF">2022-03-16T09:11:30Z</dcterms:modified>
</cp:coreProperties>
</file>