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61" r:id="rId2"/>
  </p:sldIdLst>
  <p:sldSz cx="9899650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288"/>
    <a:srgbClr val="EE8866"/>
    <a:srgbClr val="CDBB44"/>
    <a:srgbClr val="CD79A8"/>
    <a:srgbClr val="009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C834-2C51-F143-9EBB-82B72F9BA469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3238" y="1143000"/>
            <a:ext cx="5851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17827-BCE0-7649-8716-A511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2846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3238" y="1143000"/>
            <a:ext cx="5851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17827-BCE0-7649-8716-A511CDD00E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0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456" y="854243"/>
            <a:ext cx="7424738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456" y="2741551"/>
            <a:ext cx="7424738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3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4437" y="277901"/>
            <a:ext cx="2134612" cy="442345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1" y="277901"/>
            <a:ext cx="6280090" cy="442345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2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445" y="1301301"/>
            <a:ext cx="8538448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445" y="3493092"/>
            <a:ext cx="8538448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601" y="1389503"/>
            <a:ext cx="4207351" cy="33118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698" y="1389503"/>
            <a:ext cx="4207351" cy="33118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0" y="277901"/>
            <a:ext cx="8538448" cy="10089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91" y="1279552"/>
            <a:ext cx="4188016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891" y="1906640"/>
            <a:ext cx="4188016" cy="28043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698" y="1279552"/>
            <a:ext cx="4208641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1698" y="1906640"/>
            <a:ext cx="4208641" cy="28043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3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1" y="347980"/>
            <a:ext cx="3192895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641" y="751541"/>
            <a:ext cx="5011698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1" y="1565910"/>
            <a:ext cx="3192895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2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1" y="347980"/>
            <a:ext cx="3192895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641" y="751541"/>
            <a:ext cx="5011698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1" y="1565910"/>
            <a:ext cx="3192895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601" y="277901"/>
            <a:ext cx="8538448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601" y="1389503"/>
            <a:ext cx="8538448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601" y="4837889"/>
            <a:ext cx="2227421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CC55-5FA0-614C-B100-FD407A2FE5F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4837889"/>
            <a:ext cx="3341132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4837889"/>
            <a:ext cx="2227421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E95C-6B8F-8243-BF4E-25232A7E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8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D9AE87-B0CF-CB49-BFCA-A4DCD3184E07}"/>
              </a:ext>
            </a:extLst>
          </p:cNvPr>
          <p:cNvSpPr txBox="1"/>
          <p:nvPr/>
        </p:nvSpPr>
        <p:spPr>
          <a:xfrm>
            <a:off x="-33341" y="703346"/>
            <a:ext cx="19188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Funnel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077D-5E6F-A146-B468-36FC5106ECE4}"/>
              </a:ext>
            </a:extLst>
          </p:cNvPr>
          <p:cNvSpPr txBox="1"/>
          <p:nvPr/>
        </p:nvSpPr>
        <p:spPr>
          <a:xfrm>
            <a:off x="-33341" y="2115359"/>
            <a:ext cx="1918800" cy="46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Cumulative meta-analysis (forest plot)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AECE7-DC78-D74E-BA58-78C69AD89FF0}"/>
              </a:ext>
            </a:extLst>
          </p:cNvPr>
          <p:cNvSpPr txBox="1"/>
          <p:nvPr/>
        </p:nvSpPr>
        <p:spPr>
          <a:xfrm>
            <a:off x="-33341" y="2729872"/>
            <a:ext cx="19188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Fail-safe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BEE83-4A4E-0340-8248-54767B573980}"/>
              </a:ext>
            </a:extLst>
          </p:cNvPr>
          <p:cNvSpPr txBox="1"/>
          <p:nvPr/>
        </p:nvSpPr>
        <p:spPr>
          <a:xfrm>
            <a:off x="-33341" y="3233959"/>
            <a:ext cx="19188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Trim &amp; fill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E0D1E-5302-A941-B037-F3E83150D817}"/>
              </a:ext>
            </a:extLst>
          </p:cNvPr>
          <p:cNvSpPr txBox="1"/>
          <p:nvPr/>
        </p:nvSpPr>
        <p:spPr>
          <a:xfrm>
            <a:off x="-33341" y="1108210"/>
            <a:ext cx="1918800" cy="46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Regression method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(non-multilevel)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16025-6EC9-804F-915B-8610B63AD370}"/>
              </a:ext>
            </a:extLst>
          </p:cNvPr>
          <p:cNvSpPr txBox="1"/>
          <p:nvPr/>
        </p:nvSpPr>
        <p:spPr>
          <a:xfrm>
            <a:off x="-33341" y="1706277"/>
            <a:ext cx="19188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Correlation 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73D76-0C1E-3945-98D3-7D08053D19B1}"/>
              </a:ext>
            </a:extLst>
          </p:cNvPr>
          <p:cNvSpPr txBox="1"/>
          <p:nvPr/>
        </p:nvSpPr>
        <p:spPr>
          <a:xfrm>
            <a:off x="-33341" y="4223064"/>
            <a:ext cx="19188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Selection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72595-4185-4643-9BE5-D9BC23799E53}"/>
              </a:ext>
            </a:extLst>
          </p:cNvPr>
          <p:cNvSpPr txBox="1"/>
          <p:nvPr/>
        </p:nvSpPr>
        <p:spPr>
          <a:xfrm>
            <a:off x="-33341" y="4626669"/>
            <a:ext cx="1918800" cy="46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Multilevel meta-regression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D4F19-6D49-2846-BEDA-D9F5782EB785}"/>
              </a:ext>
            </a:extLst>
          </p:cNvPr>
          <p:cNvSpPr txBox="1"/>
          <p:nvPr/>
        </p:nvSpPr>
        <p:spPr>
          <a:xfrm>
            <a:off x="-33341" y="3616651"/>
            <a:ext cx="1918800" cy="46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-value based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88BA05-8A82-834C-9B7F-041EA2E23108}"/>
              </a:ext>
            </a:extLst>
          </p:cNvPr>
          <p:cNvSpPr txBox="1"/>
          <p:nvPr/>
        </p:nvSpPr>
        <p:spPr>
          <a:xfrm>
            <a:off x="1304190" y="75682"/>
            <a:ext cx="182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by visual inspection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52CED-6B16-2743-971A-A5FA3389CFF5}"/>
              </a:ext>
            </a:extLst>
          </p:cNvPr>
          <p:cNvSpPr txBox="1"/>
          <p:nvPr/>
        </p:nvSpPr>
        <p:spPr>
          <a:xfrm>
            <a:off x="2690505" y="72216"/>
            <a:ext cx="182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Adjusts for the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overall mean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833F9-4ED8-E84B-8DC4-73D44F9B08A4}"/>
              </a:ext>
            </a:extLst>
          </p:cNvPr>
          <p:cNvSpPr txBox="1"/>
          <p:nvPr/>
        </p:nvSpPr>
        <p:spPr>
          <a:xfrm>
            <a:off x="4076820" y="72216"/>
            <a:ext cx="182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Deals with heterogeneity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0DC1C-35EA-BD4F-8579-48AB880D74AC}"/>
              </a:ext>
            </a:extLst>
          </p:cNvPr>
          <p:cNvSpPr txBox="1"/>
          <p:nvPr/>
        </p:nvSpPr>
        <p:spPr>
          <a:xfrm>
            <a:off x="5463135" y="72216"/>
            <a:ext cx="182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Time-lag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(decline) effect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92491-38F4-174B-8131-3F85ABD8EAAB}"/>
              </a:ext>
            </a:extLst>
          </p:cNvPr>
          <p:cNvSpPr txBox="1"/>
          <p:nvPr/>
        </p:nvSpPr>
        <p:spPr>
          <a:xfrm>
            <a:off x="6849450" y="72216"/>
            <a:ext cx="182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Independence: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recommend?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9D7AAA-ECC8-A043-B131-1BA40E99A026}"/>
              </a:ext>
            </a:extLst>
          </p:cNvPr>
          <p:cNvSpPr txBox="1"/>
          <p:nvPr/>
        </p:nvSpPr>
        <p:spPr>
          <a:xfrm>
            <a:off x="8235763" y="72216"/>
            <a:ext cx="182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Non-independence: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recommend?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A7E7B-22A8-1D43-AF03-D1D629C13B56}"/>
              </a:ext>
            </a:extLst>
          </p:cNvPr>
          <p:cNvGrpSpPr/>
          <p:nvPr/>
        </p:nvGrpSpPr>
        <p:grpSpPr>
          <a:xfrm>
            <a:off x="1584726" y="540814"/>
            <a:ext cx="8237933" cy="4578142"/>
            <a:chOff x="1431557" y="447950"/>
            <a:chExt cx="8237933" cy="457814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45DCAC5-CAE3-2947-9006-9F659D8E45C5}"/>
                </a:ext>
              </a:extLst>
            </p:cNvPr>
            <p:cNvSpPr/>
            <p:nvPr/>
          </p:nvSpPr>
          <p:spPr>
            <a:xfrm>
              <a:off x="1431557" y="1979081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D3044DC-07E3-3F40-A19B-BC6C3522AA9F}"/>
                </a:ext>
              </a:extLst>
            </p:cNvPr>
            <p:cNvSpPr/>
            <p:nvPr/>
          </p:nvSpPr>
          <p:spPr>
            <a:xfrm>
              <a:off x="1431557" y="447950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072C565-4BA4-4E48-A8AB-C833542B4A90}"/>
                </a:ext>
              </a:extLst>
            </p:cNvPr>
            <p:cNvSpPr/>
            <p:nvPr/>
          </p:nvSpPr>
          <p:spPr>
            <a:xfrm>
              <a:off x="1431557" y="4530963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F487DB0-1D9A-A643-A015-E7A5344CC154}"/>
                </a:ext>
              </a:extLst>
            </p:cNvPr>
            <p:cNvSpPr/>
            <p:nvPr/>
          </p:nvSpPr>
          <p:spPr>
            <a:xfrm>
              <a:off x="1431557" y="4020589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B0FBA49-A116-8748-87D7-94A1DD52B986}"/>
                </a:ext>
              </a:extLst>
            </p:cNvPr>
            <p:cNvSpPr/>
            <p:nvPr/>
          </p:nvSpPr>
          <p:spPr>
            <a:xfrm>
              <a:off x="1431557" y="3510212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AB2148D-644B-DE48-BCBD-1D1E7969E052}"/>
                </a:ext>
              </a:extLst>
            </p:cNvPr>
            <p:cNvSpPr/>
            <p:nvPr/>
          </p:nvSpPr>
          <p:spPr>
            <a:xfrm>
              <a:off x="1431557" y="2999835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0C07D2E-6B7D-4A46-9183-5435DB2259BC}"/>
                </a:ext>
              </a:extLst>
            </p:cNvPr>
            <p:cNvSpPr/>
            <p:nvPr/>
          </p:nvSpPr>
          <p:spPr>
            <a:xfrm>
              <a:off x="1431557" y="2489458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1C06F6C-7347-354B-BE09-10F5A90C7E66}"/>
                </a:ext>
              </a:extLst>
            </p:cNvPr>
            <p:cNvSpPr/>
            <p:nvPr/>
          </p:nvSpPr>
          <p:spPr>
            <a:xfrm>
              <a:off x="1431557" y="1468704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50C2354-F9A2-BB4F-9E04-5B43F6E7E52A}"/>
                </a:ext>
              </a:extLst>
            </p:cNvPr>
            <p:cNvSpPr/>
            <p:nvPr/>
          </p:nvSpPr>
          <p:spPr>
            <a:xfrm>
              <a:off x="1431557" y="958327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C13C369-DEF9-9A4E-B807-C9A5D4E1FF9B}"/>
                </a:ext>
              </a:extLst>
            </p:cNvPr>
            <p:cNvSpPr/>
            <p:nvPr/>
          </p:nvSpPr>
          <p:spPr>
            <a:xfrm>
              <a:off x="8304776" y="2486318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005EA3C-E7A1-4F4C-819C-B8FBDD9A5AD2}"/>
                </a:ext>
              </a:extLst>
            </p:cNvPr>
            <p:cNvSpPr/>
            <p:nvPr/>
          </p:nvSpPr>
          <p:spPr>
            <a:xfrm>
              <a:off x="8304776" y="447950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7E1C3A-BA1B-624D-BFD2-601D9F736911}"/>
                </a:ext>
              </a:extLst>
            </p:cNvPr>
            <p:cNvSpPr/>
            <p:nvPr/>
          </p:nvSpPr>
          <p:spPr>
            <a:xfrm>
              <a:off x="8304776" y="4534418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ED5A43B-26B4-E045-BCC9-F96C06D637A2}"/>
                </a:ext>
              </a:extLst>
            </p:cNvPr>
            <p:cNvSpPr/>
            <p:nvPr/>
          </p:nvSpPr>
          <p:spPr>
            <a:xfrm>
              <a:off x="8304776" y="1976726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8F8FAE8-C0C6-D447-A688-717E9D71A11C}"/>
                </a:ext>
              </a:extLst>
            </p:cNvPr>
            <p:cNvSpPr/>
            <p:nvPr/>
          </p:nvSpPr>
          <p:spPr>
            <a:xfrm>
              <a:off x="8304776" y="1467134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22DB235-62EF-9C4D-B9BB-1E00389E150D}"/>
                </a:ext>
              </a:extLst>
            </p:cNvPr>
            <p:cNvSpPr/>
            <p:nvPr/>
          </p:nvSpPr>
          <p:spPr>
            <a:xfrm>
              <a:off x="8304776" y="957542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B5ED030-28AA-7E40-876E-DA6DFCA61AD2}"/>
                </a:ext>
              </a:extLst>
            </p:cNvPr>
            <p:cNvSpPr/>
            <p:nvPr/>
          </p:nvSpPr>
          <p:spPr>
            <a:xfrm>
              <a:off x="8304776" y="2995910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579007F-BA1E-864C-9289-C5481FCACBD1}"/>
                </a:ext>
              </a:extLst>
            </p:cNvPr>
            <p:cNvSpPr/>
            <p:nvPr/>
          </p:nvSpPr>
          <p:spPr>
            <a:xfrm>
              <a:off x="8304776" y="3505502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0C3C186-F6E3-FA48-9935-C1EC19E292E1}"/>
                </a:ext>
              </a:extLst>
            </p:cNvPr>
            <p:cNvSpPr/>
            <p:nvPr/>
          </p:nvSpPr>
          <p:spPr>
            <a:xfrm>
              <a:off x="8304776" y="4015095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F75B030-9DDC-BC40-B919-CACEF4FB450F}"/>
                </a:ext>
              </a:extLst>
            </p:cNvPr>
            <p:cNvSpPr/>
            <p:nvPr/>
          </p:nvSpPr>
          <p:spPr>
            <a:xfrm>
              <a:off x="6933268" y="4020589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869A842-6C21-5C46-AC37-7918DED0545E}"/>
                </a:ext>
              </a:extLst>
            </p:cNvPr>
            <p:cNvSpPr/>
            <p:nvPr/>
          </p:nvSpPr>
          <p:spPr>
            <a:xfrm>
              <a:off x="6933268" y="1979081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FA1C76E-3934-CF4C-BE97-6DD62FE699C5}"/>
                </a:ext>
              </a:extLst>
            </p:cNvPr>
            <p:cNvSpPr/>
            <p:nvPr/>
          </p:nvSpPr>
          <p:spPr>
            <a:xfrm>
              <a:off x="6933268" y="958327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93894BE-1B7E-764B-B7EE-C2FE39D89E1B}"/>
                </a:ext>
              </a:extLst>
            </p:cNvPr>
            <p:cNvSpPr/>
            <p:nvPr/>
          </p:nvSpPr>
          <p:spPr>
            <a:xfrm>
              <a:off x="6933268" y="447950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E19B87E-3079-DD4F-92D7-83C23709B801}"/>
                </a:ext>
              </a:extLst>
            </p:cNvPr>
            <p:cNvSpPr/>
            <p:nvPr/>
          </p:nvSpPr>
          <p:spPr>
            <a:xfrm>
              <a:off x="6933268" y="3510212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127E36F-5D50-F54D-A2F3-80842CCA4458}"/>
                </a:ext>
              </a:extLst>
            </p:cNvPr>
            <p:cNvSpPr/>
            <p:nvPr/>
          </p:nvSpPr>
          <p:spPr>
            <a:xfrm>
              <a:off x="6933268" y="2489458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DED5707-DDE6-4841-BFA6-D5EA44068731}"/>
                </a:ext>
              </a:extLst>
            </p:cNvPr>
            <p:cNvSpPr/>
            <p:nvPr/>
          </p:nvSpPr>
          <p:spPr>
            <a:xfrm>
              <a:off x="6933268" y="1468704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D15986C-0315-EF45-A82E-EDE6C9593C60}"/>
                </a:ext>
              </a:extLst>
            </p:cNvPr>
            <p:cNvSpPr/>
            <p:nvPr/>
          </p:nvSpPr>
          <p:spPr>
            <a:xfrm>
              <a:off x="6933268" y="2999835"/>
              <a:ext cx="1364714" cy="491674"/>
            </a:xfrm>
            <a:prstGeom prst="rect">
              <a:avLst/>
            </a:prstGeom>
            <a:solidFill>
              <a:srgbClr val="CDBB44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0494ECA-AC91-4F41-AE9B-71032B767280}"/>
                </a:ext>
              </a:extLst>
            </p:cNvPr>
            <p:cNvSpPr/>
            <p:nvPr/>
          </p:nvSpPr>
          <p:spPr>
            <a:xfrm>
              <a:off x="6933268" y="4530963"/>
              <a:ext cx="1364714" cy="4916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48CEFE0-9A5F-9040-B1D0-95FD49E6327F}"/>
                </a:ext>
              </a:extLst>
            </p:cNvPr>
            <p:cNvSpPr/>
            <p:nvPr/>
          </p:nvSpPr>
          <p:spPr>
            <a:xfrm>
              <a:off x="5573546" y="958327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3D8D172-6587-FA45-A52C-CCC273C22F65}"/>
                </a:ext>
              </a:extLst>
            </p:cNvPr>
            <p:cNvSpPr/>
            <p:nvPr/>
          </p:nvSpPr>
          <p:spPr>
            <a:xfrm>
              <a:off x="5573546" y="1979081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7BDE243-2995-4A45-B607-4AF52C11B63C}"/>
                </a:ext>
              </a:extLst>
            </p:cNvPr>
            <p:cNvSpPr/>
            <p:nvPr/>
          </p:nvSpPr>
          <p:spPr>
            <a:xfrm>
              <a:off x="5573546" y="4530963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3C763F4-0C9E-B74C-9A39-0D80D8E5CAA6}"/>
                </a:ext>
              </a:extLst>
            </p:cNvPr>
            <p:cNvSpPr/>
            <p:nvPr/>
          </p:nvSpPr>
          <p:spPr>
            <a:xfrm>
              <a:off x="5573546" y="1468704"/>
              <a:ext cx="1364714" cy="491674"/>
            </a:xfrm>
            <a:prstGeom prst="rect">
              <a:avLst/>
            </a:prstGeom>
            <a:solidFill>
              <a:srgbClr val="CDBB44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0E6772F-6B84-BA4F-99DD-18ED47D9147C}"/>
                </a:ext>
              </a:extLst>
            </p:cNvPr>
            <p:cNvSpPr/>
            <p:nvPr/>
          </p:nvSpPr>
          <p:spPr>
            <a:xfrm>
              <a:off x="5573546" y="4020589"/>
              <a:ext cx="1364714" cy="4916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E7BFE01-6276-FA4E-AC99-95B43B705133}"/>
                </a:ext>
              </a:extLst>
            </p:cNvPr>
            <p:cNvSpPr/>
            <p:nvPr/>
          </p:nvSpPr>
          <p:spPr>
            <a:xfrm>
              <a:off x="5573546" y="3510212"/>
              <a:ext cx="1364714" cy="4916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F09C691-E9E5-9A41-8879-D0BB0682503D}"/>
                </a:ext>
              </a:extLst>
            </p:cNvPr>
            <p:cNvSpPr/>
            <p:nvPr/>
          </p:nvSpPr>
          <p:spPr>
            <a:xfrm>
              <a:off x="5573546" y="2999835"/>
              <a:ext cx="1364714" cy="4916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0B0C9B0-0D8D-7C4E-BD74-6C486F6C1778}"/>
                </a:ext>
              </a:extLst>
            </p:cNvPr>
            <p:cNvSpPr/>
            <p:nvPr/>
          </p:nvSpPr>
          <p:spPr>
            <a:xfrm>
              <a:off x="5573546" y="2489458"/>
              <a:ext cx="1364714" cy="4916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B654615-4F2C-9A4E-9BC2-4B2E1E80F61F}"/>
                </a:ext>
              </a:extLst>
            </p:cNvPr>
            <p:cNvSpPr/>
            <p:nvPr/>
          </p:nvSpPr>
          <p:spPr>
            <a:xfrm>
              <a:off x="5573546" y="447950"/>
              <a:ext cx="1364714" cy="4916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2B4D058-D9E1-1841-984F-6A3521849CB7}"/>
                </a:ext>
              </a:extLst>
            </p:cNvPr>
            <p:cNvSpPr/>
            <p:nvPr/>
          </p:nvSpPr>
          <p:spPr>
            <a:xfrm>
              <a:off x="4197415" y="4530963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34461B7-1277-3A45-9790-196F0F8F3628}"/>
                </a:ext>
              </a:extLst>
            </p:cNvPr>
            <p:cNvSpPr/>
            <p:nvPr/>
          </p:nvSpPr>
          <p:spPr>
            <a:xfrm>
              <a:off x="4197415" y="4020589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9879795-EF33-9D45-BF89-3242FD7CF837}"/>
                </a:ext>
              </a:extLst>
            </p:cNvPr>
            <p:cNvSpPr/>
            <p:nvPr/>
          </p:nvSpPr>
          <p:spPr>
            <a:xfrm>
              <a:off x="4197415" y="447950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765D979-FC08-D748-A193-36E882F5350B}"/>
                </a:ext>
              </a:extLst>
            </p:cNvPr>
            <p:cNvSpPr/>
            <p:nvPr/>
          </p:nvSpPr>
          <p:spPr>
            <a:xfrm>
              <a:off x="4197415" y="958327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71A2AF6-E44D-F74E-BBB1-E9C6DAE2A1C5}"/>
                </a:ext>
              </a:extLst>
            </p:cNvPr>
            <p:cNvSpPr/>
            <p:nvPr/>
          </p:nvSpPr>
          <p:spPr>
            <a:xfrm>
              <a:off x="4197415" y="3510212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208543D-083F-E04E-87E6-F60E77E917B8}"/>
                </a:ext>
              </a:extLst>
            </p:cNvPr>
            <p:cNvSpPr/>
            <p:nvPr/>
          </p:nvSpPr>
          <p:spPr>
            <a:xfrm>
              <a:off x="4197415" y="2489458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E2D00BF-9863-1745-8275-FA240EEE2C6C}"/>
                </a:ext>
              </a:extLst>
            </p:cNvPr>
            <p:cNvSpPr/>
            <p:nvPr/>
          </p:nvSpPr>
          <p:spPr>
            <a:xfrm>
              <a:off x="4197415" y="1468704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2B9269-CDFB-6A42-A777-03CDAD1AB864}"/>
                </a:ext>
              </a:extLst>
            </p:cNvPr>
            <p:cNvSpPr/>
            <p:nvPr/>
          </p:nvSpPr>
          <p:spPr>
            <a:xfrm>
              <a:off x="4197415" y="2999835"/>
              <a:ext cx="1364714" cy="491674"/>
            </a:xfrm>
            <a:prstGeom prst="rect">
              <a:avLst/>
            </a:prstGeom>
            <a:solidFill>
              <a:srgbClr val="CDBB44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E98A2DE-F09B-F844-B3F1-7CB7FF682F6F}"/>
                </a:ext>
              </a:extLst>
            </p:cNvPr>
            <p:cNvSpPr/>
            <p:nvPr/>
          </p:nvSpPr>
          <p:spPr>
            <a:xfrm>
              <a:off x="4197415" y="1979081"/>
              <a:ext cx="1364714" cy="4916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B2AE2C1-BEA6-C945-A48A-AE38E1B22B55}"/>
                </a:ext>
              </a:extLst>
            </p:cNvPr>
            <p:cNvSpPr/>
            <p:nvPr/>
          </p:nvSpPr>
          <p:spPr>
            <a:xfrm>
              <a:off x="2812218" y="2999835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0D38AF-CD37-5745-84EB-D33AF433D80D}"/>
                </a:ext>
              </a:extLst>
            </p:cNvPr>
            <p:cNvSpPr/>
            <p:nvPr/>
          </p:nvSpPr>
          <p:spPr>
            <a:xfrm>
              <a:off x="2812218" y="958327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865C266-3EDD-7648-B012-BB7EE17EA6B6}"/>
                </a:ext>
              </a:extLst>
            </p:cNvPr>
            <p:cNvSpPr/>
            <p:nvPr/>
          </p:nvSpPr>
          <p:spPr>
            <a:xfrm>
              <a:off x="2812218" y="2489458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F9B3090-EEC0-5341-B059-82BE421D4599}"/>
                </a:ext>
              </a:extLst>
            </p:cNvPr>
            <p:cNvSpPr/>
            <p:nvPr/>
          </p:nvSpPr>
          <p:spPr>
            <a:xfrm>
              <a:off x="2812218" y="4530963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998EC85-98C5-8443-A5B3-516CB03A0D7D}"/>
                </a:ext>
              </a:extLst>
            </p:cNvPr>
            <p:cNvSpPr/>
            <p:nvPr/>
          </p:nvSpPr>
          <p:spPr>
            <a:xfrm>
              <a:off x="2812218" y="3510212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FC8B6D7-9C7E-404F-BEA2-02B2FD1C4740}"/>
                </a:ext>
              </a:extLst>
            </p:cNvPr>
            <p:cNvSpPr/>
            <p:nvPr/>
          </p:nvSpPr>
          <p:spPr>
            <a:xfrm>
              <a:off x="2812218" y="4020589"/>
              <a:ext cx="1364714" cy="491674"/>
            </a:xfrm>
            <a:prstGeom prst="rect">
              <a:avLst/>
            </a:prstGeom>
            <a:solidFill>
              <a:srgbClr val="009E73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B826C59-91D0-C74E-A0EB-748481DA7A7A}"/>
                </a:ext>
              </a:extLst>
            </p:cNvPr>
            <p:cNvSpPr/>
            <p:nvPr/>
          </p:nvSpPr>
          <p:spPr>
            <a:xfrm>
              <a:off x="2812218" y="1468704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DFC9322-2B63-B546-8683-F507E094F79E}"/>
                </a:ext>
              </a:extLst>
            </p:cNvPr>
            <p:cNvSpPr/>
            <p:nvPr/>
          </p:nvSpPr>
          <p:spPr>
            <a:xfrm>
              <a:off x="2812218" y="447950"/>
              <a:ext cx="1364714" cy="491674"/>
            </a:xfrm>
            <a:prstGeom prst="rect">
              <a:avLst/>
            </a:prstGeom>
            <a:solidFill>
              <a:srgbClr val="EE8866"/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341B2AC-EC6C-A14D-8D2B-8B5C9474FC0D}"/>
                </a:ext>
              </a:extLst>
            </p:cNvPr>
            <p:cNvSpPr/>
            <p:nvPr/>
          </p:nvSpPr>
          <p:spPr>
            <a:xfrm>
              <a:off x="2812218" y="1979081"/>
              <a:ext cx="1364714" cy="4916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sq">
              <a:solidFill>
                <a:schemeClr val="bg1">
                  <a:lumMod val="65000"/>
                </a:schemeClr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309541-BCC7-F249-92D7-432C5CD858DF}"/>
              </a:ext>
            </a:extLst>
          </p:cNvPr>
          <p:cNvGrpSpPr/>
          <p:nvPr/>
        </p:nvGrpSpPr>
        <p:grpSpPr>
          <a:xfrm>
            <a:off x="1860692" y="621360"/>
            <a:ext cx="7751596" cy="4361550"/>
            <a:chOff x="2929455" y="3582103"/>
            <a:chExt cx="7751596" cy="436155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C48359-9262-AB40-A8D7-2AE9D2E5CF25}"/>
                </a:ext>
              </a:extLst>
            </p:cNvPr>
            <p:cNvSpPr txBox="1"/>
            <p:nvPr/>
          </p:nvSpPr>
          <p:spPr>
            <a:xfrm>
              <a:off x="4230179" y="5624379"/>
              <a:ext cx="94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CD6322-79F4-C84F-A3E7-11374102A048}"/>
                </a:ext>
              </a:extLst>
            </p:cNvPr>
            <p:cNvSpPr txBox="1"/>
            <p:nvPr/>
          </p:nvSpPr>
          <p:spPr>
            <a:xfrm>
              <a:off x="4219399" y="4092672"/>
              <a:ext cx="96500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E81C1B-892E-8144-94F1-F70FBA263428}"/>
                </a:ext>
              </a:extLst>
            </p:cNvPr>
            <p:cNvSpPr txBox="1"/>
            <p:nvPr/>
          </p:nvSpPr>
          <p:spPr>
            <a:xfrm>
              <a:off x="2929455" y="5113810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438B26-A7AD-F541-9DE5-6C205F876DE5}"/>
                </a:ext>
              </a:extLst>
            </p:cNvPr>
            <p:cNvSpPr txBox="1"/>
            <p:nvPr/>
          </p:nvSpPr>
          <p:spPr>
            <a:xfrm>
              <a:off x="2929455" y="3582103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E0A51C-17B8-4942-A563-5E899B32B83E}"/>
                </a:ext>
              </a:extLst>
            </p:cNvPr>
            <p:cNvSpPr txBox="1"/>
            <p:nvPr/>
          </p:nvSpPr>
          <p:spPr>
            <a:xfrm>
              <a:off x="4377465" y="7666654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C868D20-49E3-6C4C-9FE4-4EB6D547F48E}"/>
                </a:ext>
              </a:extLst>
            </p:cNvPr>
            <p:cNvSpPr txBox="1"/>
            <p:nvPr/>
          </p:nvSpPr>
          <p:spPr>
            <a:xfrm>
              <a:off x="4377465" y="7156086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CAC30F-2254-5B46-B561-3D5DA837B461}"/>
                </a:ext>
              </a:extLst>
            </p:cNvPr>
            <p:cNvSpPr txBox="1"/>
            <p:nvPr/>
          </p:nvSpPr>
          <p:spPr>
            <a:xfrm>
              <a:off x="4377465" y="6645517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289FA3-F744-FF4A-8E10-3DB655BDBB7B}"/>
                </a:ext>
              </a:extLst>
            </p:cNvPr>
            <p:cNvSpPr txBox="1"/>
            <p:nvPr/>
          </p:nvSpPr>
          <p:spPr>
            <a:xfrm>
              <a:off x="4377465" y="6134948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02992E3-720A-8A4C-9B45-61D4AA993C29}"/>
                </a:ext>
              </a:extLst>
            </p:cNvPr>
            <p:cNvSpPr txBox="1"/>
            <p:nvPr/>
          </p:nvSpPr>
          <p:spPr>
            <a:xfrm>
              <a:off x="8500499" y="5113810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7E93B4B-96EA-904D-8698-0EC0F01E0F30}"/>
                </a:ext>
              </a:extLst>
            </p:cNvPr>
            <p:cNvSpPr txBox="1"/>
            <p:nvPr/>
          </p:nvSpPr>
          <p:spPr>
            <a:xfrm>
              <a:off x="8500499" y="4092672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407014-0E96-6A41-8A91-CBFB3526538A}"/>
                </a:ext>
              </a:extLst>
            </p:cNvPr>
            <p:cNvSpPr txBox="1"/>
            <p:nvPr/>
          </p:nvSpPr>
          <p:spPr>
            <a:xfrm>
              <a:off x="8500499" y="3582103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16B646-214E-6B40-9B3B-7A622F7479C0}"/>
                </a:ext>
              </a:extLst>
            </p:cNvPr>
            <p:cNvSpPr txBox="1"/>
            <p:nvPr/>
          </p:nvSpPr>
          <p:spPr>
            <a:xfrm>
              <a:off x="7094148" y="4092672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AFFB41F-95D7-8245-BFD6-44CA69D56C62}"/>
                </a:ext>
              </a:extLst>
            </p:cNvPr>
            <p:cNvSpPr txBox="1"/>
            <p:nvPr/>
          </p:nvSpPr>
          <p:spPr>
            <a:xfrm>
              <a:off x="7029026" y="4603241"/>
              <a:ext cx="71399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maybe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FBDE5B2-F4DB-E642-AE2D-5AEC092D1BDB}"/>
                </a:ext>
              </a:extLst>
            </p:cNvPr>
            <p:cNvSpPr txBox="1"/>
            <p:nvPr/>
          </p:nvSpPr>
          <p:spPr>
            <a:xfrm>
              <a:off x="7094148" y="5113810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BF1DDB8-8A9B-E941-A963-35F97C1C40E5}"/>
                </a:ext>
              </a:extLst>
            </p:cNvPr>
            <p:cNvSpPr txBox="1"/>
            <p:nvPr/>
          </p:nvSpPr>
          <p:spPr>
            <a:xfrm>
              <a:off x="7094148" y="7666654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C606AAF-68BF-F149-A145-B0C035D54390}"/>
                </a:ext>
              </a:extLst>
            </p:cNvPr>
            <p:cNvSpPr txBox="1"/>
            <p:nvPr/>
          </p:nvSpPr>
          <p:spPr>
            <a:xfrm>
              <a:off x="5702980" y="3582103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F7193C-B73B-5F4A-B1EF-87D1C2B60C77}"/>
                </a:ext>
              </a:extLst>
            </p:cNvPr>
            <p:cNvSpPr txBox="1"/>
            <p:nvPr/>
          </p:nvSpPr>
          <p:spPr>
            <a:xfrm>
              <a:off x="5702980" y="4092672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AB8AEE5-90DA-8841-9169-6890C6DB06ED}"/>
                </a:ext>
              </a:extLst>
            </p:cNvPr>
            <p:cNvSpPr txBox="1"/>
            <p:nvPr/>
          </p:nvSpPr>
          <p:spPr>
            <a:xfrm>
              <a:off x="5702980" y="7156086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379BF8-42F5-0841-B182-3339B8916250}"/>
                </a:ext>
              </a:extLst>
            </p:cNvPr>
            <p:cNvSpPr txBox="1"/>
            <p:nvPr/>
          </p:nvSpPr>
          <p:spPr>
            <a:xfrm>
              <a:off x="5702980" y="7666654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06D1CD-171A-104A-ABF2-E96017C97C19}"/>
                </a:ext>
              </a:extLst>
            </p:cNvPr>
            <p:cNvSpPr txBox="1"/>
            <p:nvPr/>
          </p:nvSpPr>
          <p:spPr>
            <a:xfrm>
              <a:off x="5441573" y="6134948"/>
              <a:ext cx="11716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maybe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269B03-48D0-494D-8EA3-2BE86C5CA895}"/>
                </a:ext>
              </a:extLst>
            </p:cNvPr>
            <p:cNvSpPr txBox="1"/>
            <p:nvPr/>
          </p:nvSpPr>
          <p:spPr>
            <a:xfrm>
              <a:off x="9767177" y="3582103"/>
              <a:ext cx="9138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F75B6C-BDE8-1C48-9CD0-D54738984CA3}"/>
                </a:ext>
              </a:extLst>
            </p:cNvPr>
            <p:cNvSpPr txBox="1"/>
            <p:nvPr/>
          </p:nvSpPr>
          <p:spPr>
            <a:xfrm>
              <a:off x="9899679" y="7666654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195574-8E55-114E-95F9-EC1085C7D280}"/>
                </a:ext>
              </a:extLst>
            </p:cNvPr>
            <p:cNvSpPr txBox="1"/>
            <p:nvPr/>
          </p:nvSpPr>
          <p:spPr>
            <a:xfrm>
              <a:off x="8500499" y="7156086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DF8148-7400-6E4B-8BEA-4B7DE35221C5}"/>
                </a:ext>
              </a:extLst>
            </p:cNvPr>
            <p:cNvSpPr txBox="1"/>
            <p:nvPr/>
          </p:nvSpPr>
          <p:spPr>
            <a:xfrm>
              <a:off x="8462399" y="6134948"/>
              <a:ext cx="8255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maybe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39DC31-4566-234C-9BA8-B4EEEA7A67DD}"/>
                </a:ext>
              </a:extLst>
            </p:cNvPr>
            <p:cNvSpPr txBox="1"/>
            <p:nvPr/>
          </p:nvSpPr>
          <p:spPr>
            <a:xfrm>
              <a:off x="8104259" y="7674348"/>
              <a:ext cx="144135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applicable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6E230D2-7CE3-234F-BCE3-CA65FFAC91EE}"/>
                </a:ext>
              </a:extLst>
            </p:cNvPr>
            <p:cNvSpPr txBox="1"/>
            <p:nvPr/>
          </p:nvSpPr>
          <p:spPr>
            <a:xfrm>
              <a:off x="6697908" y="7163780"/>
              <a:ext cx="144135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applicable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7F3B1AF-FE20-BF4D-8F0D-EC11A55A113E}"/>
                </a:ext>
              </a:extLst>
            </p:cNvPr>
            <p:cNvSpPr txBox="1"/>
            <p:nvPr/>
          </p:nvSpPr>
          <p:spPr>
            <a:xfrm>
              <a:off x="6697908" y="6653211"/>
              <a:ext cx="144135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applicable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ABB9A8B-080C-8946-818D-104A6B43560C}"/>
                </a:ext>
              </a:extLst>
            </p:cNvPr>
            <p:cNvSpPr txBox="1"/>
            <p:nvPr/>
          </p:nvSpPr>
          <p:spPr>
            <a:xfrm>
              <a:off x="6697908" y="6142642"/>
              <a:ext cx="144135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applicable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2BAE135-FACE-774C-80F9-D531EB944BEF}"/>
                </a:ext>
              </a:extLst>
            </p:cNvPr>
            <p:cNvSpPr txBox="1"/>
            <p:nvPr/>
          </p:nvSpPr>
          <p:spPr>
            <a:xfrm>
              <a:off x="6697908" y="5632073"/>
              <a:ext cx="144135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applicable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78B3C47-03C1-1D40-B9C1-E4564C75BDB8}"/>
                </a:ext>
              </a:extLst>
            </p:cNvPr>
            <p:cNvSpPr txBox="1"/>
            <p:nvPr/>
          </p:nvSpPr>
          <p:spPr>
            <a:xfrm>
              <a:off x="6697908" y="3589797"/>
              <a:ext cx="144135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applicable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B59D17-143C-134A-9E9E-496B5E197CE4}"/>
                </a:ext>
              </a:extLst>
            </p:cNvPr>
            <p:cNvSpPr txBox="1"/>
            <p:nvPr/>
          </p:nvSpPr>
          <p:spPr>
            <a:xfrm>
              <a:off x="5306740" y="5121504"/>
              <a:ext cx="144135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applicable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EC9467E-CC16-994B-B2B3-66F4BEC43B44}"/>
                </a:ext>
              </a:extLst>
            </p:cNvPr>
            <p:cNvSpPr txBox="1"/>
            <p:nvPr/>
          </p:nvSpPr>
          <p:spPr>
            <a:xfrm>
              <a:off x="3981225" y="5121504"/>
              <a:ext cx="144135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applicable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8888404-0B9C-D34F-B649-BD7B54E177A4}"/>
                </a:ext>
              </a:extLst>
            </p:cNvPr>
            <p:cNvSpPr txBox="1"/>
            <p:nvPr/>
          </p:nvSpPr>
          <p:spPr>
            <a:xfrm>
              <a:off x="9899679" y="7156086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D6721DC-4512-A94F-9BBF-59D0941C26EC}"/>
                </a:ext>
              </a:extLst>
            </p:cNvPr>
            <p:cNvSpPr txBox="1"/>
            <p:nvPr/>
          </p:nvSpPr>
          <p:spPr>
            <a:xfrm>
              <a:off x="9899679" y="6645517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5B04DE3-C5E8-1747-A21E-71E48ADC5E2A}"/>
                </a:ext>
              </a:extLst>
            </p:cNvPr>
            <p:cNvSpPr txBox="1"/>
            <p:nvPr/>
          </p:nvSpPr>
          <p:spPr>
            <a:xfrm>
              <a:off x="9899679" y="6134948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EF7091-A9D3-D148-B579-9FC1564CB66C}"/>
                </a:ext>
              </a:extLst>
            </p:cNvPr>
            <p:cNvSpPr txBox="1"/>
            <p:nvPr/>
          </p:nvSpPr>
          <p:spPr>
            <a:xfrm>
              <a:off x="9899679" y="5624379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A928F2-C9A3-FC48-AA33-4B9DCD67D6F1}"/>
                </a:ext>
              </a:extLst>
            </p:cNvPr>
            <p:cNvSpPr txBox="1"/>
            <p:nvPr/>
          </p:nvSpPr>
          <p:spPr>
            <a:xfrm>
              <a:off x="9899679" y="5113810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3180AE7-9BB6-8041-8DCB-5263F24A7A10}"/>
                </a:ext>
              </a:extLst>
            </p:cNvPr>
            <p:cNvSpPr txBox="1"/>
            <p:nvPr/>
          </p:nvSpPr>
          <p:spPr>
            <a:xfrm>
              <a:off x="9899679" y="4603241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651200-9AD9-2B42-8F34-AF60D83909C9}"/>
                </a:ext>
              </a:extLst>
            </p:cNvPr>
            <p:cNvSpPr txBox="1"/>
            <p:nvPr/>
          </p:nvSpPr>
          <p:spPr>
            <a:xfrm>
              <a:off x="8500499" y="6645517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6F7BA1A-9F2C-1D46-802B-E1AB75E933D7}"/>
                </a:ext>
              </a:extLst>
            </p:cNvPr>
            <p:cNvSpPr txBox="1"/>
            <p:nvPr/>
          </p:nvSpPr>
          <p:spPr>
            <a:xfrm>
              <a:off x="9899679" y="4092672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EBD6389-8618-654A-911A-B0AAA2E5E3B4}"/>
                </a:ext>
              </a:extLst>
            </p:cNvPr>
            <p:cNvSpPr txBox="1"/>
            <p:nvPr/>
          </p:nvSpPr>
          <p:spPr>
            <a:xfrm>
              <a:off x="8500499" y="5624379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8170B20-4552-0840-BB80-F444DA5EC13F}"/>
                </a:ext>
              </a:extLst>
            </p:cNvPr>
            <p:cNvSpPr txBox="1"/>
            <p:nvPr/>
          </p:nvSpPr>
          <p:spPr>
            <a:xfrm>
              <a:off x="8500499" y="4603241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07015F0-87BC-F948-859C-B63867E1062E}"/>
                </a:ext>
              </a:extLst>
            </p:cNvPr>
            <p:cNvSpPr txBox="1"/>
            <p:nvPr/>
          </p:nvSpPr>
          <p:spPr>
            <a:xfrm>
              <a:off x="5702980" y="6645517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193B134-2C3C-C74F-BA3C-193B7B959261}"/>
                </a:ext>
              </a:extLst>
            </p:cNvPr>
            <p:cNvSpPr txBox="1"/>
            <p:nvPr/>
          </p:nvSpPr>
          <p:spPr>
            <a:xfrm>
              <a:off x="5702980" y="5624379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78C1132-726C-1C41-9460-AE30A008C052}"/>
                </a:ext>
              </a:extLst>
            </p:cNvPr>
            <p:cNvSpPr txBox="1"/>
            <p:nvPr/>
          </p:nvSpPr>
          <p:spPr>
            <a:xfrm>
              <a:off x="5702980" y="4603241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3CE9456-1641-E049-99BC-43FB486EB36F}"/>
                </a:ext>
              </a:extLst>
            </p:cNvPr>
            <p:cNvSpPr txBox="1"/>
            <p:nvPr/>
          </p:nvSpPr>
          <p:spPr>
            <a:xfrm>
              <a:off x="4377465" y="4603241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AB07240-AB60-004A-A3C7-66FE750A0565}"/>
                </a:ext>
              </a:extLst>
            </p:cNvPr>
            <p:cNvSpPr txBox="1"/>
            <p:nvPr/>
          </p:nvSpPr>
          <p:spPr>
            <a:xfrm>
              <a:off x="4377465" y="3582103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9968392-E9F4-D04A-B42D-C85467BAA0B1}"/>
                </a:ext>
              </a:extLst>
            </p:cNvPr>
            <p:cNvSpPr txBox="1"/>
            <p:nvPr/>
          </p:nvSpPr>
          <p:spPr>
            <a:xfrm>
              <a:off x="2929455" y="7666654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EE1A4D1-52F7-3C43-9386-B06094C3C800}"/>
                </a:ext>
              </a:extLst>
            </p:cNvPr>
            <p:cNvSpPr txBox="1"/>
            <p:nvPr/>
          </p:nvSpPr>
          <p:spPr>
            <a:xfrm>
              <a:off x="2929455" y="7156086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CD964CF-C30A-1643-96DD-853D248A7746}"/>
                </a:ext>
              </a:extLst>
            </p:cNvPr>
            <p:cNvSpPr txBox="1"/>
            <p:nvPr/>
          </p:nvSpPr>
          <p:spPr>
            <a:xfrm>
              <a:off x="2929455" y="6645517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8D1886A-9543-9F4A-8459-2626AAF92E36}"/>
                </a:ext>
              </a:extLst>
            </p:cNvPr>
            <p:cNvSpPr txBox="1"/>
            <p:nvPr/>
          </p:nvSpPr>
          <p:spPr>
            <a:xfrm>
              <a:off x="2929455" y="6134948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FC62C68-33D0-FA45-B7FA-BA1D4192E5E9}"/>
                </a:ext>
              </a:extLst>
            </p:cNvPr>
            <p:cNvSpPr txBox="1"/>
            <p:nvPr/>
          </p:nvSpPr>
          <p:spPr>
            <a:xfrm>
              <a:off x="2929455" y="5624379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4639B33-5045-654F-9358-8AD6C9D67ED2}"/>
                </a:ext>
              </a:extLst>
            </p:cNvPr>
            <p:cNvSpPr txBox="1"/>
            <p:nvPr/>
          </p:nvSpPr>
          <p:spPr>
            <a:xfrm>
              <a:off x="2929455" y="4603241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BB493BB-2462-B14E-9B22-FC9B46E42E05}"/>
                </a:ext>
              </a:extLst>
            </p:cNvPr>
            <p:cNvSpPr txBox="1"/>
            <p:nvPr/>
          </p:nvSpPr>
          <p:spPr>
            <a:xfrm>
              <a:off x="2929455" y="4092672"/>
              <a:ext cx="6488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129FF23-63CC-0C4F-91D6-20326CF64C75}"/>
              </a:ext>
            </a:extLst>
          </p:cNvPr>
          <p:cNvSpPr txBox="1"/>
          <p:nvPr/>
        </p:nvSpPr>
        <p:spPr>
          <a:xfrm>
            <a:off x="4758145" y="3135975"/>
            <a:ext cx="96500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11F1CE5-0C27-A448-BCB5-A83215659F3F}"/>
              </a:ext>
            </a:extLst>
          </p:cNvPr>
          <p:cNvSpPr txBox="1"/>
          <p:nvPr/>
        </p:nvSpPr>
        <p:spPr>
          <a:xfrm>
            <a:off x="8828502" y="595624"/>
            <a:ext cx="96500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0652F9-7809-B94A-B392-83BA43124242}"/>
              </a:ext>
            </a:extLst>
          </p:cNvPr>
          <p:cNvSpPr txBox="1"/>
          <p:nvPr/>
        </p:nvSpPr>
        <p:spPr>
          <a:xfrm>
            <a:off x="3322411" y="1100944"/>
            <a:ext cx="96500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7B6A9B-4CF6-A240-81F3-BCBDED931107}"/>
              </a:ext>
            </a:extLst>
          </p:cNvPr>
          <p:cNvSpPr txBox="1"/>
          <p:nvPr/>
        </p:nvSpPr>
        <p:spPr>
          <a:xfrm>
            <a:off x="3314466" y="2628528"/>
            <a:ext cx="96500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A422235-79FA-1A4C-BCFF-ED0E46BAFDF8}"/>
              </a:ext>
            </a:extLst>
          </p:cNvPr>
          <p:cNvSpPr txBox="1"/>
          <p:nvPr/>
        </p:nvSpPr>
        <p:spPr>
          <a:xfrm>
            <a:off x="4622692" y="3665879"/>
            <a:ext cx="96500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692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122</Words>
  <Application>Microsoft Macintosh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O'Dea</dc:creator>
  <cp:lastModifiedBy>Shinichi Nakagawa</cp:lastModifiedBy>
  <cp:revision>15</cp:revision>
  <dcterms:created xsi:type="dcterms:W3CDTF">2021-02-09T02:36:55Z</dcterms:created>
  <dcterms:modified xsi:type="dcterms:W3CDTF">2021-08-17T01:07:32Z</dcterms:modified>
</cp:coreProperties>
</file>