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4BBC-BCCF-63B8-FA63-0D07409AA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D2B32-208E-D650-04E4-FD3A781C0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FD517-0B84-0A47-6FE8-9EF9C4B3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A5AAD-CEF0-4715-64D9-8A14CB4B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E80D7-88B8-B974-E05C-5906DAB3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82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6D33-2C43-8C3E-A9BB-724F6344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C3BBE5-0519-DA57-0D08-B9A32E8A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F82BA-9991-009D-BDB7-CA97940A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77739-576A-43F4-FAAE-8DA4F281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BED1F-3B53-C4B7-59BD-76EFF4F4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4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0386B-AD03-9AC1-B4CB-1BE7E3631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EC2CD9-9412-120F-0529-82F851AC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7F60B-3EE6-B957-52AB-B993B51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C1DE7E-5423-E777-C8A3-64434C7D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9B0E43-95BD-2E8F-1964-402281D1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6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159A2-F3FA-D28B-23F8-918D0ECB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77806-593D-1623-FB33-84AF96A6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B8238-65A8-1299-BC0A-0E23D4C0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4B091-3F8E-E263-C037-EB615EDF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81C60-F618-E0E3-4B07-D3EA2741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0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9ED98-C72B-F7B3-F16C-CC4BF087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746551-96B2-F614-4776-860D4165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56854-6772-4625-7BCF-ED0FE882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32DF8-FB28-B33C-F6F1-C50386C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8CD5A-5738-7D6F-DE11-0F565B63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8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76FB0-3823-DCC8-5EAE-2A57DE5A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7566C-486F-1B8C-0290-36EC6BA7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A1B33B-69FD-7FDE-35D2-FF31A070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F8C03-0B04-D7F2-8718-F0882347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D1B2F-14CC-A379-6237-CE6C071E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7336C-3A0A-BE20-B74E-26310E52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A0358-4AFB-66BC-BA22-BDCC75D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542F55-206B-070E-194F-C68A2B07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57089C-9065-E517-800C-2CED657D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F2C9CB-E949-3826-3A4D-FBF4E1802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2E2861-9679-8C12-F6E0-90F1DB8A3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A96E12-92C4-B081-2FB2-23508CD4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94129-5456-0AE3-4BBA-4B7AA97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C4C291-556E-C170-A289-6FAD7FE0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1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AFD5D-7077-6A61-4667-928EF367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EC0A16-0A19-35C2-86D4-DFF26E20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71E7C9-8B99-7454-D942-76AFF67C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CCDAA0-CF21-E471-2E72-D3986B0D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F349D5-67CB-D058-20BD-D5138D3A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FB1E4-967E-03DA-A430-3FCA8A1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01E51-988C-521D-C4FE-686E2FDF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E46BB-F86F-370D-4C95-6103F4E3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A4F65-4996-3E13-A24C-18FF0DBE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9CB4AF-F626-24D7-9683-370B07F4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07BBC-A6D1-E8E1-A8C5-5261298D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79FB7-EE44-F4CA-A7ED-AEE1FBBC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BEA7F-2350-B476-04CD-37E642AB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7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A98B-6992-F4B8-B132-A573DF31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07AA04-093D-47F8-A9E4-BABBBBEF1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C2A2E-5ECE-32F4-B550-A99C1FF9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9F7CC-5550-98BA-69E7-F571CEE8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0081B-AF31-41FB-EC13-4108C444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D24EE0-E33A-C082-6F67-F96EC725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3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338B15-412C-B04E-68B0-70F06F9E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7B8AE-1EC3-9A97-D06D-DF01FA0E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94C69-3AE9-678E-EB26-86DDCD81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4D76-E66A-4B08-81B3-0B77BA9B233E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04D32-953D-9C8F-12CE-C158D2985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35FBB-81D3-E6D4-FD5D-F7AC04225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E1F0-37FB-44D1-BA2B-12897416B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94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AEA9F7-6188-F590-84B7-065919D0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6" y="2040824"/>
            <a:ext cx="2531002" cy="1689443"/>
          </a:xfrm>
          <a:prstGeom prst="rect">
            <a:avLst/>
          </a:prstGeom>
        </p:spPr>
      </p:pic>
      <p:pic>
        <p:nvPicPr>
          <p:cNvPr id="6" name="Imagen 5" descr="Una persona con un sombrero de peluche&#10;&#10;Descripción generada automáticamente con confianza media">
            <a:extLst>
              <a:ext uri="{FF2B5EF4-FFF2-40B4-BE49-F238E27FC236}">
                <a16:creationId xmlns:a16="http://schemas.microsoft.com/office/drawing/2014/main" id="{0EBA430A-0FB1-0100-BC1E-A4614D7E2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21" y="2159331"/>
            <a:ext cx="5096955" cy="34022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B5D0866-DCDF-44C0-3A5A-13DF8FED91B4}"/>
              </a:ext>
            </a:extLst>
          </p:cNvPr>
          <p:cNvSpPr/>
          <p:nvPr/>
        </p:nvSpPr>
        <p:spPr>
          <a:xfrm>
            <a:off x="378994" y="4924332"/>
            <a:ext cx="111357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_tradnl" sz="2400" dirty="0"/>
              <a:t>Club de Informática Marcos Frechín</a:t>
            </a:r>
          </a:p>
          <a:p>
            <a:r>
              <a:rPr lang="es-ES_tradnl" sz="2400" dirty="0"/>
              <a:t>Nuevo Taller: Reto de Navidad 2022</a:t>
            </a:r>
          </a:p>
          <a:p>
            <a:r>
              <a:rPr lang="es-ES_tradnl" sz="2400" b="1" dirty="0"/>
              <a:t>Sábado 17 de Diciembre de 2022</a:t>
            </a:r>
          </a:p>
          <a:p>
            <a:r>
              <a:rPr lang="es-ES_tradnl" sz="2400" b="1" dirty="0"/>
              <a:t>De 11:30 a 13:00</a:t>
            </a:r>
            <a:endParaRPr lang="es-ES" sz="2400" b="1" dirty="0"/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DE4C0446-D5C9-F5AB-8519-4447ED14A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616" y="207158"/>
            <a:ext cx="1227684" cy="1225720"/>
          </a:xfrm>
          <a:prstGeom prst="rect">
            <a:avLst/>
          </a:prstGeom>
        </p:spPr>
      </p:pic>
      <p:pic>
        <p:nvPicPr>
          <p:cNvPr id="24" name="Imagen 23" descr="Código QR&#10;&#10;Descripción generada automáticamente">
            <a:extLst>
              <a:ext uri="{FF2B5EF4-FFF2-40B4-BE49-F238E27FC236}">
                <a16:creationId xmlns:a16="http://schemas.microsoft.com/office/drawing/2014/main" id="{0EC64A29-4C2D-AEEC-B4CA-F863D62D9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66" y="5129710"/>
            <a:ext cx="1227684" cy="1227684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8A01133-4B2A-2D25-4FC9-2E446C2FE2DE}"/>
              </a:ext>
            </a:extLst>
          </p:cNvPr>
          <p:cNvSpPr/>
          <p:nvPr/>
        </p:nvSpPr>
        <p:spPr>
          <a:xfrm>
            <a:off x="10552037" y="6283522"/>
            <a:ext cx="12751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Regístrate aquí</a:t>
            </a:r>
          </a:p>
        </p:txBody>
      </p:sp>
      <p:pic>
        <p:nvPicPr>
          <p:cNvPr id="27" name="Gráfico 26" descr="Smartphone con relleno sólido">
            <a:extLst>
              <a:ext uri="{FF2B5EF4-FFF2-40B4-BE49-F238E27FC236}">
                <a16:creationId xmlns:a16="http://schemas.microsoft.com/office/drawing/2014/main" id="{3801E01F-D663-A9A2-D759-0D603DD2E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08420" y="6185342"/>
            <a:ext cx="386139" cy="3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Castillo</dc:creator>
  <cp:lastModifiedBy>Sergio Castillo</cp:lastModifiedBy>
  <cp:revision>1</cp:revision>
  <cp:lastPrinted>2022-12-08T20:26:05Z</cp:lastPrinted>
  <dcterms:created xsi:type="dcterms:W3CDTF">2022-12-08T19:48:21Z</dcterms:created>
  <dcterms:modified xsi:type="dcterms:W3CDTF">2022-12-08T20:27:21Z</dcterms:modified>
</cp:coreProperties>
</file>