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4800" y="-575320"/>
            <a:ext cx="18535314" cy="11436355"/>
            <a:chOff x="-124800" y="-575320"/>
            <a:chExt cx="18535314" cy="114363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4800" y="-575320"/>
              <a:ext cx="18535314" cy="114363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65" y="-211640"/>
            <a:ext cx="1766492" cy="10497354"/>
            <a:chOff x="-536665" y="-211640"/>
            <a:chExt cx="1766492" cy="104973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65" y="-211640"/>
              <a:ext cx="1766492" cy="1049735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-5400000">
            <a:off x="-774460" y="2225340"/>
            <a:ext cx="2857143" cy="40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Open Sans SemiBold" pitchFamily="34" charset="0"/>
                <a:cs typeface="Open Sans SemiBold" pitchFamily="34" charset="0"/>
              </a:rPr>
              <a:t>Introduce Project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29827" y="2426884"/>
            <a:ext cx="20195047" cy="54018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600" dirty="0" smtClean="0">
                <a:solidFill>
                  <a:srgbClr val="ffffff"/>
                </a:solidFill>
                <a:latin typeface="Open Sans ExtraBold" pitchFamily="34" charset="0"/>
                <a:cs typeface="Open Sans ExtraBold" pitchFamily="34" charset="0"/>
              </a:rPr>
              <a:t>SEQUENCE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4676" y="677943"/>
            <a:ext cx="902447" cy="295238"/>
            <a:chOff x="134676" y="677943"/>
            <a:chExt cx="902447" cy="2952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34676" y="677943"/>
              <a:ext cx="902447" cy="295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540749" y="6522482"/>
            <a:ext cx="6253296" cy="295238"/>
            <a:chOff x="-2540749" y="6522482"/>
            <a:chExt cx="6253296" cy="2952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2540749" y="6522482"/>
              <a:ext cx="6253296" cy="29523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29829" y="2143124"/>
            <a:ext cx="20195047" cy="19273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200" dirty="0" smtClean="0">
                <a:solidFill>
                  <a:srgbClr val="ffffff"/>
                </a:solidFill>
                <a:latin typeface="조선굵은고딕" pitchFamily="34" charset="0"/>
                <a:cs typeface="조선굵은고딕" pitchFamily="34" charset="0"/>
              </a:rPr>
              <a:t>당신의 장면을 위한 선택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57155"/>
            <a:ext cx="6295353" cy="10489673"/>
            <a:chOff x="0" y="-157155"/>
            <a:chExt cx="6295353" cy="104896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57155"/>
              <a:ext cx="6295353" cy="104896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26506" y="-24316"/>
            <a:ext cx="12059208" cy="10356835"/>
            <a:chOff x="6226506" y="-24316"/>
            <a:chExt cx="12059208" cy="103568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6506" y="-24316"/>
              <a:ext cx="12059208" cy="103568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16200000">
            <a:off x="320510" y="1130469"/>
            <a:ext cx="342857" cy="414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500" dirty="0" smtClean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573333" y="3200086"/>
            <a:ext cx="4371429" cy="52379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-Core Dream 6 Bold" pitchFamily="34" charset="0"/>
                <a:cs typeface="S-Core Dream 6 Bold" pitchFamily="34" charset="0"/>
              </a:rPr>
              <a:t>원하는 프로젝트 선택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49741" y="2241383"/>
            <a:ext cx="8133786" cy="197137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하나의 이야기가 시작되고 끝나는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독립적인 구성단위를 뜻하는 영상 용어로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극의 장소, 행동, 시간의 연속성을 가진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몇 개의 장면이 모여서 이루어진다.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551110" y="5661103"/>
            <a:ext cx="8097950" cy="297382"/>
            <a:chOff x="-3551110" y="5661103"/>
            <a:chExt cx="8097950" cy="2973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51110" y="5661103"/>
              <a:ext cx="8097950" cy="2973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763" y="730770"/>
            <a:ext cx="654206" cy="297382"/>
            <a:chOff x="170763" y="730770"/>
            <a:chExt cx="654206" cy="2973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70763" y="730770"/>
              <a:ext cx="654206" cy="29738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6557" y="896333"/>
            <a:ext cx="20195047" cy="203122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200" dirty="0" smtClean="0">
                <a:solidFill>
                  <a:srgbClr val="ffffff"/>
                </a:solidFill>
                <a:latin typeface="조선굵은고딕" pitchFamily="34" charset="0"/>
                <a:cs typeface="조선굵은고딕" pitchFamily="34" charset="0"/>
              </a:rPr>
              <a:t>SEQUENCE 란?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940072" y="2898509"/>
            <a:ext cx="5726785" cy="5822231"/>
            <a:chOff x="9940072" y="2898509"/>
            <a:chExt cx="5726785" cy="58222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0072" y="2898509"/>
              <a:ext cx="5726785" cy="582223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337750" y="4380685"/>
            <a:ext cx="8931429" cy="11432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300" dirty="0" smtClean="0">
                <a:solidFill>
                  <a:srgbClr val="eeeeee"/>
                </a:solidFill>
                <a:latin typeface="Noto Sans CJK KR Medium" pitchFamily="34" charset="0"/>
                <a:cs typeface="Noto Sans CJK KR Medium" pitchFamily="34" charset="0"/>
              </a:rPr>
              <a:t>좀 더 편리할 수 없을까?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871143" y="5440385"/>
            <a:ext cx="13864642" cy="23273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ffffff"/>
                </a:solidFill>
                <a:latin typeface="Noto Sans CJK KR Light" pitchFamily="34" charset="0"/>
                <a:cs typeface="Noto Sans CJK KR Light" pitchFamily="34" charset="0"/>
              </a:rPr>
              <a:t>SEQUENCE는 이런 물음에서 출발했습니다.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700" dirty="0" smtClean="0">
                <a:solidFill>
                  <a:srgbClr val="ffffff"/>
                </a:solidFill>
                <a:latin typeface="Noto Sans CJK KR Light" pitchFamily="34" charset="0"/>
                <a:cs typeface="Noto Sans CJK KR Light" pitchFamily="34" charset="0"/>
              </a:rPr>
              <a:t>기존 영상업계의 게시판 형식 구인 구직 시스템을 보완해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700" dirty="0" smtClean="0">
                <a:solidFill>
                  <a:srgbClr val="ffffff"/>
                </a:solidFill>
                <a:latin typeface="Noto Sans CJK KR Light" pitchFamily="34" charset="0"/>
                <a:cs typeface="Noto Sans CJK KR Light" pitchFamily="34" charset="0"/>
              </a:rPr>
              <a:t>편리성을 추구하고자 새로운 시스템을 고안했습니다.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2022-05-15T12:07:23Z</dcterms:created>
  <dcterms:modified xsi:type="dcterms:W3CDTF">2022-05-15T12:07:23Z</dcterms:modified>
</cp:coreProperties>
</file>