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notesSlides/notesSlide7.xml" ContentType="application/vnd.openxmlformats-officedocument.presentationml.notesSlide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notesSlides/notesSlide13.xml" ContentType="application/vnd.openxmlformats-officedocument.presentationml.notesSlide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notesSlides/notesSlide10.xml" ContentType="application/vnd.openxmlformats-officedocument.presentationml.notesSlide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notesSlides/notesSlide26.xml" ContentType="application/vnd.openxmlformats-officedocument.presentationml.notesSlide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notesSlides/notesSlide23.xml" ContentType="application/vnd.openxmlformats-officedocument.presentationml.notesSlide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notesSlides/notesSlide5.xml" ContentType="application/vnd.openxmlformats-officedocument.presentationml.notesSlide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tags/tag908.xml" ContentType="application/vnd.openxmlformats-officedocument.presentationml.tags+xml"/>
  <Override PartName="/ppt/tags/tag955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tags/tag911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notesSlides/notesSlide11.xml" ContentType="application/vnd.openxmlformats-officedocument.presentationml.notesSlide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tags/tag949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tags/tag927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952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notesSlides/notesSlide27.xml" ContentType="application/vnd.openxmlformats-officedocument.presentationml.notesSlide+xml"/>
  <Override PartName="/ppt/tags/tag930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892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notesSlides/notesSlide30.xml" ContentType="application/vnd.openxmlformats-officedocument.presentationml.notesSlide+xml"/>
  <Override PartName="/ppt/tags/tag968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924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tags/tag902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ppt/notesSlides/notesSlide24.xml" ContentType="application/vnd.openxmlformats-officedocument.presentationml.notesSlide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918.xml" ContentType="application/vnd.openxmlformats-officedocument.presentationml.tags+xml"/>
  <Override PartName="/ppt/tags/tag965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notesSlides/notesSlide18.xml" ContentType="application/vnd.openxmlformats-officedocument.presentationml.notesSlide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21.xml" ContentType="application/vnd.openxmlformats-officedocument.presentationml.notesSlide+xml"/>
  <Override PartName="/ppt/tags/tag959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937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915.xml" ContentType="application/vnd.openxmlformats-officedocument.presentationml.tags+xml"/>
  <Override PartName="/ppt/tags/tag962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tags/tag940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notesSlides/notesSlide15.xml" ContentType="application/vnd.openxmlformats-officedocument.presentationml.notesSlide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956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tags/tag934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notesSlides/notesSlide12.xml" ContentType="application/vnd.openxmlformats-officedocument.presentationml.notesSlide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28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notesSlides/notesSlide3.xml" ContentType="application/vnd.openxmlformats-officedocument.presentationml.notesSlide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tags/tag953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notesSlides/notesSlide28.xml" ContentType="application/vnd.openxmlformats-officedocument.presentationml.notesSlide+xml"/>
  <Override PartName="/ppt/tags/tag868.xml" ContentType="application/vnd.openxmlformats-officedocument.presentationml.tags+xml"/>
  <Override PartName="/ppt/tags/tag93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25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950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966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notesSlides/notesSlide19.xml" ContentType="application/vnd.openxmlformats-officedocument.presentationml.notesSlide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notesSlides/notesSlide22.xml" ContentType="application/vnd.openxmlformats-officedocument.presentationml.notesSlide+xml"/>
  <Override PartName="/ppt/tags/tag88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slides/slide44.xml" ContentType="application/vnd.openxmlformats-officedocument.presentationml.slide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notesSlides/notesSlide32.xml" ContentType="application/vnd.openxmlformats-officedocument.presentationml.notesSlide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notesSlides/notesSlide17.xml" ContentType="application/vnd.openxmlformats-officedocument.presentationml.notesSlide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notesSlides/notesSlide8.xml" ContentType="application/vnd.openxmlformats-officedocument.presentationml.notesSlide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notesSlides/notesSlide14.xml" ContentType="application/vnd.openxmlformats-officedocument.presentationml.notesSlide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333" r:id="rId3"/>
    <p:sldId id="334" r:id="rId4"/>
    <p:sldId id="257" r:id="rId5"/>
    <p:sldId id="258" r:id="rId6"/>
    <p:sldId id="315" r:id="rId7"/>
    <p:sldId id="261" r:id="rId8"/>
    <p:sldId id="303" r:id="rId9"/>
    <p:sldId id="304" r:id="rId10"/>
    <p:sldId id="302" r:id="rId11"/>
    <p:sldId id="265" r:id="rId12"/>
    <p:sldId id="266" r:id="rId13"/>
    <p:sldId id="305" r:id="rId14"/>
    <p:sldId id="269" r:id="rId15"/>
    <p:sldId id="271" r:id="rId16"/>
    <p:sldId id="272" r:id="rId17"/>
    <p:sldId id="270" r:id="rId18"/>
    <p:sldId id="306" r:id="rId19"/>
    <p:sldId id="307" r:id="rId20"/>
    <p:sldId id="308" r:id="rId21"/>
    <p:sldId id="309" r:id="rId22"/>
    <p:sldId id="311" r:id="rId23"/>
    <p:sldId id="267" r:id="rId24"/>
    <p:sldId id="273" r:id="rId25"/>
    <p:sldId id="310" r:id="rId26"/>
    <p:sldId id="316" r:id="rId27"/>
    <p:sldId id="335" r:id="rId28"/>
    <p:sldId id="338" r:id="rId29"/>
    <p:sldId id="317" r:id="rId30"/>
    <p:sldId id="312" r:id="rId31"/>
    <p:sldId id="318" r:id="rId32"/>
    <p:sldId id="319" r:id="rId33"/>
    <p:sldId id="321" r:id="rId34"/>
    <p:sldId id="322" r:id="rId35"/>
    <p:sldId id="274" r:id="rId36"/>
    <p:sldId id="320" r:id="rId37"/>
    <p:sldId id="294" r:id="rId38"/>
    <p:sldId id="327" r:id="rId39"/>
    <p:sldId id="299" r:id="rId40"/>
    <p:sldId id="313" r:id="rId41"/>
    <p:sldId id="314" r:id="rId42"/>
    <p:sldId id="301" r:id="rId43"/>
    <p:sldId id="332" r:id="rId44"/>
    <p:sldId id="323" r:id="rId45"/>
    <p:sldId id="324" r:id="rId46"/>
    <p:sldId id="326" r:id="rId47"/>
    <p:sldId id="328" r:id="rId48"/>
    <p:sldId id="325" r:id="rId49"/>
    <p:sldId id="329" r:id="rId50"/>
    <p:sldId id="330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6" autoAdjust="0"/>
  </p:normalViewPr>
  <p:slideViewPr>
    <p:cSldViewPr>
      <p:cViewPr varScale="1">
        <p:scale>
          <a:sx n="101" d="100"/>
          <a:sy n="101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40A4-DA22-4A83-B795-B0B1D6508F00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0C51-DDF6-42B0-A4E5-2A5502066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7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65 nanometer process:</a:t>
            </a:r>
          </a:p>
          <a:p>
            <a:r>
              <a:rPr lang="en-US" dirty="0" smtClean="0"/>
              <a:t>SRAM takes .57um^2</a:t>
            </a:r>
          </a:p>
          <a:p>
            <a:r>
              <a:rPr lang="en-US" dirty="0" smtClean="0"/>
              <a:t>DRAM takes .12um^2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697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 Locality:  *index points to the same char several times</a:t>
            </a:r>
            <a:r>
              <a:rPr lang="en-US" baseline="0" dirty="0" smtClean="0"/>
              <a:t> per </a:t>
            </a:r>
            <a:r>
              <a:rPr lang="en-US" baseline="0" dirty="0" smtClean="0"/>
              <a:t>loop.  Hopefully this compiles to a single load!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Spatial Locality: index increments by 1 each loop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64 byte line size</a:t>
            </a:r>
          </a:p>
          <a:p>
            <a:r>
              <a:rPr lang="en-US" dirty="0" smtClean="0"/>
              <a:t>32kbyte</a:t>
            </a:r>
            <a:r>
              <a:rPr lang="en-US" baseline="0" dirty="0" smtClean="0"/>
              <a:t> total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46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image1 and image2</a:t>
            </a:r>
            <a:r>
              <a:rPr lang="en-US" baseline="0" dirty="0" smtClean="0"/>
              <a:t> map in to the same cache line (thrashing)</a:t>
            </a:r>
          </a:p>
          <a:p>
            <a:r>
              <a:rPr lang="en-US" baseline="0" dirty="0" smtClean="0"/>
              <a:t>When stride is the block size or larger (no spatial locality benefits)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84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– log2(M) if the blocks are </a:t>
            </a:r>
            <a:r>
              <a:rPr lang="en-US" b="1" dirty="0" smtClean="0"/>
              <a:t>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47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“other” one in case of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51-DDF6-42B0-A4E5-2A55020660E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65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590550"/>
            <a:ext cx="4548188" cy="34115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3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0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4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AutoShape 2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34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34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3BD7BC-3E27-6F41-A21F-4B82496CD7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50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E0B729-2529-BB43-B994-8A09950B66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07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1C317E-2FEF-8D4A-99B6-10E82BC67A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56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731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0C08DC-1FE9-654C-B130-592BBA4B9A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54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164353-45AA-B940-A759-73DDD41E1CB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4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FA032-A825-E448-B0D2-DFCEE43E6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934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1597EA-393C-1B40-95C3-A74482A507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558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AA4F06-B8B5-C741-A3FF-8EBF4D77B81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2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92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E2622-69DD-EA4B-93C3-E05975701C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72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534506-96A8-F44A-AD90-A665317B48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25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1300"/>
            <a:ext cx="2057400" cy="6072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1300"/>
            <a:ext cx="6019800" cy="6072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BCD2E4-3235-7C4C-A0C2-FCD349B39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7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9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9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3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9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7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B066-0383-47BD-8DC0-CB9EF7F12ACF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3A59-8750-4D08-A1AE-98A0C8487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3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AutoShape 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241300"/>
            <a:ext cx="8229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7200" y="773113"/>
            <a:ext cx="82296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C7EC78-8F94-4A4A-9959-AF75BD0E17B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2456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57200" y="696913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303" Type="http://schemas.openxmlformats.org/officeDocument/2006/relationships/tags" Target="../tags/tag308.xml"/><Relationship Id="rId21" Type="http://schemas.openxmlformats.org/officeDocument/2006/relationships/tags" Target="../tags/tag26.xml"/><Relationship Id="rId42" Type="http://schemas.openxmlformats.org/officeDocument/2006/relationships/tags" Target="../tags/tag47.xml"/><Relationship Id="rId63" Type="http://schemas.openxmlformats.org/officeDocument/2006/relationships/tags" Target="../tags/tag68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159" Type="http://schemas.openxmlformats.org/officeDocument/2006/relationships/tags" Target="../tags/tag164.xml"/><Relationship Id="rId170" Type="http://schemas.openxmlformats.org/officeDocument/2006/relationships/tags" Target="../tags/tag175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26" Type="http://schemas.openxmlformats.org/officeDocument/2006/relationships/tags" Target="../tags/tag231.xml"/><Relationship Id="rId247" Type="http://schemas.openxmlformats.org/officeDocument/2006/relationships/tags" Target="../tags/tag252.xml"/><Relationship Id="rId107" Type="http://schemas.openxmlformats.org/officeDocument/2006/relationships/tags" Target="../tags/tag112.xml"/><Relationship Id="rId268" Type="http://schemas.openxmlformats.org/officeDocument/2006/relationships/tags" Target="../tags/tag273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32" Type="http://schemas.openxmlformats.org/officeDocument/2006/relationships/tags" Target="../tags/tag37.xml"/><Relationship Id="rId53" Type="http://schemas.openxmlformats.org/officeDocument/2006/relationships/tags" Target="../tags/tag58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149" Type="http://schemas.openxmlformats.org/officeDocument/2006/relationships/tags" Target="../tags/tag154.xml"/><Relationship Id="rId314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181" Type="http://schemas.openxmlformats.org/officeDocument/2006/relationships/tags" Target="../tags/tag186.xml"/><Relationship Id="rId216" Type="http://schemas.openxmlformats.org/officeDocument/2006/relationships/tags" Target="../tags/tag221.xml"/><Relationship Id="rId237" Type="http://schemas.openxmlformats.org/officeDocument/2006/relationships/tags" Target="../tags/tag242.xml"/><Relationship Id="rId258" Type="http://schemas.openxmlformats.org/officeDocument/2006/relationships/tags" Target="../tags/tag263.xml"/><Relationship Id="rId279" Type="http://schemas.openxmlformats.org/officeDocument/2006/relationships/tags" Target="../tags/tag284.xml"/><Relationship Id="rId22" Type="http://schemas.openxmlformats.org/officeDocument/2006/relationships/tags" Target="../tags/tag27.xml"/><Relationship Id="rId43" Type="http://schemas.openxmlformats.org/officeDocument/2006/relationships/tags" Target="../tags/tag48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71" Type="http://schemas.openxmlformats.org/officeDocument/2006/relationships/tags" Target="../tags/tag176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227" Type="http://schemas.openxmlformats.org/officeDocument/2006/relationships/tags" Target="../tags/tag232.xml"/><Relationship Id="rId248" Type="http://schemas.openxmlformats.org/officeDocument/2006/relationships/tags" Target="../tags/tag253.xml"/><Relationship Id="rId269" Type="http://schemas.openxmlformats.org/officeDocument/2006/relationships/tags" Target="../tags/tag274.xml"/><Relationship Id="rId12" Type="http://schemas.openxmlformats.org/officeDocument/2006/relationships/tags" Target="../tags/tag17.xml"/><Relationship Id="rId33" Type="http://schemas.openxmlformats.org/officeDocument/2006/relationships/tags" Target="../tags/tag38.xml"/><Relationship Id="rId108" Type="http://schemas.openxmlformats.org/officeDocument/2006/relationships/tags" Target="../tags/tag113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15" Type="http://schemas.openxmlformats.org/officeDocument/2006/relationships/notesSlide" Target="../notesSlides/notesSlide2.xml"/><Relationship Id="rId54" Type="http://schemas.openxmlformats.org/officeDocument/2006/relationships/tags" Target="../tags/tag59.xml"/><Relationship Id="rId75" Type="http://schemas.openxmlformats.org/officeDocument/2006/relationships/tags" Target="../tags/tag80.xml"/><Relationship Id="rId96" Type="http://schemas.openxmlformats.org/officeDocument/2006/relationships/tags" Target="../tags/tag101.xml"/><Relationship Id="rId140" Type="http://schemas.openxmlformats.org/officeDocument/2006/relationships/tags" Target="../tags/tag145.xml"/><Relationship Id="rId161" Type="http://schemas.openxmlformats.org/officeDocument/2006/relationships/tags" Target="../tags/tag166.xml"/><Relationship Id="rId182" Type="http://schemas.openxmlformats.org/officeDocument/2006/relationships/tags" Target="../tags/tag187.xml"/><Relationship Id="rId217" Type="http://schemas.openxmlformats.org/officeDocument/2006/relationships/tags" Target="../tags/tag222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59" Type="http://schemas.openxmlformats.org/officeDocument/2006/relationships/tags" Target="../tags/tag264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44" Type="http://schemas.openxmlformats.org/officeDocument/2006/relationships/tags" Target="../tags/tag49.xml"/><Relationship Id="rId65" Type="http://schemas.openxmlformats.org/officeDocument/2006/relationships/tags" Target="../tags/tag70.xml"/><Relationship Id="rId86" Type="http://schemas.openxmlformats.org/officeDocument/2006/relationships/tags" Target="../tags/tag91.xml"/><Relationship Id="rId130" Type="http://schemas.openxmlformats.org/officeDocument/2006/relationships/tags" Target="../tags/tag135.xml"/><Relationship Id="rId151" Type="http://schemas.openxmlformats.org/officeDocument/2006/relationships/tags" Target="../tags/tag156.xml"/><Relationship Id="rId172" Type="http://schemas.openxmlformats.org/officeDocument/2006/relationships/tags" Target="../tags/tag177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28" Type="http://schemas.openxmlformats.org/officeDocument/2006/relationships/tags" Target="../tags/tag233.xml"/><Relationship Id="rId249" Type="http://schemas.openxmlformats.org/officeDocument/2006/relationships/tags" Target="../tags/tag254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281" Type="http://schemas.openxmlformats.org/officeDocument/2006/relationships/tags" Target="../tags/tag286.xml"/><Relationship Id="rId34" Type="http://schemas.openxmlformats.org/officeDocument/2006/relationships/tags" Target="../tags/tag39.xml"/><Relationship Id="rId55" Type="http://schemas.openxmlformats.org/officeDocument/2006/relationships/tags" Target="../tags/tag60.xml"/><Relationship Id="rId76" Type="http://schemas.openxmlformats.org/officeDocument/2006/relationships/tags" Target="../tags/tag81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141" Type="http://schemas.openxmlformats.org/officeDocument/2006/relationships/tags" Target="../tags/tag146.xml"/><Relationship Id="rId7" Type="http://schemas.openxmlformats.org/officeDocument/2006/relationships/tags" Target="../tags/tag12.xml"/><Relationship Id="rId162" Type="http://schemas.openxmlformats.org/officeDocument/2006/relationships/tags" Target="../tags/tag167.xml"/><Relationship Id="rId183" Type="http://schemas.openxmlformats.org/officeDocument/2006/relationships/tags" Target="../tags/tag188.xml"/><Relationship Id="rId218" Type="http://schemas.openxmlformats.org/officeDocument/2006/relationships/tags" Target="../tags/tag223.xml"/><Relationship Id="rId239" Type="http://schemas.openxmlformats.org/officeDocument/2006/relationships/tags" Target="../tags/tag244.xml"/><Relationship Id="rId250" Type="http://schemas.openxmlformats.org/officeDocument/2006/relationships/tags" Target="../tags/tag255.xml"/><Relationship Id="rId271" Type="http://schemas.openxmlformats.org/officeDocument/2006/relationships/tags" Target="../tags/tag276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24" Type="http://schemas.openxmlformats.org/officeDocument/2006/relationships/tags" Target="../tags/tag29.xml"/><Relationship Id="rId45" Type="http://schemas.openxmlformats.org/officeDocument/2006/relationships/tags" Target="../tags/tag50.xml"/><Relationship Id="rId66" Type="http://schemas.openxmlformats.org/officeDocument/2006/relationships/tags" Target="../tags/tag71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131" Type="http://schemas.openxmlformats.org/officeDocument/2006/relationships/tags" Target="../tags/tag136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52" Type="http://schemas.openxmlformats.org/officeDocument/2006/relationships/tags" Target="../tags/tag157.xml"/><Relationship Id="rId173" Type="http://schemas.openxmlformats.org/officeDocument/2006/relationships/tags" Target="../tags/tag178.xml"/><Relationship Id="rId194" Type="http://schemas.openxmlformats.org/officeDocument/2006/relationships/tags" Target="../tags/tag199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208" Type="http://schemas.openxmlformats.org/officeDocument/2006/relationships/tags" Target="../tags/tag213.xml"/><Relationship Id="rId229" Type="http://schemas.openxmlformats.org/officeDocument/2006/relationships/tags" Target="../tags/tag234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0" Type="http://schemas.openxmlformats.org/officeDocument/2006/relationships/tags" Target="../tags/tag245.xml"/><Relationship Id="rId245" Type="http://schemas.openxmlformats.org/officeDocument/2006/relationships/tags" Target="../tags/tag250.xml"/><Relationship Id="rId261" Type="http://schemas.openxmlformats.org/officeDocument/2006/relationships/tags" Target="../tags/tag266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14" Type="http://schemas.openxmlformats.org/officeDocument/2006/relationships/tags" Target="../tags/tag19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56" Type="http://schemas.openxmlformats.org/officeDocument/2006/relationships/tags" Target="../tags/tag61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282" Type="http://schemas.openxmlformats.org/officeDocument/2006/relationships/tags" Target="../tags/tag287.xml"/><Relationship Id="rId312" Type="http://schemas.openxmlformats.org/officeDocument/2006/relationships/tags" Target="../tags/tag317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42" Type="http://schemas.openxmlformats.org/officeDocument/2006/relationships/tags" Target="../tags/tag147.xml"/><Relationship Id="rId163" Type="http://schemas.openxmlformats.org/officeDocument/2006/relationships/tags" Target="../tags/tag168.xml"/><Relationship Id="rId184" Type="http://schemas.openxmlformats.org/officeDocument/2006/relationships/tags" Target="../tags/tag189.xml"/><Relationship Id="rId189" Type="http://schemas.openxmlformats.org/officeDocument/2006/relationships/tags" Target="../tags/tag194.xml"/><Relationship Id="rId219" Type="http://schemas.openxmlformats.org/officeDocument/2006/relationships/tags" Target="../tags/tag224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0" Type="http://schemas.openxmlformats.org/officeDocument/2006/relationships/tags" Target="../tags/tag235.xml"/><Relationship Id="rId235" Type="http://schemas.openxmlformats.org/officeDocument/2006/relationships/tags" Target="../tags/tag240.xml"/><Relationship Id="rId251" Type="http://schemas.openxmlformats.org/officeDocument/2006/relationships/tags" Target="../tags/tag256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25" Type="http://schemas.openxmlformats.org/officeDocument/2006/relationships/tags" Target="../tags/tag30.xml"/><Relationship Id="rId46" Type="http://schemas.openxmlformats.org/officeDocument/2006/relationships/tags" Target="../tags/tag51.xml"/><Relationship Id="rId67" Type="http://schemas.openxmlformats.org/officeDocument/2006/relationships/tags" Target="../tags/tag72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272" Type="http://schemas.openxmlformats.org/officeDocument/2006/relationships/tags" Target="../tags/tag277.xml"/><Relationship Id="rId293" Type="http://schemas.openxmlformats.org/officeDocument/2006/relationships/tags" Target="../tags/tag298.xml"/><Relationship Id="rId302" Type="http://schemas.openxmlformats.org/officeDocument/2006/relationships/tags" Target="../tags/tag307.xml"/><Relationship Id="rId307" Type="http://schemas.openxmlformats.org/officeDocument/2006/relationships/tags" Target="../tags/tag31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32" Type="http://schemas.openxmlformats.org/officeDocument/2006/relationships/tags" Target="../tags/tag137.xml"/><Relationship Id="rId153" Type="http://schemas.openxmlformats.org/officeDocument/2006/relationships/tags" Target="../tags/tag158.xml"/><Relationship Id="rId174" Type="http://schemas.openxmlformats.org/officeDocument/2006/relationships/tags" Target="../tags/tag179.xml"/><Relationship Id="rId179" Type="http://schemas.openxmlformats.org/officeDocument/2006/relationships/tags" Target="../tags/tag184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0" Type="http://schemas.openxmlformats.org/officeDocument/2006/relationships/tags" Target="../tags/tag225.xml"/><Relationship Id="rId225" Type="http://schemas.openxmlformats.org/officeDocument/2006/relationships/tags" Target="../tags/tag230.xml"/><Relationship Id="rId241" Type="http://schemas.openxmlformats.org/officeDocument/2006/relationships/tags" Target="../tags/tag246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15" Type="http://schemas.openxmlformats.org/officeDocument/2006/relationships/tags" Target="../tags/tag20.xml"/><Relationship Id="rId36" Type="http://schemas.openxmlformats.org/officeDocument/2006/relationships/tags" Target="../tags/tag41.xml"/><Relationship Id="rId57" Type="http://schemas.openxmlformats.org/officeDocument/2006/relationships/tags" Target="../tags/tag62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262" Type="http://schemas.openxmlformats.org/officeDocument/2006/relationships/tags" Target="../tags/tag267.xml"/><Relationship Id="rId283" Type="http://schemas.openxmlformats.org/officeDocument/2006/relationships/tags" Target="../tags/tag288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94" Type="http://schemas.openxmlformats.org/officeDocument/2006/relationships/tags" Target="../tags/tag99.xml"/><Relationship Id="rId99" Type="http://schemas.openxmlformats.org/officeDocument/2006/relationships/tags" Target="../tags/tag104.xml"/><Relationship Id="rId101" Type="http://schemas.openxmlformats.org/officeDocument/2006/relationships/tags" Target="../tags/tag106.xml"/><Relationship Id="rId122" Type="http://schemas.openxmlformats.org/officeDocument/2006/relationships/tags" Target="../tags/tag127.xml"/><Relationship Id="rId143" Type="http://schemas.openxmlformats.org/officeDocument/2006/relationships/tags" Target="../tags/tag148.xml"/><Relationship Id="rId148" Type="http://schemas.openxmlformats.org/officeDocument/2006/relationships/tags" Target="../tags/tag153.xml"/><Relationship Id="rId164" Type="http://schemas.openxmlformats.org/officeDocument/2006/relationships/tags" Target="../tags/tag169.xml"/><Relationship Id="rId169" Type="http://schemas.openxmlformats.org/officeDocument/2006/relationships/tags" Target="../tags/tag174.xml"/><Relationship Id="rId185" Type="http://schemas.openxmlformats.org/officeDocument/2006/relationships/tags" Target="../tags/tag190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80" Type="http://schemas.openxmlformats.org/officeDocument/2006/relationships/tags" Target="../tags/tag185.xml"/><Relationship Id="rId210" Type="http://schemas.openxmlformats.org/officeDocument/2006/relationships/tags" Target="../tags/tag21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52" Type="http://schemas.openxmlformats.org/officeDocument/2006/relationships/tags" Target="../tags/tag257.xml"/><Relationship Id="rId273" Type="http://schemas.openxmlformats.org/officeDocument/2006/relationships/tags" Target="../tags/tag278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68" Type="http://schemas.openxmlformats.org/officeDocument/2006/relationships/tags" Target="../tags/tag73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33" Type="http://schemas.openxmlformats.org/officeDocument/2006/relationships/tags" Target="../tags/tag138.xml"/><Relationship Id="rId154" Type="http://schemas.openxmlformats.org/officeDocument/2006/relationships/tags" Target="../tags/tag159.xml"/><Relationship Id="rId175" Type="http://schemas.openxmlformats.org/officeDocument/2006/relationships/tags" Target="../tags/tag180.xml"/><Relationship Id="rId196" Type="http://schemas.openxmlformats.org/officeDocument/2006/relationships/tags" Target="../tags/tag201.xml"/><Relationship Id="rId200" Type="http://schemas.openxmlformats.org/officeDocument/2006/relationships/tags" Target="../tags/tag205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42" Type="http://schemas.openxmlformats.org/officeDocument/2006/relationships/tags" Target="../tags/tag247.xml"/><Relationship Id="rId263" Type="http://schemas.openxmlformats.org/officeDocument/2006/relationships/tags" Target="../tags/tag268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58" Type="http://schemas.openxmlformats.org/officeDocument/2006/relationships/tags" Target="../tags/tag63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23" Type="http://schemas.openxmlformats.org/officeDocument/2006/relationships/tags" Target="../tags/tag128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65" Type="http://schemas.openxmlformats.org/officeDocument/2006/relationships/tags" Target="../tags/tag170.xml"/><Relationship Id="rId186" Type="http://schemas.openxmlformats.org/officeDocument/2006/relationships/tags" Target="../tags/tag191.xml"/><Relationship Id="rId211" Type="http://schemas.openxmlformats.org/officeDocument/2006/relationships/tags" Target="../tags/tag216.xml"/><Relationship Id="rId232" Type="http://schemas.openxmlformats.org/officeDocument/2006/relationships/tags" Target="../tags/tag237.xml"/><Relationship Id="rId253" Type="http://schemas.openxmlformats.org/officeDocument/2006/relationships/tags" Target="../tags/tag258.xml"/><Relationship Id="rId274" Type="http://schemas.openxmlformats.org/officeDocument/2006/relationships/tags" Target="../tags/tag279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27" Type="http://schemas.openxmlformats.org/officeDocument/2006/relationships/tags" Target="../tags/tag32.xml"/><Relationship Id="rId48" Type="http://schemas.openxmlformats.org/officeDocument/2006/relationships/tags" Target="../tags/tag53.xml"/><Relationship Id="rId69" Type="http://schemas.openxmlformats.org/officeDocument/2006/relationships/tags" Target="../tags/tag74.xml"/><Relationship Id="rId113" Type="http://schemas.openxmlformats.org/officeDocument/2006/relationships/tags" Target="../tags/tag118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55" Type="http://schemas.openxmlformats.org/officeDocument/2006/relationships/tags" Target="../tags/tag160.xml"/><Relationship Id="rId176" Type="http://schemas.openxmlformats.org/officeDocument/2006/relationships/tags" Target="../tags/tag181.xml"/><Relationship Id="rId197" Type="http://schemas.openxmlformats.org/officeDocument/2006/relationships/tags" Target="../tags/tag202.xml"/><Relationship Id="rId201" Type="http://schemas.openxmlformats.org/officeDocument/2006/relationships/tags" Target="../tags/tag206.xml"/><Relationship Id="rId222" Type="http://schemas.openxmlformats.org/officeDocument/2006/relationships/tags" Target="../tags/tag227.xml"/><Relationship Id="rId243" Type="http://schemas.openxmlformats.org/officeDocument/2006/relationships/tags" Target="../tags/tag248.xml"/><Relationship Id="rId264" Type="http://schemas.openxmlformats.org/officeDocument/2006/relationships/tags" Target="../tags/tag269.xml"/><Relationship Id="rId285" Type="http://schemas.openxmlformats.org/officeDocument/2006/relationships/tags" Target="../tags/tag290.xml"/><Relationship Id="rId17" Type="http://schemas.openxmlformats.org/officeDocument/2006/relationships/tags" Target="../tags/tag22.xml"/><Relationship Id="rId38" Type="http://schemas.openxmlformats.org/officeDocument/2006/relationships/tags" Target="../tags/tag43.xml"/><Relationship Id="rId59" Type="http://schemas.openxmlformats.org/officeDocument/2006/relationships/tags" Target="../tags/tag64.xml"/><Relationship Id="rId103" Type="http://schemas.openxmlformats.org/officeDocument/2006/relationships/tags" Target="../tags/tag108.xml"/><Relationship Id="rId124" Type="http://schemas.openxmlformats.org/officeDocument/2006/relationships/tags" Target="../tags/tag129.xml"/><Relationship Id="rId310" Type="http://schemas.openxmlformats.org/officeDocument/2006/relationships/tags" Target="../tags/tag315.xml"/><Relationship Id="rId70" Type="http://schemas.openxmlformats.org/officeDocument/2006/relationships/tags" Target="../tags/tag7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66" Type="http://schemas.openxmlformats.org/officeDocument/2006/relationships/tags" Target="../tags/tag171.xml"/><Relationship Id="rId187" Type="http://schemas.openxmlformats.org/officeDocument/2006/relationships/tags" Target="../tags/tag192.xml"/><Relationship Id="rId1" Type="http://schemas.openxmlformats.org/officeDocument/2006/relationships/tags" Target="../tags/tag6.xml"/><Relationship Id="rId212" Type="http://schemas.openxmlformats.org/officeDocument/2006/relationships/tags" Target="../tags/tag217.xml"/><Relationship Id="rId233" Type="http://schemas.openxmlformats.org/officeDocument/2006/relationships/tags" Target="../tags/tag238.xml"/><Relationship Id="rId254" Type="http://schemas.openxmlformats.org/officeDocument/2006/relationships/tags" Target="../tags/tag259.xml"/><Relationship Id="rId28" Type="http://schemas.openxmlformats.org/officeDocument/2006/relationships/tags" Target="../tags/tag33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75" Type="http://schemas.openxmlformats.org/officeDocument/2006/relationships/tags" Target="../tags/tag280.xml"/><Relationship Id="rId296" Type="http://schemas.openxmlformats.org/officeDocument/2006/relationships/tags" Target="../tags/tag301.xml"/><Relationship Id="rId300" Type="http://schemas.openxmlformats.org/officeDocument/2006/relationships/tags" Target="../tags/tag305.xml"/><Relationship Id="rId60" Type="http://schemas.openxmlformats.org/officeDocument/2006/relationships/tags" Target="../tags/tag6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56" Type="http://schemas.openxmlformats.org/officeDocument/2006/relationships/tags" Target="../tags/tag161.xml"/><Relationship Id="rId177" Type="http://schemas.openxmlformats.org/officeDocument/2006/relationships/tags" Target="../tags/tag182.xml"/><Relationship Id="rId198" Type="http://schemas.openxmlformats.org/officeDocument/2006/relationships/tags" Target="../tags/tag203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4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4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tags" Target="../tags/tag371.xml"/><Relationship Id="rId39" Type="http://schemas.openxmlformats.org/officeDocument/2006/relationships/tags" Target="../tags/tag384.xml"/><Relationship Id="rId21" Type="http://schemas.openxmlformats.org/officeDocument/2006/relationships/tags" Target="../tags/tag366.xml"/><Relationship Id="rId34" Type="http://schemas.openxmlformats.org/officeDocument/2006/relationships/tags" Target="../tags/tag379.xml"/><Relationship Id="rId42" Type="http://schemas.openxmlformats.org/officeDocument/2006/relationships/tags" Target="../tags/tag387.xml"/><Relationship Id="rId47" Type="http://schemas.openxmlformats.org/officeDocument/2006/relationships/tags" Target="../tags/tag392.xml"/><Relationship Id="rId50" Type="http://schemas.openxmlformats.org/officeDocument/2006/relationships/tags" Target="../tags/tag395.xml"/><Relationship Id="rId55" Type="http://schemas.openxmlformats.org/officeDocument/2006/relationships/tags" Target="../tags/tag400.xml"/><Relationship Id="rId63" Type="http://schemas.openxmlformats.org/officeDocument/2006/relationships/tags" Target="../tags/tag408.xml"/><Relationship Id="rId68" Type="http://schemas.openxmlformats.org/officeDocument/2006/relationships/tags" Target="../tags/tag413.xml"/><Relationship Id="rId76" Type="http://schemas.openxmlformats.org/officeDocument/2006/relationships/tags" Target="../tags/tag421.xml"/><Relationship Id="rId7" Type="http://schemas.openxmlformats.org/officeDocument/2006/relationships/tags" Target="../tags/tag352.xml"/><Relationship Id="rId71" Type="http://schemas.openxmlformats.org/officeDocument/2006/relationships/tags" Target="../tags/tag416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9" Type="http://schemas.openxmlformats.org/officeDocument/2006/relationships/tags" Target="../tags/tag374.xml"/><Relationship Id="rId11" Type="http://schemas.openxmlformats.org/officeDocument/2006/relationships/tags" Target="../tags/tag356.xml"/><Relationship Id="rId24" Type="http://schemas.openxmlformats.org/officeDocument/2006/relationships/tags" Target="../tags/tag369.xml"/><Relationship Id="rId32" Type="http://schemas.openxmlformats.org/officeDocument/2006/relationships/tags" Target="../tags/tag377.xml"/><Relationship Id="rId37" Type="http://schemas.openxmlformats.org/officeDocument/2006/relationships/tags" Target="../tags/tag382.xml"/><Relationship Id="rId40" Type="http://schemas.openxmlformats.org/officeDocument/2006/relationships/tags" Target="../tags/tag385.xml"/><Relationship Id="rId45" Type="http://schemas.openxmlformats.org/officeDocument/2006/relationships/tags" Target="../tags/tag390.xml"/><Relationship Id="rId53" Type="http://schemas.openxmlformats.org/officeDocument/2006/relationships/tags" Target="../tags/tag398.xml"/><Relationship Id="rId58" Type="http://schemas.openxmlformats.org/officeDocument/2006/relationships/tags" Target="../tags/tag403.xml"/><Relationship Id="rId66" Type="http://schemas.openxmlformats.org/officeDocument/2006/relationships/tags" Target="../tags/tag411.xml"/><Relationship Id="rId74" Type="http://schemas.openxmlformats.org/officeDocument/2006/relationships/tags" Target="../tags/tag419.xml"/><Relationship Id="rId79" Type="http://schemas.openxmlformats.org/officeDocument/2006/relationships/tags" Target="../tags/tag424.xml"/><Relationship Id="rId5" Type="http://schemas.openxmlformats.org/officeDocument/2006/relationships/tags" Target="../tags/tag350.xml"/><Relationship Id="rId61" Type="http://schemas.openxmlformats.org/officeDocument/2006/relationships/tags" Target="../tags/tag406.xml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31" Type="http://schemas.openxmlformats.org/officeDocument/2006/relationships/tags" Target="../tags/tag376.xml"/><Relationship Id="rId44" Type="http://schemas.openxmlformats.org/officeDocument/2006/relationships/tags" Target="../tags/tag389.xml"/><Relationship Id="rId52" Type="http://schemas.openxmlformats.org/officeDocument/2006/relationships/tags" Target="../tags/tag397.xml"/><Relationship Id="rId60" Type="http://schemas.openxmlformats.org/officeDocument/2006/relationships/tags" Target="../tags/tag405.xml"/><Relationship Id="rId65" Type="http://schemas.openxmlformats.org/officeDocument/2006/relationships/tags" Target="../tags/tag410.xml"/><Relationship Id="rId73" Type="http://schemas.openxmlformats.org/officeDocument/2006/relationships/tags" Target="../tags/tag418.xml"/><Relationship Id="rId78" Type="http://schemas.openxmlformats.org/officeDocument/2006/relationships/tags" Target="../tags/tag423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tags" Target="../tags/tag372.xml"/><Relationship Id="rId30" Type="http://schemas.openxmlformats.org/officeDocument/2006/relationships/tags" Target="../tags/tag375.xml"/><Relationship Id="rId35" Type="http://schemas.openxmlformats.org/officeDocument/2006/relationships/tags" Target="../tags/tag380.xml"/><Relationship Id="rId43" Type="http://schemas.openxmlformats.org/officeDocument/2006/relationships/tags" Target="../tags/tag388.xml"/><Relationship Id="rId48" Type="http://schemas.openxmlformats.org/officeDocument/2006/relationships/tags" Target="../tags/tag393.xml"/><Relationship Id="rId56" Type="http://schemas.openxmlformats.org/officeDocument/2006/relationships/tags" Target="../tags/tag401.xml"/><Relationship Id="rId64" Type="http://schemas.openxmlformats.org/officeDocument/2006/relationships/tags" Target="../tags/tag409.xml"/><Relationship Id="rId69" Type="http://schemas.openxmlformats.org/officeDocument/2006/relationships/tags" Target="../tags/tag414.xml"/><Relationship Id="rId77" Type="http://schemas.openxmlformats.org/officeDocument/2006/relationships/tags" Target="../tags/tag422.xml"/><Relationship Id="rId8" Type="http://schemas.openxmlformats.org/officeDocument/2006/relationships/tags" Target="../tags/tag353.xml"/><Relationship Id="rId51" Type="http://schemas.openxmlformats.org/officeDocument/2006/relationships/tags" Target="../tags/tag396.xml"/><Relationship Id="rId72" Type="http://schemas.openxmlformats.org/officeDocument/2006/relationships/tags" Target="../tags/tag417.xml"/><Relationship Id="rId80" Type="http://schemas.openxmlformats.org/officeDocument/2006/relationships/tags" Target="../tags/tag425.xml"/><Relationship Id="rId3" Type="http://schemas.openxmlformats.org/officeDocument/2006/relationships/tags" Target="../tags/tag348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tags" Target="../tags/tag370.xml"/><Relationship Id="rId33" Type="http://schemas.openxmlformats.org/officeDocument/2006/relationships/tags" Target="../tags/tag378.xml"/><Relationship Id="rId38" Type="http://schemas.openxmlformats.org/officeDocument/2006/relationships/tags" Target="../tags/tag383.xml"/><Relationship Id="rId46" Type="http://schemas.openxmlformats.org/officeDocument/2006/relationships/tags" Target="../tags/tag391.xml"/><Relationship Id="rId59" Type="http://schemas.openxmlformats.org/officeDocument/2006/relationships/tags" Target="../tags/tag404.xml"/><Relationship Id="rId67" Type="http://schemas.openxmlformats.org/officeDocument/2006/relationships/tags" Target="../tags/tag412.xml"/><Relationship Id="rId20" Type="http://schemas.openxmlformats.org/officeDocument/2006/relationships/tags" Target="../tags/tag365.xml"/><Relationship Id="rId41" Type="http://schemas.openxmlformats.org/officeDocument/2006/relationships/tags" Target="../tags/tag386.xml"/><Relationship Id="rId54" Type="http://schemas.openxmlformats.org/officeDocument/2006/relationships/tags" Target="../tags/tag399.xml"/><Relationship Id="rId62" Type="http://schemas.openxmlformats.org/officeDocument/2006/relationships/tags" Target="../tags/tag407.xml"/><Relationship Id="rId70" Type="http://schemas.openxmlformats.org/officeDocument/2006/relationships/tags" Target="../tags/tag415.xml"/><Relationship Id="rId75" Type="http://schemas.openxmlformats.org/officeDocument/2006/relationships/tags" Target="../tags/tag420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tags" Target="../tags/tag373.xml"/><Relationship Id="rId36" Type="http://schemas.openxmlformats.org/officeDocument/2006/relationships/tags" Target="../tags/tag381.xml"/><Relationship Id="rId49" Type="http://schemas.openxmlformats.org/officeDocument/2006/relationships/tags" Target="../tags/tag394.xml"/><Relationship Id="rId57" Type="http://schemas.openxmlformats.org/officeDocument/2006/relationships/tags" Target="../tags/tag40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438.xml"/><Relationship Id="rId18" Type="http://schemas.openxmlformats.org/officeDocument/2006/relationships/tags" Target="../tags/tag443.xml"/><Relationship Id="rId26" Type="http://schemas.openxmlformats.org/officeDocument/2006/relationships/tags" Target="../tags/tag451.xml"/><Relationship Id="rId39" Type="http://schemas.openxmlformats.org/officeDocument/2006/relationships/tags" Target="../tags/tag464.xml"/><Relationship Id="rId21" Type="http://schemas.openxmlformats.org/officeDocument/2006/relationships/tags" Target="../tags/tag446.xml"/><Relationship Id="rId34" Type="http://schemas.openxmlformats.org/officeDocument/2006/relationships/tags" Target="../tags/tag459.xml"/><Relationship Id="rId42" Type="http://schemas.openxmlformats.org/officeDocument/2006/relationships/tags" Target="../tags/tag467.xml"/><Relationship Id="rId47" Type="http://schemas.openxmlformats.org/officeDocument/2006/relationships/tags" Target="../tags/tag472.xml"/><Relationship Id="rId50" Type="http://schemas.openxmlformats.org/officeDocument/2006/relationships/tags" Target="../tags/tag475.xml"/><Relationship Id="rId55" Type="http://schemas.openxmlformats.org/officeDocument/2006/relationships/tags" Target="../tags/tag480.xml"/><Relationship Id="rId63" Type="http://schemas.openxmlformats.org/officeDocument/2006/relationships/tags" Target="../tags/tag488.xml"/><Relationship Id="rId68" Type="http://schemas.openxmlformats.org/officeDocument/2006/relationships/tags" Target="../tags/tag493.xml"/><Relationship Id="rId7" Type="http://schemas.openxmlformats.org/officeDocument/2006/relationships/tags" Target="../tags/tag432.xml"/><Relationship Id="rId71" Type="http://schemas.openxmlformats.org/officeDocument/2006/relationships/tags" Target="../tags/tag496.xml"/><Relationship Id="rId2" Type="http://schemas.openxmlformats.org/officeDocument/2006/relationships/tags" Target="../tags/tag427.xml"/><Relationship Id="rId16" Type="http://schemas.openxmlformats.org/officeDocument/2006/relationships/tags" Target="../tags/tag441.xml"/><Relationship Id="rId29" Type="http://schemas.openxmlformats.org/officeDocument/2006/relationships/tags" Target="../tags/tag454.xml"/><Relationship Id="rId11" Type="http://schemas.openxmlformats.org/officeDocument/2006/relationships/tags" Target="../tags/tag436.xml"/><Relationship Id="rId24" Type="http://schemas.openxmlformats.org/officeDocument/2006/relationships/tags" Target="../tags/tag449.xml"/><Relationship Id="rId32" Type="http://schemas.openxmlformats.org/officeDocument/2006/relationships/tags" Target="../tags/tag457.xml"/><Relationship Id="rId37" Type="http://schemas.openxmlformats.org/officeDocument/2006/relationships/tags" Target="../tags/tag462.xml"/><Relationship Id="rId40" Type="http://schemas.openxmlformats.org/officeDocument/2006/relationships/tags" Target="../tags/tag465.xml"/><Relationship Id="rId45" Type="http://schemas.openxmlformats.org/officeDocument/2006/relationships/tags" Target="../tags/tag470.xml"/><Relationship Id="rId53" Type="http://schemas.openxmlformats.org/officeDocument/2006/relationships/tags" Target="../tags/tag478.xml"/><Relationship Id="rId58" Type="http://schemas.openxmlformats.org/officeDocument/2006/relationships/tags" Target="../tags/tag483.xml"/><Relationship Id="rId66" Type="http://schemas.openxmlformats.org/officeDocument/2006/relationships/tags" Target="../tags/tag491.xml"/><Relationship Id="rId74" Type="http://schemas.openxmlformats.org/officeDocument/2006/relationships/notesSlide" Target="../notesSlides/notesSlide14.xml"/><Relationship Id="rId5" Type="http://schemas.openxmlformats.org/officeDocument/2006/relationships/tags" Target="../tags/tag430.xml"/><Relationship Id="rId15" Type="http://schemas.openxmlformats.org/officeDocument/2006/relationships/tags" Target="../tags/tag440.xml"/><Relationship Id="rId23" Type="http://schemas.openxmlformats.org/officeDocument/2006/relationships/tags" Target="../tags/tag448.xml"/><Relationship Id="rId28" Type="http://schemas.openxmlformats.org/officeDocument/2006/relationships/tags" Target="../tags/tag453.xml"/><Relationship Id="rId36" Type="http://schemas.openxmlformats.org/officeDocument/2006/relationships/tags" Target="../tags/tag461.xml"/><Relationship Id="rId49" Type="http://schemas.openxmlformats.org/officeDocument/2006/relationships/tags" Target="../tags/tag474.xml"/><Relationship Id="rId57" Type="http://schemas.openxmlformats.org/officeDocument/2006/relationships/tags" Target="../tags/tag482.xml"/><Relationship Id="rId61" Type="http://schemas.openxmlformats.org/officeDocument/2006/relationships/tags" Target="../tags/tag486.xml"/><Relationship Id="rId10" Type="http://schemas.openxmlformats.org/officeDocument/2006/relationships/tags" Target="../tags/tag435.xml"/><Relationship Id="rId19" Type="http://schemas.openxmlformats.org/officeDocument/2006/relationships/tags" Target="../tags/tag444.xml"/><Relationship Id="rId31" Type="http://schemas.openxmlformats.org/officeDocument/2006/relationships/tags" Target="../tags/tag456.xml"/><Relationship Id="rId44" Type="http://schemas.openxmlformats.org/officeDocument/2006/relationships/tags" Target="../tags/tag469.xml"/><Relationship Id="rId52" Type="http://schemas.openxmlformats.org/officeDocument/2006/relationships/tags" Target="../tags/tag477.xml"/><Relationship Id="rId60" Type="http://schemas.openxmlformats.org/officeDocument/2006/relationships/tags" Target="../tags/tag485.xml"/><Relationship Id="rId65" Type="http://schemas.openxmlformats.org/officeDocument/2006/relationships/tags" Target="../tags/tag490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429.xml"/><Relationship Id="rId9" Type="http://schemas.openxmlformats.org/officeDocument/2006/relationships/tags" Target="../tags/tag434.xml"/><Relationship Id="rId14" Type="http://schemas.openxmlformats.org/officeDocument/2006/relationships/tags" Target="../tags/tag439.xml"/><Relationship Id="rId22" Type="http://schemas.openxmlformats.org/officeDocument/2006/relationships/tags" Target="../tags/tag447.xml"/><Relationship Id="rId27" Type="http://schemas.openxmlformats.org/officeDocument/2006/relationships/tags" Target="../tags/tag452.xml"/><Relationship Id="rId30" Type="http://schemas.openxmlformats.org/officeDocument/2006/relationships/tags" Target="../tags/tag455.xml"/><Relationship Id="rId35" Type="http://schemas.openxmlformats.org/officeDocument/2006/relationships/tags" Target="../tags/tag460.xml"/><Relationship Id="rId43" Type="http://schemas.openxmlformats.org/officeDocument/2006/relationships/tags" Target="../tags/tag468.xml"/><Relationship Id="rId48" Type="http://schemas.openxmlformats.org/officeDocument/2006/relationships/tags" Target="../tags/tag473.xml"/><Relationship Id="rId56" Type="http://schemas.openxmlformats.org/officeDocument/2006/relationships/tags" Target="../tags/tag481.xml"/><Relationship Id="rId64" Type="http://schemas.openxmlformats.org/officeDocument/2006/relationships/tags" Target="../tags/tag489.xml"/><Relationship Id="rId69" Type="http://schemas.openxmlformats.org/officeDocument/2006/relationships/tags" Target="../tags/tag494.xml"/><Relationship Id="rId8" Type="http://schemas.openxmlformats.org/officeDocument/2006/relationships/tags" Target="../tags/tag433.xml"/><Relationship Id="rId51" Type="http://schemas.openxmlformats.org/officeDocument/2006/relationships/tags" Target="../tags/tag476.xml"/><Relationship Id="rId72" Type="http://schemas.openxmlformats.org/officeDocument/2006/relationships/tags" Target="../tags/tag497.xml"/><Relationship Id="rId3" Type="http://schemas.openxmlformats.org/officeDocument/2006/relationships/tags" Target="../tags/tag428.xml"/><Relationship Id="rId12" Type="http://schemas.openxmlformats.org/officeDocument/2006/relationships/tags" Target="../tags/tag437.xml"/><Relationship Id="rId17" Type="http://schemas.openxmlformats.org/officeDocument/2006/relationships/tags" Target="../tags/tag442.xml"/><Relationship Id="rId25" Type="http://schemas.openxmlformats.org/officeDocument/2006/relationships/tags" Target="../tags/tag450.xml"/><Relationship Id="rId33" Type="http://schemas.openxmlformats.org/officeDocument/2006/relationships/tags" Target="../tags/tag458.xml"/><Relationship Id="rId38" Type="http://schemas.openxmlformats.org/officeDocument/2006/relationships/tags" Target="../tags/tag463.xml"/><Relationship Id="rId46" Type="http://schemas.openxmlformats.org/officeDocument/2006/relationships/tags" Target="../tags/tag471.xml"/><Relationship Id="rId59" Type="http://schemas.openxmlformats.org/officeDocument/2006/relationships/tags" Target="../tags/tag484.xml"/><Relationship Id="rId67" Type="http://schemas.openxmlformats.org/officeDocument/2006/relationships/tags" Target="../tags/tag492.xml"/><Relationship Id="rId20" Type="http://schemas.openxmlformats.org/officeDocument/2006/relationships/tags" Target="../tags/tag445.xml"/><Relationship Id="rId41" Type="http://schemas.openxmlformats.org/officeDocument/2006/relationships/tags" Target="../tags/tag466.xml"/><Relationship Id="rId54" Type="http://schemas.openxmlformats.org/officeDocument/2006/relationships/tags" Target="../tags/tag479.xml"/><Relationship Id="rId62" Type="http://schemas.openxmlformats.org/officeDocument/2006/relationships/tags" Target="../tags/tag487.xml"/><Relationship Id="rId70" Type="http://schemas.openxmlformats.org/officeDocument/2006/relationships/tags" Target="../tags/tag495.xml"/><Relationship Id="rId1" Type="http://schemas.openxmlformats.org/officeDocument/2006/relationships/tags" Target="../tags/tag426.xml"/><Relationship Id="rId6" Type="http://schemas.openxmlformats.org/officeDocument/2006/relationships/tags" Target="../tags/tag4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13" Type="http://schemas.openxmlformats.org/officeDocument/2006/relationships/tags" Target="../tags/tag510.xml"/><Relationship Id="rId18" Type="http://schemas.openxmlformats.org/officeDocument/2006/relationships/tags" Target="../tags/tag515.xml"/><Relationship Id="rId3" Type="http://schemas.openxmlformats.org/officeDocument/2006/relationships/tags" Target="../tags/tag500.xml"/><Relationship Id="rId21" Type="http://schemas.openxmlformats.org/officeDocument/2006/relationships/tags" Target="../tags/tag518.xml"/><Relationship Id="rId7" Type="http://schemas.openxmlformats.org/officeDocument/2006/relationships/tags" Target="../tags/tag504.xml"/><Relationship Id="rId12" Type="http://schemas.openxmlformats.org/officeDocument/2006/relationships/tags" Target="../tags/tag509.xml"/><Relationship Id="rId17" Type="http://schemas.openxmlformats.org/officeDocument/2006/relationships/tags" Target="../tags/tag514.xml"/><Relationship Id="rId2" Type="http://schemas.openxmlformats.org/officeDocument/2006/relationships/tags" Target="../tags/tag499.xml"/><Relationship Id="rId16" Type="http://schemas.openxmlformats.org/officeDocument/2006/relationships/tags" Target="../tags/tag513.xml"/><Relationship Id="rId20" Type="http://schemas.openxmlformats.org/officeDocument/2006/relationships/tags" Target="../tags/tag517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502.xml"/><Relationship Id="rId15" Type="http://schemas.openxmlformats.org/officeDocument/2006/relationships/tags" Target="../tags/tag51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507.xml"/><Relationship Id="rId19" Type="http://schemas.openxmlformats.org/officeDocument/2006/relationships/tags" Target="../tags/tag516.xml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tags" Target="../tags/tag511.xml"/><Relationship Id="rId22" Type="http://schemas.openxmlformats.org/officeDocument/2006/relationships/tags" Target="../tags/tag5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27.xml"/><Relationship Id="rId13" Type="http://schemas.openxmlformats.org/officeDocument/2006/relationships/tags" Target="../tags/tag532.xml"/><Relationship Id="rId18" Type="http://schemas.openxmlformats.org/officeDocument/2006/relationships/tags" Target="../tags/tag537.xml"/><Relationship Id="rId3" Type="http://schemas.openxmlformats.org/officeDocument/2006/relationships/tags" Target="../tags/tag522.xml"/><Relationship Id="rId21" Type="http://schemas.openxmlformats.org/officeDocument/2006/relationships/tags" Target="../tags/tag540.xml"/><Relationship Id="rId7" Type="http://schemas.openxmlformats.org/officeDocument/2006/relationships/tags" Target="../tags/tag526.xml"/><Relationship Id="rId12" Type="http://schemas.openxmlformats.org/officeDocument/2006/relationships/tags" Target="../tags/tag531.xml"/><Relationship Id="rId17" Type="http://schemas.openxmlformats.org/officeDocument/2006/relationships/tags" Target="../tags/tag536.xml"/><Relationship Id="rId2" Type="http://schemas.openxmlformats.org/officeDocument/2006/relationships/tags" Target="../tags/tag521.xml"/><Relationship Id="rId16" Type="http://schemas.openxmlformats.org/officeDocument/2006/relationships/tags" Target="../tags/tag535.xml"/><Relationship Id="rId20" Type="http://schemas.openxmlformats.org/officeDocument/2006/relationships/tags" Target="../tags/tag539.xml"/><Relationship Id="rId1" Type="http://schemas.openxmlformats.org/officeDocument/2006/relationships/tags" Target="../tags/tag520.xml"/><Relationship Id="rId6" Type="http://schemas.openxmlformats.org/officeDocument/2006/relationships/tags" Target="../tags/tag525.xml"/><Relationship Id="rId11" Type="http://schemas.openxmlformats.org/officeDocument/2006/relationships/tags" Target="../tags/tag530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524.xml"/><Relationship Id="rId15" Type="http://schemas.openxmlformats.org/officeDocument/2006/relationships/tags" Target="../tags/tag53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529.xml"/><Relationship Id="rId19" Type="http://schemas.openxmlformats.org/officeDocument/2006/relationships/tags" Target="../tags/tag538.xml"/><Relationship Id="rId4" Type="http://schemas.openxmlformats.org/officeDocument/2006/relationships/tags" Target="../tags/tag523.xml"/><Relationship Id="rId9" Type="http://schemas.openxmlformats.org/officeDocument/2006/relationships/tags" Target="../tags/tag528.xml"/><Relationship Id="rId14" Type="http://schemas.openxmlformats.org/officeDocument/2006/relationships/tags" Target="../tags/tag533.xml"/><Relationship Id="rId22" Type="http://schemas.openxmlformats.org/officeDocument/2006/relationships/tags" Target="../tags/tag5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49.xml"/><Relationship Id="rId13" Type="http://schemas.openxmlformats.org/officeDocument/2006/relationships/tags" Target="../tags/tag554.xml"/><Relationship Id="rId18" Type="http://schemas.openxmlformats.org/officeDocument/2006/relationships/tags" Target="../tags/tag559.xml"/><Relationship Id="rId26" Type="http://schemas.openxmlformats.org/officeDocument/2006/relationships/tags" Target="../tags/tag567.xml"/><Relationship Id="rId3" Type="http://schemas.openxmlformats.org/officeDocument/2006/relationships/tags" Target="../tags/tag544.xml"/><Relationship Id="rId21" Type="http://schemas.openxmlformats.org/officeDocument/2006/relationships/tags" Target="../tags/tag562.xml"/><Relationship Id="rId7" Type="http://schemas.openxmlformats.org/officeDocument/2006/relationships/tags" Target="../tags/tag548.xml"/><Relationship Id="rId12" Type="http://schemas.openxmlformats.org/officeDocument/2006/relationships/tags" Target="../tags/tag553.xml"/><Relationship Id="rId17" Type="http://schemas.openxmlformats.org/officeDocument/2006/relationships/tags" Target="../tags/tag558.xml"/><Relationship Id="rId25" Type="http://schemas.openxmlformats.org/officeDocument/2006/relationships/tags" Target="../tags/tag566.xml"/><Relationship Id="rId2" Type="http://schemas.openxmlformats.org/officeDocument/2006/relationships/tags" Target="../tags/tag543.xml"/><Relationship Id="rId16" Type="http://schemas.openxmlformats.org/officeDocument/2006/relationships/tags" Target="../tags/tag557.xml"/><Relationship Id="rId20" Type="http://schemas.openxmlformats.org/officeDocument/2006/relationships/tags" Target="../tags/tag561.xml"/><Relationship Id="rId29" Type="http://schemas.openxmlformats.org/officeDocument/2006/relationships/tags" Target="../tags/tag570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11" Type="http://schemas.openxmlformats.org/officeDocument/2006/relationships/tags" Target="../tags/tag552.xml"/><Relationship Id="rId24" Type="http://schemas.openxmlformats.org/officeDocument/2006/relationships/tags" Target="../tags/tag565.xml"/><Relationship Id="rId5" Type="http://schemas.openxmlformats.org/officeDocument/2006/relationships/tags" Target="../tags/tag546.xml"/><Relationship Id="rId15" Type="http://schemas.openxmlformats.org/officeDocument/2006/relationships/tags" Target="../tags/tag556.xml"/><Relationship Id="rId23" Type="http://schemas.openxmlformats.org/officeDocument/2006/relationships/tags" Target="../tags/tag564.xml"/><Relationship Id="rId28" Type="http://schemas.openxmlformats.org/officeDocument/2006/relationships/tags" Target="../tags/tag569.xml"/><Relationship Id="rId10" Type="http://schemas.openxmlformats.org/officeDocument/2006/relationships/tags" Target="../tags/tag551.xml"/><Relationship Id="rId19" Type="http://schemas.openxmlformats.org/officeDocument/2006/relationships/tags" Target="../tags/tag560.xml"/><Relationship Id="rId31" Type="http://schemas.openxmlformats.org/officeDocument/2006/relationships/notesSlide" Target="../notesSlides/notesSlide18.xml"/><Relationship Id="rId4" Type="http://schemas.openxmlformats.org/officeDocument/2006/relationships/tags" Target="../tags/tag545.xml"/><Relationship Id="rId9" Type="http://schemas.openxmlformats.org/officeDocument/2006/relationships/tags" Target="../tags/tag550.xml"/><Relationship Id="rId14" Type="http://schemas.openxmlformats.org/officeDocument/2006/relationships/tags" Target="../tags/tag555.xml"/><Relationship Id="rId22" Type="http://schemas.openxmlformats.org/officeDocument/2006/relationships/tags" Target="../tags/tag563.xml"/><Relationship Id="rId27" Type="http://schemas.openxmlformats.org/officeDocument/2006/relationships/tags" Target="../tags/tag568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596.xml"/><Relationship Id="rId117" Type="http://schemas.openxmlformats.org/officeDocument/2006/relationships/tags" Target="../tags/tag687.xml"/><Relationship Id="rId21" Type="http://schemas.openxmlformats.org/officeDocument/2006/relationships/tags" Target="../tags/tag591.xml"/><Relationship Id="rId42" Type="http://schemas.openxmlformats.org/officeDocument/2006/relationships/tags" Target="../tags/tag612.xml"/><Relationship Id="rId47" Type="http://schemas.openxmlformats.org/officeDocument/2006/relationships/tags" Target="../tags/tag617.xml"/><Relationship Id="rId63" Type="http://schemas.openxmlformats.org/officeDocument/2006/relationships/tags" Target="../tags/tag633.xml"/><Relationship Id="rId68" Type="http://schemas.openxmlformats.org/officeDocument/2006/relationships/tags" Target="../tags/tag638.xml"/><Relationship Id="rId84" Type="http://schemas.openxmlformats.org/officeDocument/2006/relationships/tags" Target="../tags/tag654.xml"/><Relationship Id="rId89" Type="http://schemas.openxmlformats.org/officeDocument/2006/relationships/tags" Target="../tags/tag659.xml"/><Relationship Id="rId112" Type="http://schemas.openxmlformats.org/officeDocument/2006/relationships/tags" Target="../tags/tag682.xml"/><Relationship Id="rId133" Type="http://schemas.openxmlformats.org/officeDocument/2006/relationships/tags" Target="../tags/tag703.xml"/><Relationship Id="rId138" Type="http://schemas.openxmlformats.org/officeDocument/2006/relationships/tags" Target="../tags/tag708.xml"/><Relationship Id="rId16" Type="http://schemas.openxmlformats.org/officeDocument/2006/relationships/tags" Target="../tags/tag586.xml"/><Relationship Id="rId107" Type="http://schemas.openxmlformats.org/officeDocument/2006/relationships/tags" Target="../tags/tag677.xml"/><Relationship Id="rId11" Type="http://schemas.openxmlformats.org/officeDocument/2006/relationships/tags" Target="../tags/tag581.xml"/><Relationship Id="rId32" Type="http://schemas.openxmlformats.org/officeDocument/2006/relationships/tags" Target="../tags/tag602.xml"/><Relationship Id="rId37" Type="http://schemas.openxmlformats.org/officeDocument/2006/relationships/tags" Target="../tags/tag607.xml"/><Relationship Id="rId53" Type="http://schemas.openxmlformats.org/officeDocument/2006/relationships/tags" Target="../tags/tag623.xml"/><Relationship Id="rId58" Type="http://schemas.openxmlformats.org/officeDocument/2006/relationships/tags" Target="../tags/tag628.xml"/><Relationship Id="rId74" Type="http://schemas.openxmlformats.org/officeDocument/2006/relationships/tags" Target="../tags/tag644.xml"/><Relationship Id="rId79" Type="http://schemas.openxmlformats.org/officeDocument/2006/relationships/tags" Target="../tags/tag649.xml"/><Relationship Id="rId102" Type="http://schemas.openxmlformats.org/officeDocument/2006/relationships/tags" Target="../tags/tag672.xml"/><Relationship Id="rId123" Type="http://schemas.openxmlformats.org/officeDocument/2006/relationships/tags" Target="../tags/tag693.xml"/><Relationship Id="rId128" Type="http://schemas.openxmlformats.org/officeDocument/2006/relationships/tags" Target="../tags/tag698.xml"/><Relationship Id="rId144" Type="http://schemas.openxmlformats.org/officeDocument/2006/relationships/tags" Target="../tags/tag714.xml"/><Relationship Id="rId149" Type="http://schemas.openxmlformats.org/officeDocument/2006/relationships/tags" Target="../tags/tag719.xml"/><Relationship Id="rId5" Type="http://schemas.openxmlformats.org/officeDocument/2006/relationships/tags" Target="../tags/tag575.xml"/><Relationship Id="rId90" Type="http://schemas.openxmlformats.org/officeDocument/2006/relationships/tags" Target="../tags/tag660.xml"/><Relationship Id="rId95" Type="http://schemas.openxmlformats.org/officeDocument/2006/relationships/tags" Target="../tags/tag665.xml"/><Relationship Id="rId22" Type="http://schemas.openxmlformats.org/officeDocument/2006/relationships/tags" Target="../tags/tag592.xml"/><Relationship Id="rId27" Type="http://schemas.openxmlformats.org/officeDocument/2006/relationships/tags" Target="../tags/tag597.xml"/><Relationship Id="rId43" Type="http://schemas.openxmlformats.org/officeDocument/2006/relationships/tags" Target="../tags/tag613.xml"/><Relationship Id="rId48" Type="http://schemas.openxmlformats.org/officeDocument/2006/relationships/tags" Target="../tags/tag618.xml"/><Relationship Id="rId64" Type="http://schemas.openxmlformats.org/officeDocument/2006/relationships/tags" Target="../tags/tag634.xml"/><Relationship Id="rId69" Type="http://schemas.openxmlformats.org/officeDocument/2006/relationships/tags" Target="../tags/tag639.xml"/><Relationship Id="rId113" Type="http://schemas.openxmlformats.org/officeDocument/2006/relationships/tags" Target="../tags/tag683.xml"/><Relationship Id="rId118" Type="http://schemas.openxmlformats.org/officeDocument/2006/relationships/tags" Target="../tags/tag688.xml"/><Relationship Id="rId134" Type="http://schemas.openxmlformats.org/officeDocument/2006/relationships/tags" Target="../tags/tag704.xml"/><Relationship Id="rId139" Type="http://schemas.openxmlformats.org/officeDocument/2006/relationships/tags" Target="../tags/tag709.xml"/><Relationship Id="rId80" Type="http://schemas.openxmlformats.org/officeDocument/2006/relationships/tags" Target="../tags/tag650.xml"/><Relationship Id="rId85" Type="http://schemas.openxmlformats.org/officeDocument/2006/relationships/tags" Target="../tags/tag655.xml"/><Relationship Id="rId150" Type="http://schemas.openxmlformats.org/officeDocument/2006/relationships/tags" Target="../tags/tag720.xml"/><Relationship Id="rId12" Type="http://schemas.openxmlformats.org/officeDocument/2006/relationships/tags" Target="../tags/tag582.xml"/><Relationship Id="rId17" Type="http://schemas.openxmlformats.org/officeDocument/2006/relationships/tags" Target="../tags/tag587.xml"/><Relationship Id="rId25" Type="http://schemas.openxmlformats.org/officeDocument/2006/relationships/tags" Target="../tags/tag595.xml"/><Relationship Id="rId33" Type="http://schemas.openxmlformats.org/officeDocument/2006/relationships/tags" Target="../tags/tag603.xml"/><Relationship Id="rId38" Type="http://schemas.openxmlformats.org/officeDocument/2006/relationships/tags" Target="../tags/tag608.xml"/><Relationship Id="rId46" Type="http://schemas.openxmlformats.org/officeDocument/2006/relationships/tags" Target="../tags/tag616.xml"/><Relationship Id="rId59" Type="http://schemas.openxmlformats.org/officeDocument/2006/relationships/tags" Target="../tags/tag629.xml"/><Relationship Id="rId67" Type="http://schemas.openxmlformats.org/officeDocument/2006/relationships/tags" Target="../tags/tag637.xml"/><Relationship Id="rId103" Type="http://schemas.openxmlformats.org/officeDocument/2006/relationships/tags" Target="../tags/tag673.xml"/><Relationship Id="rId108" Type="http://schemas.openxmlformats.org/officeDocument/2006/relationships/tags" Target="../tags/tag678.xml"/><Relationship Id="rId116" Type="http://schemas.openxmlformats.org/officeDocument/2006/relationships/tags" Target="../tags/tag686.xml"/><Relationship Id="rId124" Type="http://schemas.openxmlformats.org/officeDocument/2006/relationships/tags" Target="../tags/tag694.xml"/><Relationship Id="rId129" Type="http://schemas.openxmlformats.org/officeDocument/2006/relationships/tags" Target="../tags/tag699.xml"/><Relationship Id="rId137" Type="http://schemas.openxmlformats.org/officeDocument/2006/relationships/tags" Target="../tags/tag707.xml"/><Relationship Id="rId20" Type="http://schemas.openxmlformats.org/officeDocument/2006/relationships/tags" Target="../tags/tag590.xml"/><Relationship Id="rId41" Type="http://schemas.openxmlformats.org/officeDocument/2006/relationships/tags" Target="../tags/tag611.xml"/><Relationship Id="rId54" Type="http://schemas.openxmlformats.org/officeDocument/2006/relationships/tags" Target="../tags/tag624.xml"/><Relationship Id="rId62" Type="http://schemas.openxmlformats.org/officeDocument/2006/relationships/tags" Target="../tags/tag632.xml"/><Relationship Id="rId70" Type="http://schemas.openxmlformats.org/officeDocument/2006/relationships/tags" Target="../tags/tag640.xml"/><Relationship Id="rId75" Type="http://schemas.openxmlformats.org/officeDocument/2006/relationships/tags" Target="../tags/tag645.xml"/><Relationship Id="rId83" Type="http://schemas.openxmlformats.org/officeDocument/2006/relationships/tags" Target="../tags/tag653.xml"/><Relationship Id="rId88" Type="http://schemas.openxmlformats.org/officeDocument/2006/relationships/tags" Target="../tags/tag658.xml"/><Relationship Id="rId91" Type="http://schemas.openxmlformats.org/officeDocument/2006/relationships/tags" Target="../tags/tag661.xml"/><Relationship Id="rId96" Type="http://schemas.openxmlformats.org/officeDocument/2006/relationships/tags" Target="../tags/tag666.xml"/><Relationship Id="rId111" Type="http://schemas.openxmlformats.org/officeDocument/2006/relationships/tags" Target="../tags/tag681.xml"/><Relationship Id="rId132" Type="http://schemas.openxmlformats.org/officeDocument/2006/relationships/tags" Target="../tags/tag702.xml"/><Relationship Id="rId140" Type="http://schemas.openxmlformats.org/officeDocument/2006/relationships/tags" Target="../tags/tag710.xml"/><Relationship Id="rId145" Type="http://schemas.openxmlformats.org/officeDocument/2006/relationships/tags" Target="../tags/tag715.xml"/><Relationship Id="rId1" Type="http://schemas.openxmlformats.org/officeDocument/2006/relationships/tags" Target="../tags/tag571.xml"/><Relationship Id="rId6" Type="http://schemas.openxmlformats.org/officeDocument/2006/relationships/tags" Target="../tags/tag576.xml"/><Relationship Id="rId15" Type="http://schemas.openxmlformats.org/officeDocument/2006/relationships/tags" Target="../tags/tag585.xml"/><Relationship Id="rId23" Type="http://schemas.openxmlformats.org/officeDocument/2006/relationships/tags" Target="../tags/tag593.xml"/><Relationship Id="rId28" Type="http://schemas.openxmlformats.org/officeDocument/2006/relationships/tags" Target="../tags/tag598.xml"/><Relationship Id="rId36" Type="http://schemas.openxmlformats.org/officeDocument/2006/relationships/tags" Target="../tags/tag606.xml"/><Relationship Id="rId49" Type="http://schemas.openxmlformats.org/officeDocument/2006/relationships/tags" Target="../tags/tag619.xml"/><Relationship Id="rId57" Type="http://schemas.openxmlformats.org/officeDocument/2006/relationships/tags" Target="../tags/tag627.xml"/><Relationship Id="rId106" Type="http://schemas.openxmlformats.org/officeDocument/2006/relationships/tags" Target="../tags/tag676.xml"/><Relationship Id="rId114" Type="http://schemas.openxmlformats.org/officeDocument/2006/relationships/tags" Target="../tags/tag684.xml"/><Relationship Id="rId119" Type="http://schemas.openxmlformats.org/officeDocument/2006/relationships/tags" Target="../tags/tag689.xml"/><Relationship Id="rId127" Type="http://schemas.openxmlformats.org/officeDocument/2006/relationships/tags" Target="../tags/tag697.xml"/><Relationship Id="rId10" Type="http://schemas.openxmlformats.org/officeDocument/2006/relationships/tags" Target="../tags/tag580.xml"/><Relationship Id="rId31" Type="http://schemas.openxmlformats.org/officeDocument/2006/relationships/tags" Target="../tags/tag601.xml"/><Relationship Id="rId44" Type="http://schemas.openxmlformats.org/officeDocument/2006/relationships/tags" Target="../tags/tag614.xml"/><Relationship Id="rId52" Type="http://schemas.openxmlformats.org/officeDocument/2006/relationships/tags" Target="../tags/tag622.xml"/><Relationship Id="rId60" Type="http://schemas.openxmlformats.org/officeDocument/2006/relationships/tags" Target="../tags/tag630.xml"/><Relationship Id="rId65" Type="http://schemas.openxmlformats.org/officeDocument/2006/relationships/tags" Target="../tags/tag635.xml"/><Relationship Id="rId73" Type="http://schemas.openxmlformats.org/officeDocument/2006/relationships/tags" Target="../tags/tag643.xml"/><Relationship Id="rId78" Type="http://schemas.openxmlformats.org/officeDocument/2006/relationships/tags" Target="../tags/tag648.xml"/><Relationship Id="rId81" Type="http://schemas.openxmlformats.org/officeDocument/2006/relationships/tags" Target="../tags/tag651.xml"/><Relationship Id="rId86" Type="http://schemas.openxmlformats.org/officeDocument/2006/relationships/tags" Target="../tags/tag656.xml"/><Relationship Id="rId94" Type="http://schemas.openxmlformats.org/officeDocument/2006/relationships/tags" Target="../tags/tag664.xml"/><Relationship Id="rId99" Type="http://schemas.openxmlformats.org/officeDocument/2006/relationships/tags" Target="../tags/tag669.xml"/><Relationship Id="rId101" Type="http://schemas.openxmlformats.org/officeDocument/2006/relationships/tags" Target="../tags/tag671.xml"/><Relationship Id="rId122" Type="http://schemas.openxmlformats.org/officeDocument/2006/relationships/tags" Target="../tags/tag692.xml"/><Relationship Id="rId130" Type="http://schemas.openxmlformats.org/officeDocument/2006/relationships/tags" Target="../tags/tag700.xml"/><Relationship Id="rId135" Type="http://schemas.openxmlformats.org/officeDocument/2006/relationships/tags" Target="../tags/tag705.xml"/><Relationship Id="rId143" Type="http://schemas.openxmlformats.org/officeDocument/2006/relationships/tags" Target="../tags/tag713.xml"/><Relationship Id="rId148" Type="http://schemas.openxmlformats.org/officeDocument/2006/relationships/tags" Target="../tags/tag718.xml"/><Relationship Id="rId151" Type="http://schemas.openxmlformats.org/officeDocument/2006/relationships/slideLayout" Target="../slideLayouts/slideLayout2.xml"/><Relationship Id="rId4" Type="http://schemas.openxmlformats.org/officeDocument/2006/relationships/tags" Target="../tags/tag574.xml"/><Relationship Id="rId9" Type="http://schemas.openxmlformats.org/officeDocument/2006/relationships/tags" Target="../tags/tag579.xml"/><Relationship Id="rId13" Type="http://schemas.openxmlformats.org/officeDocument/2006/relationships/tags" Target="../tags/tag583.xml"/><Relationship Id="rId18" Type="http://schemas.openxmlformats.org/officeDocument/2006/relationships/tags" Target="../tags/tag588.xml"/><Relationship Id="rId39" Type="http://schemas.openxmlformats.org/officeDocument/2006/relationships/tags" Target="../tags/tag609.xml"/><Relationship Id="rId109" Type="http://schemas.openxmlformats.org/officeDocument/2006/relationships/tags" Target="../tags/tag679.xml"/><Relationship Id="rId34" Type="http://schemas.openxmlformats.org/officeDocument/2006/relationships/tags" Target="../tags/tag604.xml"/><Relationship Id="rId50" Type="http://schemas.openxmlformats.org/officeDocument/2006/relationships/tags" Target="../tags/tag620.xml"/><Relationship Id="rId55" Type="http://schemas.openxmlformats.org/officeDocument/2006/relationships/tags" Target="../tags/tag625.xml"/><Relationship Id="rId76" Type="http://schemas.openxmlformats.org/officeDocument/2006/relationships/tags" Target="../tags/tag646.xml"/><Relationship Id="rId97" Type="http://schemas.openxmlformats.org/officeDocument/2006/relationships/tags" Target="../tags/tag667.xml"/><Relationship Id="rId104" Type="http://schemas.openxmlformats.org/officeDocument/2006/relationships/tags" Target="../tags/tag674.xml"/><Relationship Id="rId120" Type="http://schemas.openxmlformats.org/officeDocument/2006/relationships/tags" Target="../tags/tag690.xml"/><Relationship Id="rId125" Type="http://schemas.openxmlformats.org/officeDocument/2006/relationships/tags" Target="../tags/tag695.xml"/><Relationship Id="rId141" Type="http://schemas.openxmlformats.org/officeDocument/2006/relationships/tags" Target="../tags/tag711.xml"/><Relationship Id="rId146" Type="http://schemas.openxmlformats.org/officeDocument/2006/relationships/tags" Target="../tags/tag716.xml"/><Relationship Id="rId7" Type="http://schemas.openxmlformats.org/officeDocument/2006/relationships/tags" Target="../tags/tag577.xml"/><Relationship Id="rId71" Type="http://schemas.openxmlformats.org/officeDocument/2006/relationships/tags" Target="../tags/tag641.xml"/><Relationship Id="rId92" Type="http://schemas.openxmlformats.org/officeDocument/2006/relationships/tags" Target="../tags/tag662.xml"/><Relationship Id="rId2" Type="http://schemas.openxmlformats.org/officeDocument/2006/relationships/tags" Target="../tags/tag572.xml"/><Relationship Id="rId29" Type="http://schemas.openxmlformats.org/officeDocument/2006/relationships/tags" Target="../tags/tag599.xml"/><Relationship Id="rId24" Type="http://schemas.openxmlformats.org/officeDocument/2006/relationships/tags" Target="../tags/tag594.xml"/><Relationship Id="rId40" Type="http://schemas.openxmlformats.org/officeDocument/2006/relationships/tags" Target="../tags/tag610.xml"/><Relationship Id="rId45" Type="http://schemas.openxmlformats.org/officeDocument/2006/relationships/tags" Target="../tags/tag615.xml"/><Relationship Id="rId66" Type="http://schemas.openxmlformats.org/officeDocument/2006/relationships/tags" Target="../tags/tag636.xml"/><Relationship Id="rId87" Type="http://schemas.openxmlformats.org/officeDocument/2006/relationships/tags" Target="../tags/tag657.xml"/><Relationship Id="rId110" Type="http://schemas.openxmlformats.org/officeDocument/2006/relationships/tags" Target="../tags/tag680.xml"/><Relationship Id="rId115" Type="http://schemas.openxmlformats.org/officeDocument/2006/relationships/tags" Target="../tags/tag685.xml"/><Relationship Id="rId131" Type="http://schemas.openxmlformats.org/officeDocument/2006/relationships/tags" Target="../tags/tag701.xml"/><Relationship Id="rId136" Type="http://schemas.openxmlformats.org/officeDocument/2006/relationships/tags" Target="../tags/tag706.xml"/><Relationship Id="rId61" Type="http://schemas.openxmlformats.org/officeDocument/2006/relationships/tags" Target="../tags/tag631.xml"/><Relationship Id="rId82" Type="http://schemas.openxmlformats.org/officeDocument/2006/relationships/tags" Target="../tags/tag652.xml"/><Relationship Id="rId152" Type="http://schemas.openxmlformats.org/officeDocument/2006/relationships/notesSlide" Target="../notesSlides/notesSlide19.xml"/><Relationship Id="rId19" Type="http://schemas.openxmlformats.org/officeDocument/2006/relationships/tags" Target="../tags/tag589.xml"/><Relationship Id="rId14" Type="http://schemas.openxmlformats.org/officeDocument/2006/relationships/tags" Target="../tags/tag584.xml"/><Relationship Id="rId30" Type="http://schemas.openxmlformats.org/officeDocument/2006/relationships/tags" Target="../tags/tag600.xml"/><Relationship Id="rId35" Type="http://schemas.openxmlformats.org/officeDocument/2006/relationships/tags" Target="../tags/tag605.xml"/><Relationship Id="rId56" Type="http://schemas.openxmlformats.org/officeDocument/2006/relationships/tags" Target="../tags/tag626.xml"/><Relationship Id="rId77" Type="http://schemas.openxmlformats.org/officeDocument/2006/relationships/tags" Target="../tags/tag647.xml"/><Relationship Id="rId100" Type="http://schemas.openxmlformats.org/officeDocument/2006/relationships/tags" Target="../tags/tag670.xml"/><Relationship Id="rId105" Type="http://schemas.openxmlformats.org/officeDocument/2006/relationships/tags" Target="../tags/tag675.xml"/><Relationship Id="rId126" Type="http://schemas.openxmlformats.org/officeDocument/2006/relationships/tags" Target="../tags/tag696.xml"/><Relationship Id="rId147" Type="http://schemas.openxmlformats.org/officeDocument/2006/relationships/tags" Target="../tags/tag717.xml"/><Relationship Id="rId8" Type="http://schemas.openxmlformats.org/officeDocument/2006/relationships/tags" Target="../tags/tag578.xml"/><Relationship Id="rId51" Type="http://schemas.openxmlformats.org/officeDocument/2006/relationships/tags" Target="../tags/tag621.xml"/><Relationship Id="rId72" Type="http://schemas.openxmlformats.org/officeDocument/2006/relationships/tags" Target="../tags/tag642.xml"/><Relationship Id="rId93" Type="http://schemas.openxmlformats.org/officeDocument/2006/relationships/tags" Target="../tags/tag663.xml"/><Relationship Id="rId98" Type="http://schemas.openxmlformats.org/officeDocument/2006/relationships/tags" Target="../tags/tag668.xml"/><Relationship Id="rId121" Type="http://schemas.openxmlformats.org/officeDocument/2006/relationships/tags" Target="../tags/tag691.xml"/><Relationship Id="rId142" Type="http://schemas.openxmlformats.org/officeDocument/2006/relationships/tags" Target="../tags/tag712.xml"/><Relationship Id="rId3" Type="http://schemas.openxmlformats.org/officeDocument/2006/relationships/tags" Target="../tags/tag57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746.xml"/><Relationship Id="rId117" Type="http://schemas.openxmlformats.org/officeDocument/2006/relationships/tags" Target="../tags/tag837.xml"/><Relationship Id="rId21" Type="http://schemas.openxmlformats.org/officeDocument/2006/relationships/tags" Target="../tags/tag741.xml"/><Relationship Id="rId42" Type="http://schemas.openxmlformats.org/officeDocument/2006/relationships/tags" Target="../tags/tag762.xml"/><Relationship Id="rId47" Type="http://schemas.openxmlformats.org/officeDocument/2006/relationships/tags" Target="../tags/tag767.xml"/><Relationship Id="rId63" Type="http://schemas.openxmlformats.org/officeDocument/2006/relationships/tags" Target="../tags/tag783.xml"/><Relationship Id="rId68" Type="http://schemas.openxmlformats.org/officeDocument/2006/relationships/tags" Target="../tags/tag788.xml"/><Relationship Id="rId84" Type="http://schemas.openxmlformats.org/officeDocument/2006/relationships/tags" Target="../tags/tag804.xml"/><Relationship Id="rId89" Type="http://schemas.openxmlformats.org/officeDocument/2006/relationships/tags" Target="../tags/tag809.xml"/><Relationship Id="rId112" Type="http://schemas.openxmlformats.org/officeDocument/2006/relationships/tags" Target="../tags/tag832.xml"/><Relationship Id="rId16" Type="http://schemas.openxmlformats.org/officeDocument/2006/relationships/tags" Target="../tags/tag736.xml"/><Relationship Id="rId107" Type="http://schemas.openxmlformats.org/officeDocument/2006/relationships/tags" Target="../tags/tag827.xml"/><Relationship Id="rId11" Type="http://schemas.openxmlformats.org/officeDocument/2006/relationships/tags" Target="../tags/tag731.xml"/><Relationship Id="rId24" Type="http://schemas.openxmlformats.org/officeDocument/2006/relationships/tags" Target="../tags/tag744.xml"/><Relationship Id="rId32" Type="http://schemas.openxmlformats.org/officeDocument/2006/relationships/tags" Target="../tags/tag752.xml"/><Relationship Id="rId37" Type="http://schemas.openxmlformats.org/officeDocument/2006/relationships/tags" Target="../tags/tag757.xml"/><Relationship Id="rId40" Type="http://schemas.openxmlformats.org/officeDocument/2006/relationships/tags" Target="../tags/tag760.xml"/><Relationship Id="rId45" Type="http://schemas.openxmlformats.org/officeDocument/2006/relationships/tags" Target="../tags/tag765.xml"/><Relationship Id="rId53" Type="http://schemas.openxmlformats.org/officeDocument/2006/relationships/tags" Target="../tags/tag773.xml"/><Relationship Id="rId58" Type="http://schemas.openxmlformats.org/officeDocument/2006/relationships/tags" Target="../tags/tag778.xml"/><Relationship Id="rId66" Type="http://schemas.openxmlformats.org/officeDocument/2006/relationships/tags" Target="../tags/tag786.xml"/><Relationship Id="rId74" Type="http://schemas.openxmlformats.org/officeDocument/2006/relationships/tags" Target="../tags/tag794.xml"/><Relationship Id="rId79" Type="http://schemas.openxmlformats.org/officeDocument/2006/relationships/tags" Target="../tags/tag799.xml"/><Relationship Id="rId87" Type="http://schemas.openxmlformats.org/officeDocument/2006/relationships/tags" Target="../tags/tag807.xml"/><Relationship Id="rId102" Type="http://schemas.openxmlformats.org/officeDocument/2006/relationships/tags" Target="../tags/tag822.xml"/><Relationship Id="rId110" Type="http://schemas.openxmlformats.org/officeDocument/2006/relationships/tags" Target="../tags/tag830.xml"/><Relationship Id="rId115" Type="http://schemas.openxmlformats.org/officeDocument/2006/relationships/tags" Target="../tags/tag835.xml"/><Relationship Id="rId5" Type="http://schemas.openxmlformats.org/officeDocument/2006/relationships/tags" Target="../tags/tag725.xml"/><Relationship Id="rId61" Type="http://schemas.openxmlformats.org/officeDocument/2006/relationships/tags" Target="../tags/tag781.xml"/><Relationship Id="rId82" Type="http://schemas.openxmlformats.org/officeDocument/2006/relationships/tags" Target="../tags/tag802.xml"/><Relationship Id="rId90" Type="http://schemas.openxmlformats.org/officeDocument/2006/relationships/tags" Target="../tags/tag810.xml"/><Relationship Id="rId95" Type="http://schemas.openxmlformats.org/officeDocument/2006/relationships/tags" Target="../tags/tag815.xml"/><Relationship Id="rId19" Type="http://schemas.openxmlformats.org/officeDocument/2006/relationships/tags" Target="../tags/tag739.xml"/><Relationship Id="rId14" Type="http://schemas.openxmlformats.org/officeDocument/2006/relationships/tags" Target="../tags/tag734.xml"/><Relationship Id="rId22" Type="http://schemas.openxmlformats.org/officeDocument/2006/relationships/tags" Target="../tags/tag742.xml"/><Relationship Id="rId27" Type="http://schemas.openxmlformats.org/officeDocument/2006/relationships/tags" Target="../tags/tag747.xml"/><Relationship Id="rId30" Type="http://schemas.openxmlformats.org/officeDocument/2006/relationships/tags" Target="../tags/tag750.xml"/><Relationship Id="rId35" Type="http://schemas.openxmlformats.org/officeDocument/2006/relationships/tags" Target="../tags/tag755.xml"/><Relationship Id="rId43" Type="http://schemas.openxmlformats.org/officeDocument/2006/relationships/tags" Target="../tags/tag763.xml"/><Relationship Id="rId48" Type="http://schemas.openxmlformats.org/officeDocument/2006/relationships/tags" Target="../tags/tag768.xml"/><Relationship Id="rId56" Type="http://schemas.openxmlformats.org/officeDocument/2006/relationships/tags" Target="../tags/tag776.xml"/><Relationship Id="rId64" Type="http://schemas.openxmlformats.org/officeDocument/2006/relationships/tags" Target="../tags/tag784.xml"/><Relationship Id="rId69" Type="http://schemas.openxmlformats.org/officeDocument/2006/relationships/tags" Target="../tags/tag789.xml"/><Relationship Id="rId77" Type="http://schemas.openxmlformats.org/officeDocument/2006/relationships/tags" Target="../tags/tag797.xml"/><Relationship Id="rId100" Type="http://schemas.openxmlformats.org/officeDocument/2006/relationships/tags" Target="../tags/tag820.xml"/><Relationship Id="rId105" Type="http://schemas.openxmlformats.org/officeDocument/2006/relationships/tags" Target="../tags/tag825.xml"/><Relationship Id="rId113" Type="http://schemas.openxmlformats.org/officeDocument/2006/relationships/tags" Target="../tags/tag833.xml"/><Relationship Id="rId118" Type="http://schemas.openxmlformats.org/officeDocument/2006/relationships/slideLayout" Target="../slideLayouts/slideLayout2.xml"/><Relationship Id="rId8" Type="http://schemas.openxmlformats.org/officeDocument/2006/relationships/tags" Target="../tags/tag728.xml"/><Relationship Id="rId51" Type="http://schemas.openxmlformats.org/officeDocument/2006/relationships/tags" Target="../tags/tag771.xml"/><Relationship Id="rId72" Type="http://schemas.openxmlformats.org/officeDocument/2006/relationships/tags" Target="../tags/tag792.xml"/><Relationship Id="rId80" Type="http://schemas.openxmlformats.org/officeDocument/2006/relationships/tags" Target="../tags/tag800.xml"/><Relationship Id="rId85" Type="http://schemas.openxmlformats.org/officeDocument/2006/relationships/tags" Target="../tags/tag805.xml"/><Relationship Id="rId93" Type="http://schemas.openxmlformats.org/officeDocument/2006/relationships/tags" Target="../tags/tag813.xml"/><Relationship Id="rId98" Type="http://schemas.openxmlformats.org/officeDocument/2006/relationships/tags" Target="../tags/tag818.xml"/><Relationship Id="rId3" Type="http://schemas.openxmlformats.org/officeDocument/2006/relationships/tags" Target="../tags/tag723.xml"/><Relationship Id="rId12" Type="http://schemas.openxmlformats.org/officeDocument/2006/relationships/tags" Target="../tags/tag732.xml"/><Relationship Id="rId17" Type="http://schemas.openxmlformats.org/officeDocument/2006/relationships/tags" Target="../tags/tag737.xml"/><Relationship Id="rId25" Type="http://schemas.openxmlformats.org/officeDocument/2006/relationships/tags" Target="../tags/tag745.xml"/><Relationship Id="rId33" Type="http://schemas.openxmlformats.org/officeDocument/2006/relationships/tags" Target="../tags/tag753.xml"/><Relationship Id="rId38" Type="http://schemas.openxmlformats.org/officeDocument/2006/relationships/tags" Target="../tags/tag758.xml"/><Relationship Id="rId46" Type="http://schemas.openxmlformats.org/officeDocument/2006/relationships/tags" Target="../tags/tag766.xml"/><Relationship Id="rId59" Type="http://schemas.openxmlformats.org/officeDocument/2006/relationships/tags" Target="../tags/tag779.xml"/><Relationship Id="rId67" Type="http://schemas.openxmlformats.org/officeDocument/2006/relationships/tags" Target="../tags/tag787.xml"/><Relationship Id="rId103" Type="http://schemas.openxmlformats.org/officeDocument/2006/relationships/tags" Target="../tags/tag823.xml"/><Relationship Id="rId108" Type="http://schemas.openxmlformats.org/officeDocument/2006/relationships/tags" Target="../tags/tag828.xml"/><Relationship Id="rId116" Type="http://schemas.openxmlformats.org/officeDocument/2006/relationships/tags" Target="../tags/tag836.xml"/><Relationship Id="rId20" Type="http://schemas.openxmlformats.org/officeDocument/2006/relationships/tags" Target="../tags/tag740.xml"/><Relationship Id="rId41" Type="http://schemas.openxmlformats.org/officeDocument/2006/relationships/tags" Target="../tags/tag761.xml"/><Relationship Id="rId54" Type="http://schemas.openxmlformats.org/officeDocument/2006/relationships/tags" Target="../tags/tag774.xml"/><Relationship Id="rId62" Type="http://schemas.openxmlformats.org/officeDocument/2006/relationships/tags" Target="../tags/tag782.xml"/><Relationship Id="rId70" Type="http://schemas.openxmlformats.org/officeDocument/2006/relationships/tags" Target="../tags/tag790.xml"/><Relationship Id="rId75" Type="http://schemas.openxmlformats.org/officeDocument/2006/relationships/tags" Target="../tags/tag795.xml"/><Relationship Id="rId83" Type="http://schemas.openxmlformats.org/officeDocument/2006/relationships/tags" Target="../tags/tag803.xml"/><Relationship Id="rId88" Type="http://schemas.openxmlformats.org/officeDocument/2006/relationships/tags" Target="../tags/tag808.xml"/><Relationship Id="rId91" Type="http://schemas.openxmlformats.org/officeDocument/2006/relationships/tags" Target="../tags/tag811.xml"/><Relationship Id="rId96" Type="http://schemas.openxmlformats.org/officeDocument/2006/relationships/tags" Target="../tags/tag816.xml"/><Relationship Id="rId111" Type="http://schemas.openxmlformats.org/officeDocument/2006/relationships/tags" Target="../tags/tag831.xml"/><Relationship Id="rId1" Type="http://schemas.openxmlformats.org/officeDocument/2006/relationships/tags" Target="../tags/tag721.xml"/><Relationship Id="rId6" Type="http://schemas.openxmlformats.org/officeDocument/2006/relationships/tags" Target="../tags/tag726.xml"/><Relationship Id="rId15" Type="http://schemas.openxmlformats.org/officeDocument/2006/relationships/tags" Target="../tags/tag735.xml"/><Relationship Id="rId23" Type="http://schemas.openxmlformats.org/officeDocument/2006/relationships/tags" Target="../tags/tag743.xml"/><Relationship Id="rId28" Type="http://schemas.openxmlformats.org/officeDocument/2006/relationships/tags" Target="../tags/tag748.xml"/><Relationship Id="rId36" Type="http://schemas.openxmlformats.org/officeDocument/2006/relationships/tags" Target="../tags/tag756.xml"/><Relationship Id="rId49" Type="http://schemas.openxmlformats.org/officeDocument/2006/relationships/tags" Target="../tags/tag769.xml"/><Relationship Id="rId57" Type="http://schemas.openxmlformats.org/officeDocument/2006/relationships/tags" Target="../tags/tag777.xml"/><Relationship Id="rId106" Type="http://schemas.openxmlformats.org/officeDocument/2006/relationships/tags" Target="../tags/tag826.xml"/><Relationship Id="rId114" Type="http://schemas.openxmlformats.org/officeDocument/2006/relationships/tags" Target="../tags/tag834.xml"/><Relationship Id="rId119" Type="http://schemas.openxmlformats.org/officeDocument/2006/relationships/notesSlide" Target="../notesSlides/notesSlide20.xml"/><Relationship Id="rId10" Type="http://schemas.openxmlformats.org/officeDocument/2006/relationships/tags" Target="../tags/tag730.xml"/><Relationship Id="rId31" Type="http://schemas.openxmlformats.org/officeDocument/2006/relationships/tags" Target="../tags/tag751.xml"/><Relationship Id="rId44" Type="http://schemas.openxmlformats.org/officeDocument/2006/relationships/tags" Target="../tags/tag764.xml"/><Relationship Id="rId52" Type="http://schemas.openxmlformats.org/officeDocument/2006/relationships/tags" Target="../tags/tag772.xml"/><Relationship Id="rId60" Type="http://schemas.openxmlformats.org/officeDocument/2006/relationships/tags" Target="../tags/tag780.xml"/><Relationship Id="rId65" Type="http://schemas.openxmlformats.org/officeDocument/2006/relationships/tags" Target="../tags/tag785.xml"/><Relationship Id="rId73" Type="http://schemas.openxmlformats.org/officeDocument/2006/relationships/tags" Target="../tags/tag793.xml"/><Relationship Id="rId78" Type="http://schemas.openxmlformats.org/officeDocument/2006/relationships/tags" Target="../tags/tag798.xml"/><Relationship Id="rId81" Type="http://schemas.openxmlformats.org/officeDocument/2006/relationships/tags" Target="../tags/tag801.xml"/><Relationship Id="rId86" Type="http://schemas.openxmlformats.org/officeDocument/2006/relationships/tags" Target="../tags/tag806.xml"/><Relationship Id="rId94" Type="http://schemas.openxmlformats.org/officeDocument/2006/relationships/tags" Target="../tags/tag814.xml"/><Relationship Id="rId99" Type="http://schemas.openxmlformats.org/officeDocument/2006/relationships/tags" Target="../tags/tag819.xml"/><Relationship Id="rId101" Type="http://schemas.openxmlformats.org/officeDocument/2006/relationships/tags" Target="../tags/tag821.xml"/><Relationship Id="rId4" Type="http://schemas.openxmlformats.org/officeDocument/2006/relationships/tags" Target="../tags/tag724.xml"/><Relationship Id="rId9" Type="http://schemas.openxmlformats.org/officeDocument/2006/relationships/tags" Target="../tags/tag729.xml"/><Relationship Id="rId13" Type="http://schemas.openxmlformats.org/officeDocument/2006/relationships/tags" Target="../tags/tag733.xml"/><Relationship Id="rId18" Type="http://schemas.openxmlformats.org/officeDocument/2006/relationships/tags" Target="../tags/tag738.xml"/><Relationship Id="rId39" Type="http://schemas.openxmlformats.org/officeDocument/2006/relationships/tags" Target="../tags/tag759.xml"/><Relationship Id="rId109" Type="http://schemas.openxmlformats.org/officeDocument/2006/relationships/tags" Target="../tags/tag829.xml"/><Relationship Id="rId34" Type="http://schemas.openxmlformats.org/officeDocument/2006/relationships/tags" Target="../tags/tag754.xml"/><Relationship Id="rId50" Type="http://schemas.openxmlformats.org/officeDocument/2006/relationships/tags" Target="../tags/tag770.xml"/><Relationship Id="rId55" Type="http://schemas.openxmlformats.org/officeDocument/2006/relationships/tags" Target="../tags/tag775.xml"/><Relationship Id="rId76" Type="http://schemas.openxmlformats.org/officeDocument/2006/relationships/tags" Target="../tags/tag796.xml"/><Relationship Id="rId97" Type="http://schemas.openxmlformats.org/officeDocument/2006/relationships/tags" Target="../tags/tag817.xml"/><Relationship Id="rId104" Type="http://schemas.openxmlformats.org/officeDocument/2006/relationships/tags" Target="../tags/tag824.xml"/><Relationship Id="rId7" Type="http://schemas.openxmlformats.org/officeDocument/2006/relationships/tags" Target="../tags/tag727.xml"/><Relationship Id="rId71" Type="http://schemas.openxmlformats.org/officeDocument/2006/relationships/tags" Target="../tags/tag791.xml"/><Relationship Id="rId92" Type="http://schemas.openxmlformats.org/officeDocument/2006/relationships/tags" Target="../tags/tag812.xml"/><Relationship Id="rId2" Type="http://schemas.openxmlformats.org/officeDocument/2006/relationships/tags" Target="../tags/tag722.xml"/><Relationship Id="rId29" Type="http://schemas.openxmlformats.org/officeDocument/2006/relationships/tags" Target="../tags/tag7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4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45.xml"/><Relationship Id="rId2" Type="http://schemas.openxmlformats.org/officeDocument/2006/relationships/tags" Target="../tags/tag844.xml"/><Relationship Id="rId1" Type="http://schemas.openxmlformats.org/officeDocument/2006/relationships/tags" Target="../tags/tag84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4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9.xml"/><Relationship Id="rId1" Type="http://schemas.openxmlformats.org/officeDocument/2006/relationships/tags" Target="../tags/tag848.xml"/><Relationship Id="rId4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" Type="http://schemas.openxmlformats.org/officeDocument/2006/relationships/tags" Target="../tags/tag85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58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0.xml"/><Relationship Id="rId1" Type="http://schemas.openxmlformats.org/officeDocument/2006/relationships/tags" Target="../tags/tag859.xml"/><Relationship Id="rId4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68.xml"/><Relationship Id="rId13" Type="http://schemas.openxmlformats.org/officeDocument/2006/relationships/tags" Target="../tags/tag873.xml"/><Relationship Id="rId18" Type="http://schemas.openxmlformats.org/officeDocument/2006/relationships/tags" Target="../tags/tag878.xml"/><Relationship Id="rId3" Type="http://schemas.openxmlformats.org/officeDocument/2006/relationships/tags" Target="../tags/tag863.xml"/><Relationship Id="rId21" Type="http://schemas.openxmlformats.org/officeDocument/2006/relationships/tags" Target="../tags/tag881.xml"/><Relationship Id="rId7" Type="http://schemas.openxmlformats.org/officeDocument/2006/relationships/tags" Target="../tags/tag867.xml"/><Relationship Id="rId12" Type="http://schemas.openxmlformats.org/officeDocument/2006/relationships/tags" Target="../tags/tag872.xml"/><Relationship Id="rId17" Type="http://schemas.openxmlformats.org/officeDocument/2006/relationships/tags" Target="../tags/tag877.xml"/><Relationship Id="rId2" Type="http://schemas.openxmlformats.org/officeDocument/2006/relationships/tags" Target="../tags/tag862.xml"/><Relationship Id="rId16" Type="http://schemas.openxmlformats.org/officeDocument/2006/relationships/tags" Target="../tags/tag876.xml"/><Relationship Id="rId20" Type="http://schemas.openxmlformats.org/officeDocument/2006/relationships/tags" Target="../tags/tag880.xml"/><Relationship Id="rId1" Type="http://schemas.openxmlformats.org/officeDocument/2006/relationships/tags" Target="../tags/tag861.xml"/><Relationship Id="rId6" Type="http://schemas.openxmlformats.org/officeDocument/2006/relationships/tags" Target="../tags/tag866.xml"/><Relationship Id="rId11" Type="http://schemas.openxmlformats.org/officeDocument/2006/relationships/tags" Target="../tags/tag871.xml"/><Relationship Id="rId24" Type="http://schemas.openxmlformats.org/officeDocument/2006/relationships/notesSlide" Target="../notesSlides/notesSlide30.xml"/><Relationship Id="rId5" Type="http://schemas.openxmlformats.org/officeDocument/2006/relationships/tags" Target="../tags/tag865.xml"/><Relationship Id="rId15" Type="http://schemas.openxmlformats.org/officeDocument/2006/relationships/tags" Target="../tags/tag87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870.xml"/><Relationship Id="rId19" Type="http://schemas.openxmlformats.org/officeDocument/2006/relationships/tags" Target="../tags/tag879.xml"/><Relationship Id="rId4" Type="http://schemas.openxmlformats.org/officeDocument/2006/relationships/tags" Target="../tags/tag864.xml"/><Relationship Id="rId9" Type="http://schemas.openxmlformats.org/officeDocument/2006/relationships/tags" Target="../tags/tag869.xml"/><Relationship Id="rId14" Type="http://schemas.openxmlformats.org/officeDocument/2006/relationships/tags" Target="../tags/tag874.xml"/><Relationship Id="rId22" Type="http://schemas.openxmlformats.org/officeDocument/2006/relationships/tags" Target="../tags/tag88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890.xml"/><Relationship Id="rId13" Type="http://schemas.openxmlformats.org/officeDocument/2006/relationships/tags" Target="../tags/tag895.xml"/><Relationship Id="rId18" Type="http://schemas.openxmlformats.org/officeDocument/2006/relationships/tags" Target="../tags/tag900.xml"/><Relationship Id="rId26" Type="http://schemas.openxmlformats.org/officeDocument/2006/relationships/tags" Target="../tags/tag908.xml"/><Relationship Id="rId3" Type="http://schemas.openxmlformats.org/officeDocument/2006/relationships/tags" Target="../tags/tag885.xml"/><Relationship Id="rId21" Type="http://schemas.openxmlformats.org/officeDocument/2006/relationships/tags" Target="../tags/tag903.xml"/><Relationship Id="rId7" Type="http://schemas.openxmlformats.org/officeDocument/2006/relationships/tags" Target="../tags/tag889.xml"/><Relationship Id="rId12" Type="http://schemas.openxmlformats.org/officeDocument/2006/relationships/tags" Target="../tags/tag894.xml"/><Relationship Id="rId17" Type="http://schemas.openxmlformats.org/officeDocument/2006/relationships/tags" Target="../tags/tag899.xml"/><Relationship Id="rId25" Type="http://schemas.openxmlformats.org/officeDocument/2006/relationships/tags" Target="../tags/tag907.xml"/><Relationship Id="rId2" Type="http://schemas.openxmlformats.org/officeDocument/2006/relationships/tags" Target="../tags/tag884.xml"/><Relationship Id="rId16" Type="http://schemas.openxmlformats.org/officeDocument/2006/relationships/tags" Target="../tags/tag898.xml"/><Relationship Id="rId20" Type="http://schemas.openxmlformats.org/officeDocument/2006/relationships/tags" Target="../tags/tag902.xml"/><Relationship Id="rId29" Type="http://schemas.openxmlformats.org/officeDocument/2006/relationships/tags" Target="../tags/tag911.xml"/><Relationship Id="rId1" Type="http://schemas.openxmlformats.org/officeDocument/2006/relationships/tags" Target="../tags/tag883.xml"/><Relationship Id="rId6" Type="http://schemas.openxmlformats.org/officeDocument/2006/relationships/tags" Target="../tags/tag888.xml"/><Relationship Id="rId11" Type="http://schemas.openxmlformats.org/officeDocument/2006/relationships/tags" Target="../tags/tag893.xml"/><Relationship Id="rId24" Type="http://schemas.openxmlformats.org/officeDocument/2006/relationships/tags" Target="../tags/tag906.xml"/><Relationship Id="rId32" Type="http://schemas.openxmlformats.org/officeDocument/2006/relationships/notesSlide" Target="../notesSlides/notesSlide31.xml"/><Relationship Id="rId5" Type="http://schemas.openxmlformats.org/officeDocument/2006/relationships/tags" Target="../tags/tag887.xml"/><Relationship Id="rId15" Type="http://schemas.openxmlformats.org/officeDocument/2006/relationships/tags" Target="../tags/tag897.xml"/><Relationship Id="rId23" Type="http://schemas.openxmlformats.org/officeDocument/2006/relationships/tags" Target="../tags/tag905.xml"/><Relationship Id="rId28" Type="http://schemas.openxmlformats.org/officeDocument/2006/relationships/tags" Target="../tags/tag910.xml"/><Relationship Id="rId10" Type="http://schemas.openxmlformats.org/officeDocument/2006/relationships/tags" Target="../tags/tag892.xml"/><Relationship Id="rId19" Type="http://schemas.openxmlformats.org/officeDocument/2006/relationships/tags" Target="../tags/tag901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886.xml"/><Relationship Id="rId9" Type="http://schemas.openxmlformats.org/officeDocument/2006/relationships/tags" Target="../tags/tag891.xml"/><Relationship Id="rId14" Type="http://schemas.openxmlformats.org/officeDocument/2006/relationships/tags" Target="../tags/tag896.xml"/><Relationship Id="rId22" Type="http://schemas.openxmlformats.org/officeDocument/2006/relationships/tags" Target="../tags/tag904.xml"/><Relationship Id="rId27" Type="http://schemas.openxmlformats.org/officeDocument/2006/relationships/tags" Target="../tags/tag909.xml"/><Relationship Id="rId30" Type="http://schemas.openxmlformats.org/officeDocument/2006/relationships/tags" Target="../tags/tag9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920.xml"/><Relationship Id="rId13" Type="http://schemas.openxmlformats.org/officeDocument/2006/relationships/tags" Target="../tags/tag925.xml"/><Relationship Id="rId18" Type="http://schemas.openxmlformats.org/officeDocument/2006/relationships/tags" Target="../tags/tag930.xml"/><Relationship Id="rId26" Type="http://schemas.openxmlformats.org/officeDocument/2006/relationships/tags" Target="../tags/tag938.xml"/><Relationship Id="rId3" Type="http://schemas.openxmlformats.org/officeDocument/2006/relationships/tags" Target="../tags/tag915.xml"/><Relationship Id="rId21" Type="http://schemas.openxmlformats.org/officeDocument/2006/relationships/tags" Target="../tags/tag933.xml"/><Relationship Id="rId7" Type="http://schemas.openxmlformats.org/officeDocument/2006/relationships/tags" Target="../tags/tag919.xml"/><Relationship Id="rId12" Type="http://schemas.openxmlformats.org/officeDocument/2006/relationships/tags" Target="../tags/tag924.xml"/><Relationship Id="rId17" Type="http://schemas.openxmlformats.org/officeDocument/2006/relationships/tags" Target="../tags/tag929.xml"/><Relationship Id="rId25" Type="http://schemas.openxmlformats.org/officeDocument/2006/relationships/tags" Target="../tags/tag937.xml"/><Relationship Id="rId2" Type="http://schemas.openxmlformats.org/officeDocument/2006/relationships/tags" Target="../tags/tag914.xml"/><Relationship Id="rId16" Type="http://schemas.openxmlformats.org/officeDocument/2006/relationships/tags" Target="../tags/tag928.xml"/><Relationship Id="rId20" Type="http://schemas.openxmlformats.org/officeDocument/2006/relationships/tags" Target="../tags/tag932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913.xml"/><Relationship Id="rId6" Type="http://schemas.openxmlformats.org/officeDocument/2006/relationships/tags" Target="../tags/tag918.xml"/><Relationship Id="rId11" Type="http://schemas.openxmlformats.org/officeDocument/2006/relationships/tags" Target="../tags/tag923.xml"/><Relationship Id="rId24" Type="http://schemas.openxmlformats.org/officeDocument/2006/relationships/tags" Target="../tags/tag936.xml"/><Relationship Id="rId5" Type="http://schemas.openxmlformats.org/officeDocument/2006/relationships/tags" Target="../tags/tag917.xml"/><Relationship Id="rId15" Type="http://schemas.openxmlformats.org/officeDocument/2006/relationships/tags" Target="../tags/tag927.xml"/><Relationship Id="rId23" Type="http://schemas.openxmlformats.org/officeDocument/2006/relationships/tags" Target="../tags/tag935.xml"/><Relationship Id="rId28" Type="http://schemas.openxmlformats.org/officeDocument/2006/relationships/tags" Target="../tags/tag940.xml"/><Relationship Id="rId10" Type="http://schemas.openxmlformats.org/officeDocument/2006/relationships/tags" Target="../tags/tag922.xml"/><Relationship Id="rId19" Type="http://schemas.openxmlformats.org/officeDocument/2006/relationships/tags" Target="../tags/tag931.xml"/><Relationship Id="rId4" Type="http://schemas.openxmlformats.org/officeDocument/2006/relationships/tags" Target="../tags/tag916.xml"/><Relationship Id="rId9" Type="http://schemas.openxmlformats.org/officeDocument/2006/relationships/tags" Target="../tags/tag921.xml"/><Relationship Id="rId14" Type="http://schemas.openxmlformats.org/officeDocument/2006/relationships/tags" Target="../tags/tag926.xml"/><Relationship Id="rId22" Type="http://schemas.openxmlformats.org/officeDocument/2006/relationships/tags" Target="../tags/tag934.xml"/><Relationship Id="rId27" Type="http://schemas.openxmlformats.org/officeDocument/2006/relationships/tags" Target="../tags/tag939.xml"/><Relationship Id="rId30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948.xml"/><Relationship Id="rId13" Type="http://schemas.openxmlformats.org/officeDocument/2006/relationships/tags" Target="../tags/tag953.xml"/><Relationship Id="rId18" Type="http://schemas.openxmlformats.org/officeDocument/2006/relationships/tags" Target="../tags/tag958.xml"/><Relationship Id="rId26" Type="http://schemas.openxmlformats.org/officeDocument/2006/relationships/tags" Target="../tags/tag966.xml"/><Relationship Id="rId3" Type="http://schemas.openxmlformats.org/officeDocument/2006/relationships/tags" Target="../tags/tag943.xml"/><Relationship Id="rId21" Type="http://schemas.openxmlformats.org/officeDocument/2006/relationships/tags" Target="../tags/tag961.xml"/><Relationship Id="rId7" Type="http://schemas.openxmlformats.org/officeDocument/2006/relationships/tags" Target="../tags/tag947.xml"/><Relationship Id="rId12" Type="http://schemas.openxmlformats.org/officeDocument/2006/relationships/tags" Target="../tags/tag952.xml"/><Relationship Id="rId17" Type="http://schemas.openxmlformats.org/officeDocument/2006/relationships/tags" Target="../tags/tag957.xml"/><Relationship Id="rId25" Type="http://schemas.openxmlformats.org/officeDocument/2006/relationships/tags" Target="../tags/tag965.xml"/><Relationship Id="rId2" Type="http://schemas.openxmlformats.org/officeDocument/2006/relationships/tags" Target="../tags/tag942.xml"/><Relationship Id="rId16" Type="http://schemas.openxmlformats.org/officeDocument/2006/relationships/tags" Target="../tags/tag956.xml"/><Relationship Id="rId20" Type="http://schemas.openxmlformats.org/officeDocument/2006/relationships/tags" Target="../tags/tag960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941.xml"/><Relationship Id="rId6" Type="http://schemas.openxmlformats.org/officeDocument/2006/relationships/tags" Target="../tags/tag946.xml"/><Relationship Id="rId11" Type="http://schemas.openxmlformats.org/officeDocument/2006/relationships/tags" Target="../tags/tag951.xml"/><Relationship Id="rId24" Type="http://schemas.openxmlformats.org/officeDocument/2006/relationships/tags" Target="../tags/tag964.xml"/><Relationship Id="rId5" Type="http://schemas.openxmlformats.org/officeDocument/2006/relationships/tags" Target="../tags/tag945.xml"/><Relationship Id="rId15" Type="http://schemas.openxmlformats.org/officeDocument/2006/relationships/tags" Target="../tags/tag955.xml"/><Relationship Id="rId23" Type="http://schemas.openxmlformats.org/officeDocument/2006/relationships/tags" Target="../tags/tag963.xml"/><Relationship Id="rId28" Type="http://schemas.openxmlformats.org/officeDocument/2006/relationships/tags" Target="../tags/tag968.xml"/><Relationship Id="rId10" Type="http://schemas.openxmlformats.org/officeDocument/2006/relationships/tags" Target="../tags/tag950.xml"/><Relationship Id="rId19" Type="http://schemas.openxmlformats.org/officeDocument/2006/relationships/tags" Target="../tags/tag959.xml"/><Relationship Id="rId4" Type="http://schemas.openxmlformats.org/officeDocument/2006/relationships/tags" Target="../tags/tag944.xml"/><Relationship Id="rId9" Type="http://schemas.openxmlformats.org/officeDocument/2006/relationships/tags" Target="../tags/tag949.xml"/><Relationship Id="rId14" Type="http://schemas.openxmlformats.org/officeDocument/2006/relationships/tags" Target="../tags/tag954.xml"/><Relationship Id="rId22" Type="http://schemas.openxmlformats.org/officeDocument/2006/relationships/tags" Target="../tags/tag962.xml"/><Relationship Id="rId27" Type="http://schemas.openxmlformats.org/officeDocument/2006/relationships/tags" Target="../tags/tag967.xml"/><Relationship Id="rId30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b10100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Numerical Accuracy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747" name="Rectangle 31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Technology Trends</a:t>
            </a:r>
          </a:p>
        </p:txBody>
      </p:sp>
      <p:sp>
        <p:nvSpPr>
          <p:cNvPr id="658748" name="Rectangle 31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/>
              <a:t>Processor-DRAM Memory Gap (latency)</a:t>
            </a:r>
          </a:p>
        </p:txBody>
      </p:sp>
      <p:sp>
        <p:nvSpPr>
          <p:cNvPr id="6584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27913" y="2090737"/>
            <a:ext cx="16383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µProc</a:t>
            </a:r>
          </a:p>
          <a:p>
            <a:pPr eaLnBrk="0" hangingPunct="0"/>
            <a:r>
              <a:rPr lang="en-US" sz="2400"/>
              <a:t>60%/yr.</a:t>
            </a:r>
          </a:p>
          <a:p>
            <a:pPr eaLnBrk="0" hangingPunct="0"/>
            <a:r>
              <a:rPr lang="en-US" sz="2400"/>
              <a:t>(2X/1.5yr)</a:t>
            </a:r>
          </a:p>
        </p:txBody>
      </p:sp>
      <p:sp>
        <p:nvSpPr>
          <p:cNvPr id="6584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92988" y="4402137"/>
            <a:ext cx="16732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DRAM</a:t>
            </a:r>
          </a:p>
          <a:p>
            <a:pPr eaLnBrk="0" hangingPunct="0"/>
            <a:r>
              <a:rPr lang="en-US" sz="2400"/>
              <a:t>9%/yr.</a:t>
            </a:r>
          </a:p>
          <a:p>
            <a:pPr eaLnBrk="0" hangingPunct="0"/>
            <a:r>
              <a:rPr lang="en-US" sz="2400"/>
              <a:t>(2X/10 yrs)</a:t>
            </a:r>
          </a:p>
        </p:txBody>
      </p:sp>
      <p:sp>
        <p:nvSpPr>
          <p:cNvPr id="658437" name="Arc 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97688" y="45370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1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3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9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0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7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1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4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2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2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3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0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4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7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5" name="Line 1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15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6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22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7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30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8" name="Line 16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38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49" name="Line 17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5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0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53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1" name="Line 1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0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2" name="Line 2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68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3" name="Line 2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76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4" name="Line 2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3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5" name="Line 2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91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6" name="Line 2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99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7" name="Line 2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067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8" name="Line 2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143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59" name="Line 2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19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0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295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1" name="Line 2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371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2" name="Line 3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448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3" name="Line 3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524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4" name="Line 32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600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5" name="Line 33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676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6" name="Line 34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752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7" name="Line 35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829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8" name="Line 36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3905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69" name="Line 37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3981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0" name="Line 38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057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1" name="Line 39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4133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2" name="Line 40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4210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3" name="Line 4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286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4" name="Line 42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4362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5" name="Line 43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438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6" name="Line 44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514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7" name="Line 45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91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8" name="Line 46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4667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79" name="Line 47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4743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0" name="Line 48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819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1" name="Line 49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895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2" name="Line 50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4972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3" name="Line 5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048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4" name="Line 5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124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5" name="Line 5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200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6" name="Line 54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276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7" name="Line 55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353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8" name="Line 56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429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89" name="Line 57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505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0" name="Line 58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581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1" name="Line 59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5657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2" name="Line 60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734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3" name="Line 61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810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4" name="Line 62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86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5" name="Line 63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962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6" name="Line 64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038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7" name="Line 65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6115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8" name="Line 66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191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499" name="Line 67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6267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0" name="Line 68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43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1" name="Line 6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419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2" name="Line 70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4960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3" name="Line 71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65722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4" name="Line 72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66484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5" name="Line 73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67246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6" name="Line 74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6800850" y="43481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7" name="Line 75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161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8" name="Line 76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69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09" name="Line 77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177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0" name="Line 78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184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1" name="Line 79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192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2" name="Line 80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00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3" name="Line 81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207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4" name="Line 82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215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5" name="Line 83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22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6" name="Line 84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30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7" name="Line 85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238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8" name="Line 86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245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19" name="Line 87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53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0" name="Line 88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60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1" name="Line 89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68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2" name="Line 90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76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3" name="Line 91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3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4" name="Line 92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291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5" name="Line 93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299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6" name="Line 94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067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7" name="Line 95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3143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8" name="Line 96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3219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29" name="Line 97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3295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0" name="Line 98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3371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1" name="Line 99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3448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2" name="Line 100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3524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3" name="Line 101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3600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4" name="Line 102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676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5" name="Line 103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3752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6" name="Line 104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3829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7" name="Line 105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3905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8" name="Line 106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3981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39" name="Line 107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4057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0" name="Line 108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4133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1" name="Line 109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210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2" name="Line 110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4286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3" name="Line 111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4362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4" name="Line 112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4438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5" name="Line 113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4514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6" name="Line 114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591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7" name="Line 115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4667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8" name="Line 116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743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49" name="Line 117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819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0" name="Line 118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4895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1" name="Line 119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4972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2" name="Line 120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5048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3" name="Line 121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5124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4" name="Line 122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5200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5" name="Line 123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5276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6" name="Line 124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5353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7" name="Line 125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5429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8" name="Line 126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>
            <a:off x="5505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59" name="Line 127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5581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0" name="Line 128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>
            <a:off x="5657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1" name="Line 129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5734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2" name="Line 130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5810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3" name="Line 131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5886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4" name="Line 132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>
            <a:off x="5962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5" name="Line 133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6038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6" name="Line 134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>
            <a:off x="6115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7" name="Line 135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6191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8" name="Line 136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>
            <a:off x="6267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69" name="Line 137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343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0" name="Line 138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419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1" name="Line 139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4960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2" name="Line 140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5722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3" name="Line 141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6484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4" name="Line 142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>
            <a:off x="67246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5" name="Line 143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>
            <a:off x="6800850" y="33829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6" name="Line 144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>
            <a:off x="161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7" name="Line 145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>
            <a:off x="169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8" name="Line 146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>
            <a:off x="177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79" name="Line 147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>
            <a:off x="184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0" name="Line 148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>
            <a:off x="192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1" name="Line 149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>
            <a:off x="200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2" name="Line 150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>
            <a:off x="207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3" name="Line 151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215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4" name="Line 152"/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>
            <a:off x="222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5" name="Line 153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230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6" name="Line 154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>
            <a:off x="238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7" name="Line 155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>
            <a:off x="245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8" name="Line 156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>
            <a:off x="253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89" name="Line 157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>
            <a:off x="260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0" name="Line 158"/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>
            <a:off x="268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1" name="Line 159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>
            <a:off x="276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2" name="Line 160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283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3" name="Line 161"/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>
            <a:off x="291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4" name="Line 162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299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5" name="Line 163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>
            <a:off x="3067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6" name="Line 164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3143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7" name="Line 165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>
            <a:off x="3219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8" name="Line 166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3295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599" name="Line 167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>
            <a:off x="3371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0" name="Line 168"/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>
            <a:off x="3448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1" name="Line 169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>
            <a:off x="3524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2" name="Line 170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>
            <a:off x="3600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3" name="Line 171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>
            <a:off x="3676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4" name="Line 172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752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5" name="Line 173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>
            <a:off x="3829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6" name="Line 174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3905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7" name="Line 17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>
            <a:off x="3981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8" name="Line 176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057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09" name="Line 177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>
            <a:off x="4133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0" name="Line 178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210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1" name="Line 179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>
            <a:off x="4286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2" name="Line 180"/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>
            <a:off x="4362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3" name="Line 181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>
            <a:off x="4438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4" name="Line 182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>
            <a:off x="4514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5" name="Line 183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>
            <a:off x="4591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6" name="Line 184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>
            <a:off x="4667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7" name="Line 185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>
            <a:off x="4743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8" name="Line 186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>
            <a:off x="4819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19" name="Line 187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>
            <a:off x="4895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0" name="Line 188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>
            <a:off x="4972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1" name="Line 189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>
            <a:off x="5048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2" name="Line 190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>
            <a:off x="5124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3" name="Line 191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>
            <a:off x="5200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4" name="Line 192"/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>
            <a:off x="5276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5" name="Line 193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5353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6" name="Line 194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>
            <a:off x="5429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7" name="Line 195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5505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8" name="Line 196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>
            <a:off x="5581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29" name="Line 197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>
            <a:off x="5657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0" name="Line 198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734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1" name="Line 199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5810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2" name="Line 200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5886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3" name="Line 201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5962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4" name="Line 202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6038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5" name="Line 203"/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>
            <a:off x="6115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6" name="Line 204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6191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7" name="Line 205"/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>
            <a:off x="6267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8" name="Line 206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6343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39" name="Line 207"/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>
            <a:off x="6419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0" name="Line 208"/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>
            <a:off x="64960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1" name="Line 209"/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>
            <a:off x="65722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2" name="Line 210"/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>
            <a:off x="66484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3" name="Line 211"/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>
            <a:off x="67246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4" name="Line 212"/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>
            <a:off x="6800850" y="2417762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5" name="Line 213"/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 flipV="1">
            <a:off x="1473200" y="2411412"/>
            <a:ext cx="0" cy="290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6" name="Line 214"/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>
            <a:off x="1428750" y="5326062"/>
            <a:ext cx="76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7" name="Line 215"/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>
            <a:off x="1466850" y="5326062"/>
            <a:ext cx="537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8" name="Line 216"/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flipV="1">
            <a:off x="14732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49" name="Line 217"/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flipV="1">
            <a:off x="17399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0" name="Line 218"/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flipV="1">
            <a:off x="20193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1" name="Line 219"/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flipV="1">
            <a:off x="22860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2" name="Line 220"/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flipV="1">
            <a:off x="25527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3" name="Line 221"/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flipV="1">
            <a:off x="28194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4" name="Line 222"/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flipV="1">
            <a:off x="3086100" y="52720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5" name="Line 223"/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flipV="1">
            <a:off x="33528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6" name="Line 224"/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flipV="1">
            <a:off x="3619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7" name="Line 225"/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flipV="1">
            <a:off x="3898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8" name="Line 226"/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flipV="1">
            <a:off x="4165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59" name="Line 227"/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flipV="1">
            <a:off x="4432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0" name="Line 228"/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flipV="1">
            <a:off x="46990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1" name="Line 229"/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flipV="1">
            <a:off x="49657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2" name="Line 230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flipV="1">
            <a:off x="52324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3" name="Line 231"/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flipV="1">
            <a:off x="54991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4" name="Line 232"/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flipV="1">
            <a:off x="57785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5" name="Line 233"/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flipV="1">
            <a:off x="60452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6" name="Line 234"/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flipV="1">
            <a:off x="63119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7" name="Line 235"/>
          <p:cNvSpPr>
            <a:spLocks noChangeShapeType="1"/>
          </p:cNvSpPr>
          <p:nvPr>
            <p:custDataLst>
              <p:tags r:id="rId235"/>
            </p:custDataLst>
          </p:nvPr>
        </p:nvSpPr>
        <p:spPr bwMode="auto">
          <a:xfrm flipV="1">
            <a:off x="65786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8" name="Line 236"/>
          <p:cNvSpPr>
            <a:spLocks noChangeShapeType="1"/>
          </p:cNvSpPr>
          <p:nvPr>
            <p:custDataLst>
              <p:tags r:id="rId236"/>
            </p:custDataLst>
          </p:nvPr>
        </p:nvSpPr>
        <p:spPr bwMode="auto">
          <a:xfrm flipV="1">
            <a:off x="6845300" y="5500687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69" name="Freeform 237"/>
          <p:cNvSpPr>
            <a:spLocks/>
          </p:cNvSpPr>
          <p:nvPr>
            <p:custDataLst>
              <p:tags r:id="rId237"/>
            </p:custDataLst>
          </p:nvPr>
        </p:nvSpPr>
        <p:spPr bwMode="auto">
          <a:xfrm>
            <a:off x="1466850" y="2436812"/>
            <a:ext cx="5373688" cy="2884488"/>
          </a:xfrm>
          <a:custGeom>
            <a:avLst/>
            <a:gdLst/>
            <a:ahLst/>
            <a:cxnLst>
              <a:cxn ang="0">
                <a:pos x="0" y="1816"/>
              </a:cxn>
              <a:cxn ang="0">
                <a:pos x="168" y="1752"/>
              </a:cxn>
              <a:cxn ang="0">
                <a:pos x="344" y="1696"/>
              </a:cxn>
              <a:cxn ang="0">
                <a:pos x="512" y="1640"/>
              </a:cxn>
              <a:cxn ang="0">
                <a:pos x="680" y="1576"/>
              </a:cxn>
              <a:cxn ang="0">
                <a:pos x="848" y="1520"/>
              </a:cxn>
              <a:cxn ang="0">
                <a:pos x="1016" y="1456"/>
              </a:cxn>
              <a:cxn ang="0">
                <a:pos x="1184" y="1400"/>
              </a:cxn>
              <a:cxn ang="0">
                <a:pos x="1352" y="1296"/>
              </a:cxn>
              <a:cxn ang="0">
                <a:pos x="1528" y="1184"/>
              </a:cxn>
              <a:cxn ang="0">
                <a:pos x="1696" y="1080"/>
              </a:cxn>
              <a:cxn ang="0">
                <a:pos x="1864" y="968"/>
              </a:cxn>
              <a:cxn ang="0">
                <a:pos x="2032" y="864"/>
              </a:cxn>
              <a:cxn ang="0">
                <a:pos x="2200" y="752"/>
              </a:cxn>
              <a:cxn ang="0">
                <a:pos x="2368" y="648"/>
              </a:cxn>
              <a:cxn ang="0">
                <a:pos x="2536" y="536"/>
              </a:cxn>
              <a:cxn ang="0">
                <a:pos x="2712" y="432"/>
              </a:cxn>
              <a:cxn ang="0">
                <a:pos x="2880" y="328"/>
              </a:cxn>
              <a:cxn ang="0">
                <a:pos x="3048" y="216"/>
              </a:cxn>
              <a:cxn ang="0">
                <a:pos x="3216" y="112"/>
              </a:cxn>
              <a:cxn ang="0">
                <a:pos x="3384" y="0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0" name="Freeform 238"/>
          <p:cNvSpPr>
            <a:spLocks/>
          </p:cNvSpPr>
          <p:nvPr>
            <p:custDataLst>
              <p:tags r:id="rId238"/>
            </p:custDataLst>
          </p:nvPr>
        </p:nvSpPr>
        <p:spPr bwMode="auto">
          <a:xfrm>
            <a:off x="1466850" y="4748212"/>
            <a:ext cx="537368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168" y="344"/>
              </a:cxn>
              <a:cxn ang="0">
                <a:pos x="344" y="320"/>
              </a:cxn>
              <a:cxn ang="0">
                <a:pos x="512" y="304"/>
              </a:cxn>
              <a:cxn ang="0">
                <a:pos x="680" y="288"/>
              </a:cxn>
              <a:cxn ang="0">
                <a:pos x="848" y="272"/>
              </a:cxn>
              <a:cxn ang="0">
                <a:pos x="1016" y="248"/>
              </a:cxn>
              <a:cxn ang="0">
                <a:pos x="1184" y="232"/>
              </a:cxn>
              <a:cxn ang="0">
                <a:pos x="1352" y="216"/>
              </a:cxn>
              <a:cxn ang="0">
                <a:pos x="1528" y="200"/>
              </a:cxn>
              <a:cxn ang="0">
                <a:pos x="1696" y="176"/>
              </a:cxn>
              <a:cxn ang="0">
                <a:pos x="1864" y="160"/>
              </a:cxn>
              <a:cxn ang="0">
                <a:pos x="2032" y="144"/>
              </a:cxn>
              <a:cxn ang="0">
                <a:pos x="2200" y="128"/>
              </a:cxn>
              <a:cxn ang="0">
                <a:pos x="2368" y="104"/>
              </a:cxn>
              <a:cxn ang="0">
                <a:pos x="2536" y="88"/>
              </a:cxn>
              <a:cxn ang="0">
                <a:pos x="2712" y="72"/>
              </a:cxn>
              <a:cxn ang="0">
                <a:pos x="2880" y="56"/>
              </a:cxn>
              <a:cxn ang="0">
                <a:pos x="3048" y="32"/>
              </a:cxn>
              <a:cxn ang="0">
                <a:pos x="3216" y="16"/>
              </a:cxn>
              <a:cxn ang="0">
                <a:pos x="3384" y="0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1" name="Rectangle 239"/>
          <p:cNvSpPr>
            <a:spLocks noChangeArrowheads="1"/>
          </p:cNvSpPr>
          <p:nvPr>
            <p:custDataLst>
              <p:tags r:id="rId239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2" name="Rectangle 240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1701800" y="5178425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3" name="Rectangle 241"/>
          <p:cNvSpPr>
            <a:spLocks noChangeArrowheads="1"/>
          </p:cNvSpPr>
          <p:nvPr>
            <p:custDataLst>
              <p:tags r:id="rId241"/>
            </p:custDataLst>
          </p:nvPr>
        </p:nvSpPr>
        <p:spPr bwMode="auto">
          <a:xfrm>
            <a:off x="1981200" y="5097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4" name="Rectangle 242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2247900" y="5008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5" name="Rectangle 243"/>
          <p:cNvSpPr>
            <a:spLocks noChangeArrowheads="1"/>
          </p:cNvSpPr>
          <p:nvPr>
            <p:custDataLst>
              <p:tags r:id="rId243"/>
            </p:custDataLst>
          </p:nvPr>
        </p:nvSpPr>
        <p:spPr bwMode="auto">
          <a:xfrm>
            <a:off x="2514600" y="4906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6" name="Rectangle 244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2781300" y="4818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7" name="Rectangle 245"/>
          <p:cNvSpPr>
            <a:spLocks noChangeArrowheads="1"/>
          </p:cNvSpPr>
          <p:nvPr>
            <p:custDataLst>
              <p:tags r:id="rId245"/>
            </p:custDataLst>
          </p:nvPr>
        </p:nvSpPr>
        <p:spPr bwMode="auto">
          <a:xfrm>
            <a:off x="3048000" y="4716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8" name="Rectangle 246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3314700" y="4627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79" name="Rectangle 247"/>
          <p:cNvSpPr>
            <a:spLocks noChangeArrowheads="1"/>
          </p:cNvSpPr>
          <p:nvPr>
            <p:custDataLst>
              <p:tags r:id="rId247"/>
            </p:custDataLst>
          </p:nvPr>
        </p:nvSpPr>
        <p:spPr bwMode="auto">
          <a:xfrm>
            <a:off x="3581400" y="44624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0" name="Rectangle 248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3860800" y="4284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1" name="Rectangle 249"/>
          <p:cNvSpPr>
            <a:spLocks noChangeArrowheads="1"/>
          </p:cNvSpPr>
          <p:nvPr>
            <p:custDataLst>
              <p:tags r:id="rId249"/>
            </p:custDataLst>
          </p:nvPr>
        </p:nvSpPr>
        <p:spPr bwMode="auto">
          <a:xfrm>
            <a:off x="4127500" y="41195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2" name="Rectangle 250"/>
          <p:cNvSpPr>
            <a:spLocks noChangeArrowheads="1"/>
          </p:cNvSpPr>
          <p:nvPr>
            <p:custDataLst>
              <p:tags r:id="rId250"/>
            </p:custDataLst>
          </p:nvPr>
        </p:nvSpPr>
        <p:spPr bwMode="auto">
          <a:xfrm>
            <a:off x="4394200" y="3941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3" name="Rectangle 251"/>
          <p:cNvSpPr>
            <a:spLocks noChangeArrowheads="1"/>
          </p:cNvSpPr>
          <p:nvPr>
            <p:custDataLst>
              <p:tags r:id="rId251"/>
            </p:custDataLst>
          </p:nvPr>
        </p:nvSpPr>
        <p:spPr bwMode="auto">
          <a:xfrm>
            <a:off x="4660900" y="37766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4" name="Rectangle 252"/>
          <p:cNvSpPr>
            <a:spLocks noChangeArrowheads="1"/>
          </p:cNvSpPr>
          <p:nvPr>
            <p:custDataLst>
              <p:tags r:id="rId252"/>
            </p:custDataLst>
          </p:nvPr>
        </p:nvSpPr>
        <p:spPr bwMode="auto">
          <a:xfrm>
            <a:off x="4927600" y="3598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5" name="Rectangle 253"/>
          <p:cNvSpPr>
            <a:spLocks noChangeArrowheads="1"/>
          </p:cNvSpPr>
          <p:nvPr>
            <p:custDataLst>
              <p:tags r:id="rId253"/>
            </p:custDataLst>
          </p:nvPr>
        </p:nvSpPr>
        <p:spPr bwMode="auto">
          <a:xfrm>
            <a:off x="5194300" y="3433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6" name="Rectangle 254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5461000" y="3255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7" name="Rectangle 255"/>
          <p:cNvSpPr>
            <a:spLocks noChangeArrowheads="1"/>
          </p:cNvSpPr>
          <p:nvPr>
            <p:custDataLst>
              <p:tags r:id="rId255"/>
            </p:custDataLst>
          </p:nvPr>
        </p:nvSpPr>
        <p:spPr bwMode="auto">
          <a:xfrm>
            <a:off x="5740400" y="3090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8" name="Rectangle 256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6007100" y="29257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89" name="Rectangle 257"/>
          <p:cNvSpPr>
            <a:spLocks noChangeArrowheads="1"/>
          </p:cNvSpPr>
          <p:nvPr>
            <p:custDataLst>
              <p:tags r:id="rId257"/>
            </p:custDataLst>
          </p:nvPr>
        </p:nvSpPr>
        <p:spPr bwMode="auto">
          <a:xfrm>
            <a:off x="6273800" y="27479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0" name="Rectangle 258"/>
          <p:cNvSpPr>
            <a:spLocks noChangeArrowheads="1"/>
          </p:cNvSpPr>
          <p:nvPr>
            <p:custDataLst>
              <p:tags r:id="rId258"/>
            </p:custDataLst>
          </p:nvPr>
        </p:nvSpPr>
        <p:spPr bwMode="auto">
          <a:xfrm>
            <a:off x="6540500" y="25828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1" name="Rectangle 259"/>
          <p:cNvSpPr>
            <a:spLocks noChangeArrowheads="1"/>
          </p:cNvSpPr>
          <p:nvPr>
            <p:custDataLst>
              <p:tags r:id="rId259"/>
            </p:custDataLst>
          </p:nvPr>
        </p:nvSpPr>
        <p:spPr bwMode="auto">
          <a:xfrm>
            <a:off x="6807200" y="2405062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2" name="Rectangle 260"/>
          <p:cNvSpPr>
            <a:spLocks noChangeArrowheads="1"/>
          </p:cNvSpPr>
          <p:nvPr>
            <p:custDataLst>
              <p:tags r:id="rId260"/>
            </p:custDataLst>
          </p:nvPr>
        </p:nvSpPr>
        <p:spPr bwMode="auto">
          <a:xfrm>
            <a:off x="1435100" y="52800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3" name="Rectangle 261"/>
          <p:cNvSpPr>
            <a:spLocks noChangeArrowheads="1"/>
          </p:cNvSpPr>
          <p:nvPr>
            <p:custDataLst>
              <p:tags r:id="rId261"/>
            </p:custDataLst>
          </p:nvPr>
        </p:nvSpPr>
        <p:spPr bwMode="auto">
          <a:xfrm>
            <a:off x="1701800" y="52546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4" name="Rectangle 262"/>
          <p:cNvSpPr>
            <a:spLocks noChangeArrowheads="1"/>
          </p:cNvSpPr>
          <p:nvPr>
            <p:custDataLst>
              <p:tags r:id="rId262"/>
            </p:custDataLst>
          </p:nvPr>
        </p:nvSpPr>
        <p:spPr bwMode="auto">
          <a:xfrm>
            <a:off x="1981200" y="52165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5" name="Rectangle 263"/>
          <p:cNvSpPr>
            <a:spLocks noChangeArrowheads="1"/>
          </p:cNvSpPr>
          <p:nvPr>
            <p:custDataLst>
              <p:tags r:id="rId263"/>
            </p:custDataLst>
          </p:nvPr>
        </p:nvSpPr>
        <p:spPr bwMode="auto">
          <a:xfrm>
            <a:off x="2247900" y="51911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6" name="Rectangle 264"/>
          <p:cNvSpPr>
            <a:spLocks noChangeArrowheads="1"/>
          </p:cNvSpPr>
          <p:nvPr>
            <p:custDataLst>
              <p:tags r:id="rId264"/>
            </p:custDataLst>
          </p:nvPr>
        </p:nvSpPr>
        <p:spPr bwMode="auto">
          <a:xfrm>
            <a:off x="2514600" y="51657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7" name="Rectangle 265"/>
          <p:cNvSpPr>
            <a:spLocks noChangeArrowheads="1"/>
          </p:cNvSpPr>
          <p:nvPr>
            <p:custDataLst>
              <p:tags r:id="rId265"/>
            </p:custDataLst>
          </p:nvPr>
        </p:nvSpPr>
        <p:spPr bwMode="auto">
          <a:xfrm>
            <a:off x="2781300" y="51403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8" name="Rectangle 266"/>
          <p:cNvSpPr>
            <a:spLocks noChangeArrowheads="1"/>
          </p:cNvSpPr>
          <p:nvPr>
            <p:custDataLst>
              <p:tags r:id="rId266"/>
            </p:custDataLst>
          </p:nvPr>
        </p:nvSpPr>
        <p:spPr bwMode="auto">
          <a:xfrm>
            <a:off x="3048000" y="5102225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699" name="Rectangle 267"/>
          <p:cNvSpPr>
            <a:spLocks noChangeArrowheads="1"/>
          </p:cNvSpPr>
          <p:nvPr>
            <p:custDataLst>
              <p:tags r:id="rId267"/>
            </p:custDataLst>
          </p:nvPr>
        </p:nvSpPr>
        <p:spPr bwMode="auto">
          <a:xfrm>
            <a:off x="3314700" y="5084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0" name="Rectangle 268"/>
          <p:cNvSpPr>
            <a:spLocks noChangeArrowheads="1"/>
          </p:cNvSpPr>
          <p:nvPr>
            <p:custDataLst>
              <p:tags r:id="rId268"/>
            </p:custDataLst>
          </p:nvPr>
        </p:nvSpPr>
        <p:spPr bwMode="auto">
          <a:xfrm>
            <a:off x="3581400" y="5059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1" name="Rectangle 269"/>
          <p:cNvSpPr>
            <a:spLocks noChangeArrowheads="1"/>
          </p:cNvSpPr>
          <p:nvPr>
            <p:custDataLst>
              <p:tags r:id="rId269"/>
            </p:custDataLst>
          </p:nvPr>
        </p:nvSpPr>
        <p:spPr bwMode="auto">
          <a:xfrm>
            <a:off x="3860800" y="50339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2" name="Rectangle 270"/>
          <p:cNvSpPr>
            <a:spLocks noChangeArrowheads="1"/>
          </p:cNvSpPr>
          <p:nvPr>
            <p:custDataLst>
              <p:tags r:id="rId270"/>
            </p:custDataLst>
          </p:nvPr>
        </p:nvSpPr>
        <p:spPr bwMode="auto">
          <a:xfrm>
            <a:off x="4127500" y="4995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3" name="Rectangle 271"/>
          <p:cNvSpPr>
            <a:spLocks noChangeArrowheads="1"/>
          </p:cNvSpPr>
          <p:nvPr>
            <p:custDataLst>
              <p:tags r:id="rId271"/>
            </p:custDataLst>
          </p:nvPr>
        </p:nvSpPr>
        <p:spPr bwMode="auto">
          <a:xfrm>
            <a:off x="4394200" y="4970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4" name="Rectangle 272"/>
          <p:cNvSpPr>
            <a:spLocks noChangeArrowheads="1"/>
          </p:cNvSpPr>
          <p:nvPr>
            <p:custDataLst>
              <p:tags r:id="rId272"/>
            </p:custDataLst>
          </p:nvPr>
        </p:nvSpPr>
        <p:spPr bwMode="auto">
          <a:xfrm>
            <a:off x="4660900" y="49450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5" name="Rectangle 273"/>
          <p:cNvSpPr>
            <a:spLocks noChangeArrowheads="1"/>
          </p:cNvSpPr>
          <p:nvPr>
            <p:custDataLst>
              <p:tags r:id="rId273"/>
            </p:custDataLst>
          </p:nvPr>
        </p:nvSpPr>
        <p:spPr bwMode="auto">
          <a:xfrm>
            <a:off x="4927600" y="49196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6" name="Rectangle 274"/>
          <p:cNvSpPr>
            <a:spLocks noChangeArrowheads="1"/>
          </p:cNvSpPr>
          <p:nvPr>
            <p:custDataLst>
              <p:tags r:id="rId274"/>
            </p:custDataLst>
          </p:nvPr>
        </p:nvSpPr>
        <p:spPr bwMode="auto">
          <a:xfrm>
            <a:off x="5194300" y="48815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7" name="Rectangle 275"/>
          <p:cNvSpPr>
            <a:spLocks noChangeArrowheads="1"/>
          </p:cNvSpPr>
          <p:nvPr>
            <p:custDataLst>
              <p:tags r:id="rId275"/>
            </p:custDataLst>
          </p:nvPr>
        </p:nvSpPr>
        <p:spPr bwMode="auto">
          <a:xfrm>
            <a:off x="5461000" y="48561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8" name="Rectangle 276"/>
          <p:cNvSpPr>
            <a:spLocks noChangeArrowheads="1"/>
          </p:cNvSpPr>
          <p:nvPr>
            <p:custDataLst>
              <p:tags r:id="rId276"/>
            </p:custDataLst>
          </p:nvPr>
        </p:nvSpPr>
        <p:spPr bwMode="auto">
          <a:xfrm>
            <a:off x="5740400" y="48307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09" name="Rectangle 277"/>
          <p:cNvSpPr>
            <a:spLocks noChangeArrowheads="1"/>
          </p:cNvSpPr>
          <p:nvPr>
            <p:custDataLst>
              <p:tags r:id="rId277"/>
            </p:custDataLst>
          </p:nvPr>
        </p:nvSpPr>
        <p:spPr bwMode="auto">
          <a:xfrm>
            <a:off x="6007100" y="48053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0" name="Rectangle 278"/>
          <p:cNvSpPr>
            <a:spLocks noChangeArrowheads="1"/>
          </p:cNvSpPr>
          <p:nvPr>
            <p:custDataLst>
              <p:tags r:id="rId278"/>
            </p:custDataLst>
          </p:nvPr>
        </p:nvSpPr>
        <p:spPr bwMode="auto">
          <a:xfrm>
            <a:off x="6273800" y="47672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1" name="Rectangle 279"/>
          <p:cNvSpPr>
            <a:spLocks noChangeArrowheads="1"/>
          </p:cNvSpPr>
          <p:nvPr>
            <p:custDataLst>
              <p:tags r:id="rId279"/>
            </p:custDataLst>
          </p:nvPr>
        </p:nvSpPr>
        <p:spPr bwMode="auto">
          <a:xfrm>
            <a:off x="6540500" y="47418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2" name="Rectangle 280"/>
          <p:cNvSpPr>
            <a:spLocks noChangeArrowheads="1"/>
          </p:cNvSpPr>
          <p:nvPr>
            <p:custDataLst>
              <p:tags r:id="rId280"/>
            </p:custDataLst>
          </p:nvPr>
        </p:nvSpPr>
        <p:spPr bwMode="auto">
          <a:xfrm>
            <a:off x="6807200" y="4716462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13" name="Rectangle 281"/>
          <p:cNvSpPr>
            <a:spLocks noChangeArrowheads="1"/>
          </p:cNvSpPr>
          <p:nvPr>
            <p:custDataLst>
              <p:tags r:id="rId281"/>
            </p:custDataLst>
          </p:nvPr>
        </p:nvSpPr>
        <p:spPr bwMode="auto">
          <a:xfrm>
            <a:off x="1116013" y="5068887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</a:t>
            </a:r>
          </a:p>
        </p:txBody>
      </p:sp>
      <p:sp>
        <p:nvSpPr>
          <p:cNvPr id="658714" name="Rectangle 282"/>
          <p:cNvSpPr>
            <a:spLocks noChangeArrowheads="1"/>
          </p:cNvSpPr>
          <p:nvPr>
            <p:custDataLst>
              <p:tags r:id="rId282"/>
            </p:custDataLst>
          </p:nvPr>
        </p:nvSpPr>
        <p:spPr bwMode="auto">
          <a:xfrm>
            <a:off x="1001713" y="4103687"/>
            <a:ext cx="409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</a:t>
            </a:r>
          </a:p>
        </p:txBody>
      </p:sp>
      <p:sp>
        <p:nvSpPr>
          <p:cNvPr id="658715" name="Rectangle 283"/>
          <p:cNvSpPr>
            <a:spLocks noChangeArrowheads="1"/>
          </p:cNvSpPr>
          <p:nvPr>
            <p:custDataLst>
              <p:tags r:id="rId283"/>
            </p:custDataLst>
          </p:nvPr>
        </p:nvSpPr>
        <p:spPr bwMode="auto">
          <a:xfrm>
            <a:off x="887413" y="3214687"/>
            <a:ext cx="523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</a:t>
            </a:r>
          </a:p>
        </p:txBody>
      </p:sp>
      <p:sp>
        <p:nvSpPr>
          <p:cNvPr id="658716" name="Rectangle 284"/>
          <p:cNvSpPr>
            <a:spLocks noChangeArrowheads="1"/>
          </p:cNvSpPr>
          <p:nvPr>
            <p:custDataLst>
              <p:tags r:id="rId284"/>
            </p:custDataLst>
          </p:nvPr>
        </p:nvSpPr>
        <p:spPr bwMode="auto">
          <a:xfrm>
            <a:off x="773113" y="2160587"/>
            <a:ext cx="638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1000</a:t>
            </a:r>
          </a:p>
        </p:txBody>
      </p:sp>
      <p:sp>
        <p:nvSpPr>
          <p:cNvPr id="658717" name="Rectangle 285"/>
          <p:cNvSpPr>
            <a:spLocks noChangeArrowheads="1"/>
          </p:cNvSpPr>
          <p:nvPr>
            <p:custDataLst>
              <p:tags r:id="rId285"/>
            </p:custDataLst>
          </p:nvPr>
        </p:nvSpPr>
        <p:spPr bwMode="auto">
          <a:xfrm rot="16200000">
            <a:off x="1193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1980</a:t>
            </a:r>
          </a:p>
        </p:txBody>
      </p:sp>
      <p:sp>
        <p:nvSpPr>
          <p:cNvPr id="658718" name="Rectangle 286"/>
          <p:cNvSpPr>
            <a:spLocks noChangeArrowheads="1"/>
          </p:cNvSpPr>
          <p:nvPr>
            <p:custDataLst>
              <p:tags r:id="rId286"/>
            </p:custDataLst>
          </p:nvPr>
        </p:nvSpPr>
        <p:spPr bwMode="auto">
          <a:xfrm rot="16200000">
            <a:off x="1459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1981</a:t>
            </a:r>
          </a:p>
        </p:txBody>
      </p:sp>
      <p:sp>
        <p:nvSpPr>
          <p:cNvPr id="658719" name="Rectangle 287"/>
          <p:cNvSpPr>
            <a:spLocks noChangeArrowheads="1"/>
          </p:cNvSpPr>
          <p:nvPr>
            <p:custDataLst>
              <p:tags r:id="rId287"/>
            </p:custDataLst>
          </p:nvPr>
        </p:nvSpPr>
        <p:spPr bwMode="auto">
          <a:xfrm rot="16200000">
            <a:off x="1993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1983</a:t>
            </a:r>
          </a:p>
        </p:txBody>
      </p:sp>
      <p:sp>
        <p:nvSpPr>
          <p:cNvPr id="658720" name="Rectangle 288"/>
          <p:cNvSpPr>
            <a:spLocks noChangeArrowheads="1"/>
          </p:cNvSpPr>
          <p:nvPr>
            <p:custDataLst>
              <p:tags r:id="rId288"/>
            </p:custDataLst>
          </p:nvPr>
        </p:nvSpPr>
        <p:spPr bwMode="auto">
          <a:xfrm rot="16200000">
            <a:off x="2259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1984</a:t>
            </a:r>
          </a:p>
        </p:txBody>
      </p:sp>
      <p:sp>
        <p:nvSpPr>
          <p:cNvPr id="658721" name="Rectangle 289"/>
          <p:cNvSpPr>
            <a:spLocks noChangeArrowheads="1"/>
          </p:cNvSpPr>
          <p:nvPr>
            <p:custDataLst>
              <p:tags r:id="rId289"/>
            </p:custDataLst>
          </p:nvPr>
        </p:nvSpPr>
        <p:spPr bwMode="auto">
          <a:xfrm rot="16200000">
            <a:off x="2526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1985</a:t>
            </a:r>
          </a:p>
        </p:txBody>
      </p:sp>
      <p:sp>
        <p:nvSpPr>
          <p:cNvPr id="658722" name="Rectangle 290"/>
          <p:cNvSpPr>
            <a:spLocks noChangeArrowheads="1"/>
          </p:cNvSpPr>
          <p:nvPr>
            <p:custDataLst>
              <p:tags r:id="rId290"/>
            </p:custDataLst>
          </p:nvPr>
        </p:nvSpPr>
        <p:spPr bwMode="auto">
          <a:xfrm rot="16200000">
            <a:off x="2805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1986</a:t>
            </a:r>
          </a:p>
        </p:txBody>
      </p:sp>
      <p:sp>
        <p:nvSpPr>
          <p:cNvPr id="658723" name="Rectangle 291"/>
          <p:cNvSpPr>
            <a:spLocks noChangeArrowheads="1"/>
          </p:cNvSpPr>
          <p:nvPr>
            <p:custDataLst>
              <p:tags r:id="rId291"/>
            </p:custDataLst>
          </p:nvPr>
        </p:nvSpPr>
        <p:spPr bwMode="auto">
          <a:xfrm rot="16200000">
            <a:off x="3072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1987</a:t>
            </a:r>
          </a:p>
        </p:txBody>
      </p:sp>
      <p:sp>
        <p:nvSpPr>
          <p:cNvPr id="658724" name="Rectangle 292"/>
          <p:cNvSpPr>
            <a:spLocks noChangeArrowheads="1"/>
          </p:cNvSpPr>
          <p:nvPr>
            <p:custDataLst>
              <p:tags r:id="rId292"/>
            </p:custDataLst>
          </p:nvPr>
        </p:nvSpPr>
        <p:spPr bwMode="auto">
          <a:xfrm rot="16200000">
            <a:off x="3339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1988</a:t>
            </a:r>
          </a:p>
        </p:txBody>
      </p:sp>
      <p:sp>
        <p:nvSpPr>
          <p:cNvPr id="658725" name="Rectangle 293"/>
          <p:cNvSpPr>
            <a:spLocks noChangeArrowheads="1"/>
          </p:cNvSpPr>
          <p:nvPr>
            <p:custDataLst>
              <p:tags r:id="rId293"/>
            </p:custDataLst>
          </p:nvPr>
        </p:nvSpPr>
        <p:spPr bwMode="auto">
          <a:xfrm rot="16200000">
            <a:off x="3607594" y="5599906"/>
            <a:ext cx="809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1989</a:t>
            </a:r>
          </a:p>
        </p:txBody>
      </p:sp>
      <p:sp>
        <p:nvSpPr>
          <p:cNvPr id="658726" name="Rectangle 294"/>
          <p:cNvSpPr>
            <a:spLocks noChangeArrowheads="1"/>
          </p:cNvSpPr>
          <p:nvPr>
            <p:custDataLst>
              <p:tags r:id="rId294"/>
            </p:custDataLst>
          </p:nvPr>
        </p:nvSpPr>
        <p:spPr bwMode="auto">
          <a:xfrm rot="16200000">
            <a:off x="38727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1990</a:t>
            </a:r>
          </a:p>
        </p:txBody>
      </p:sp>
      <p:sp>
        <p:nvSpPr>
          <p:cNvPr id="658727" name="Rectangle 295"/>
          <p:cNvSpPr>
            <a:spLocks noChangeArrowheads="1"/>
          </p:cNvSpPr>
          <p:nvPr>
            <p:custDataLst>
              <p:tags r:id="rId295"/>
            </p:custDataLst>
          </p:nvPr>
        </p:nvSpPr>
        <p:spPr bwMode="auto">
          <a:xfrm rot="16200000">
            <a:off x="4139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1991</a:t>
            </a:r>
          </a:p>
        </p:txBody>
      </p:sp>
      <p:sp>
        <p:nvSpPr>
          <p:cNvPr id="658728" name="Rectangle 296"/>
          <p:cNvSpPr>
            <a:spLocks noChangeArrowheads="1"/>
          </p:cNvSpPr>
          <p:nvPr>
            <p:custDataLst>
              <p:tags r:id="rId296"/>
            </p:custDataLst>
          </p:nvPr>
        </p:nvSpPr>
        <p:spPr bwMode="auto">
          <a:xfrm rot="16200000">
            <a:off x="44188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1992</a:t>
            </a:r>
          </a:p>
        </p:txBody>
      </p:sp>
      <p:sp>
        <p:nvSpPr>
          <p:cNvPr id="658729" name="Rectangle 297"/>
          <p:cNvSpPr>
            <a:spLocks noChangeArrowheads="1"/>
          </p:cNvSpPr>
          <p:nvPr>
            <p:custDataLst>
              <p:tags r:id="rId297"/>
            </p:custDataLst>
          </p:nvPr>
        </p:nvSpPr>
        <p:spPr bwMode="auto">
          <a:xfrm rot="16200000">
            <a:off x="4685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1993</a:t>
            </a:r>
          </a:p>
        </p:txBody>
      </p:sp>
      <p:sp>
        <p:nvSpPr>
          <p:cNvPr id="658730" name="Rectangle 298"/>
          <p:cNvSpPr>
            <a:spLocks noChangeArrowheads="1"/>
          </p:cNvSpPr>
          <p:nvPr>
            <p:custDataLst>
              <p:tags r:id="rId298"/>
            </p:custDataLst>
          </p:nvPr>
        </p:nvSpPr>
        <p:spPr bwMode="auto">
          <a:xfrm rot="16200000">
            <a:off x="49522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1994</a:t>
            </a:r>
          </a:p>
        </p:txBody>
      </p:sp>
      <p:sp>
        <p:nvSpPr>
          <p:cNvPr id="658731" name="Rectangle 299"/>
          <p:cNvSpPr>
            <a:spLocks noChangeArrowheads="1"/>
          </p:cNvSpPr>
          <p:nvPr>
            <p:custDataLst>
              <p:tags r:id="rId299"/>
            </p:custDataLst>
          </p:nvPr>
        </p:nvSpPr>
        <p:spPr bwMode="auto">
          <a:xfrm rot="16200000">
            <a:off x="52189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1995</a:t>
            </a:r>
          </a:p>
        </p:txBody>
      </p:sp>
      <p:sp>
        <p:nvSpPr>
          <p:cNvPr id="658732" name="Rectangle 300"/>
          <p:cNvSpPr>
            <a:spLocks noChangeArrowheads="1"/>
          </p:cNvSpPr>
          <p:nvPr>
            <p:custDataLst>
              <p:tags r:id="rId300"/>
            </p:custDataLst>
          </p:nvPr>
        </p:nvSpPr>
        <p:spPr bwMode="auto">
          <a:xfrm rot="16200000">
            <a:off x="54856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1996</a:t>
            </a:r>
          </a:p>
        </p:txBody>
      </p:sp>
      <p:sp>
        <p:nvSpPr>
          <p:cNvPr id="658733" name="Rectangle 301"/>
          <p:cNvSpPr>
            <a:spLocks noChangeArrowheads="1"/>
          </p:cNvSpPr>
          <p:nvPr>
            <p:custDataLst>
              <p:tags r:id="rId301"/>
            </p:custDataLst>
          </p:nvPr>
        </p:nvSpPr>
        <p:spPr bwMode="auto">
          <a:xfrm rot="16200000">
            <a:off x="57523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1997</a:t>
            </a:r>
          </a:p>
        </p:txBody>
      </p:sp>
      <p:sp>
        <p:nvSpPr>
          <p:cNvPr id="658734" name="Rectangle 302"/>
          <p:cNvSpPr>
            <a:spLocks noChangeArrowheads="1"/>
          </p:cNvSpPr>
          <p:nvPr>
            <p:custDataLst>
              <p:tags r:id="rId302"/>
            </p:custDataLst>
          </p:nvPr>
        </p:nvSpPr>
        <p:spPr bwMode="auto">
          <a:xfrm rot="16200000">
            <a:off x="60190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1998</a:t>
            </a:r>
          </a:p>
        </p:txBody>
      </p:sp>
      <p:sp>
        <p:nvSpPr>
          <p:cNvPr id="658735" name="Rectangle 303"/>
          <p:cNvSpPr>
            <a:spLocks noChangeArrowheads="1"/>
          </p:cNvSpPr>
          <p:nvPr>
            <p:custDataLst>
              <p:tags r:id="rId303"/>
            </p:custDataLst>
          </p:nvPr>
        </p:nvSpPr>
        <p:spPr bwMode="auto">
          <a:xfrm rot="16200000">
            <a:off x="62984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1999</a:t>
            </a:r>
          </a:p>
        </p:txBody>
      </p:sp>
      <p:sp>
        <p:nvSpPr>
          <p:cNvPr id="658736" name="Rectangle 304"/>
          <p:cNvSpPr>
            <a:spLocks noChangeArrowheads="1"/>
          </p:cNvSpPr>
          <p:nvPr>
            <p:custDataLst>
              <p:tags r:id="rId304"/>
            </p:custDataLst>
          </p:nvPr>
        </p:nvSpPr>
        <p:spPr bwMode="auto">
          <a:xfrm rot="16200000">
            <a:off x="65651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2000</a:t>
            </a:r>
          </a:p>
        </p:txBody>
      </p:sp>
      <p:sp>
        <p:nvSpPr>
          <p:cNvPr id="658737" name="Rectangle 305"/>
          <p:cNvSpPr>
            <a:spLocks noChangeArrowheads="1"/>
          </p:cNvSpPr>
          <p:nvPr>
            <p:custDataLst>
              <p:tags r:id="rId305"/>
            </p:custDataLst>
          </p:nvPr>
        </p:nvSpPr>
        <p:spPr bwMode="auto">
          <a:xfrm>
            <a:off x="6723063" y="4843462"/>
            <a:ext cx="5556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658738" name="Rectangle 306"/>
          <p:cNvSpPr>
            <a:spLocks noChangeArrowheads="1"/>
          </p:cNvSpPr>
          <p:nvPr>
            <p:custDataLst>
              <p:tags r:id="rId306"/>
            </p:custDataLst>
          </p:nvPr>
        </p:nvSpPr>
        <p:spPr bwMode="auto">
          <a:xfrm>
            <a:off x="6837363" y="2366962"/>
            <a:ext cx="42703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658739" name="Arc 307"/>
          <p:cNvSpPr>
            <a:spLocks/>
          </p:cNvSpPr>
          <p:nvPr>
            <p:custDataLst>
              <p:tags r:id="rId307"/>
            </p:custDataLst>
          </p:nvPr>
        </p:nvSpPr>
        <p:spPr bwMode="auto">
          <a:xfrm>
            <a:off x="6897688" y="2174875"/>
            <a:ext cx="571500" cy="2000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4"/>
                  <a:pt x="9634" y="33"/>
                  <a:pt x="2154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0" name="Rectangle 308"/>
          <p:cNvSpPr>
            <a:spLocks noChangeArrowheads="1"/>
          </p:cNvSpPr>
          <p:nvPr>
            <p:custDataLst>
              <p:tags r:id="rId308"/>
            </p:custDataLst>
          </p:nvPr>
        </p:nvSpPr>
        <p:spPr bwMode="auto">
          <a:xfrm rot="16200000">
            <a:off x="1764506" y="5599906"/>
            <a:ext cx="809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Geneva" charset="0"/>
              </a:rPr>
              <a:t>1982</a:t>
            </a:r>
          </a:p>
        </p:txBody>
      </p:sp>
      <p:sp>
        <p:nvSpPr>
          <p:cNvPr id="658741" name="Line 309"/>
          <p:cNvSpPr>
            <a:spLocks noChangeShapeType="1"/>
          </p:cNvSpPr>
          <p:nvPr>
            <p:custDataLst>
              <p:tags r:id="rId309"/>
            </p:custDataLst>
          </p:nvPr>
        </p:nvSpPr>
        <p:spPr bwMode="auto">
          <a:xfrm>
            <a:off x="6062663" y="3008312"/>
            <a:ext cx="0" cy="1828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742" name="Rectangle 310"/>
          <p:cNvSpPr>
            <a:spLocks noChangeArrowheads="1"/>
          </p:cNvSpPr>
          <p:nvPr>
            <p:custDataLst>
              <p:tags r:id="rId310"/>
            </p:custDataLst>
          </p:nvPr>
        </p:nvSpPr>
        <p:spPr bwMode="auto">
          <a:xfrm>
            <a:off x="6038850" y="3327400"/>
            <a:ext cx="24812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/>
              <a:t>Processor-Memory</a:t>
            </a:r>
          </a:p>
          <a:p>
            <a:pPr eaLnBrk="0" hangingPunct="0"/>
            <a:r>
              <a:rPr lang="en-US" sz="2000" b="1"/>
              <a:t>Performance Gap:</a:t>
            </a:r>
            <a:br>
              <a:rPr lang="en-US" sz="2000" b="1"/>
            </a:br>
            <a:r>
              <a:rPr lang="en-US" sz="2000" b="1"/>
              <a:t>(grows 50% / year)</a:t>
            </a:r>
          </a:p>
        </p:txBody>
      </p:sp>
      <p:sp>
        <p:nvSpPr>
          <p:cNvPr id="658743" name="Rectangle 311"/>
          <p:cNvSpPr>
            <a:spLocks noChangeArrowheads="1"/>
          </p:cNvSpPr>
          <p:nvPr>
            <p:custDataLst>
              <p:tags r:id="rId311"/>
            </p:custDataLst>
          </p:nvPr>
        </p:nvSpPr>
        <p:spPr bwMode="auto">
          <a:xfrm rot="16200000">
            <a:off x="-340519" y="4136231"/>
            <a:ext cx="157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Performance</a:t>
            </a:r>
          </a:p>
        </p:txBody>
      </p:sp>
      <p:sp>
        <p:nvSpPr>
          <p:cNvPr id="658744" name="Rectangle 312"/>
          <p:cNvSpPr>
            <a:spLocks noChangeArrowheads="1"/>
          </p:cNvSpPr>
          <p:nvPr>
            <p:custDataLst>
              <p:tags r:id="rId312"/>
            </p:custDataLst>
          </p:nvPr>
        </p:nvSpPr>
        <p:spPr bwMode="auto">
          <a:xfrm>
            <a:off x="3762375" y="6256337"/>
            <a:ext cx="714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/>
              <a:t>Time</a:t>
            </a:r>
          </a:p>
        </p:txBody>
      </p:sp>
      <p:sp>
        <p:nvSpPr>
          <p:cNvPr id="658745" name="Rectangle 313"/>
          <p:cNvSpPr>
            <a:spLocks noChangeArrowheads="1"/>
          </p:cNvSpPr>
          <p:nvPr>
            <p:custDataLst>
              <p:tags r:id="rId313"/>
            </p:custDataLst>
          </p:nvPr>
        </p:nvSpPr>
        <p:spPr bwMode="auto">
          <a:xfrm>
            <a:off x="3998913" y="2614612"/>
            <a:ext cx="21145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C0128"/>
                </a:solidFill>
              </a:rPr>
              <a:t>“Moore’s Law”</a:t>
            </a:r>
          </a:p>
        </p:txBody>
      </p:sp>
    </p:spTree>
    <p:extLst>
      <p:ext uri="{BB962C8B-B14F-4D97-AF65-F5344CB8AC3E}">
        <p14:creationId xmlns:p14="http://schemas.microsoft.com/office/powerpoint/2010/main" xmlns="" val="3530652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Von Neumann Bottleneck</a:t>
            </a:r>
          </a:p>
          <a:p>
            <a:pPr lvl="1"/>
            <a:r>
              <a:rPr lang="en-US" dirty="0"/>
              <a:t>Logic gets faster</a:t>
            </a:r>
          </a:p>
          <a:p>
            <a:pPr lvl="1"/>
            <a:r>
              <a:rPr lang="en-US" dirty="0"/>
              <a:t>Memory capacity gets larger</a:t>
            </a:r>
          </a:p>
          <a:p>
            <a:pPr lvl="1"/>
            <a:r>
              <a:rPr lang="en-US" b="1" dirty="0"/>
              <a:t>Memory speed is not keeping up with logic</a:t>
            </a:r>
          </a:p>
          <a:p>
            <a:endParaRPr lang="en-US" dirty="0"/>
          </a:p>
          <a:p>
            <a:r>
              <a:rPr lang="en-US" dirty="0" smtClean="0"/>
              <a:t>How do we get the full Daft Punk experience?</a:t>
            </a:r>
          </a:p>
          <a:p>
            <a:pPr lvl="1"/>
            <a:r>
              <a:rPr lang="en-US" dirty="0" smtClean="0"/>
              <a:t>Faster, Bigger, Cheaper, Stronger?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Fast, Big, Cheap: Pick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Philosophy</a:t>
            </a:r>
          </a:p>
          <a:p>
            <a:pPr lvl="1"/>
            <a:r>
              <a:rPr lang="en-US" dirty="0" smtClean="0"/>
              <a:t>Use a hybrid approach that uses aspects of both</a:t>
            </a:r>
          </a:p>
          <a:p>
            <a:pPr lvl="1"/>
            <a:r>
              <a:rPr lang="en-US" dirty="0" smtClean="0"/>
              <a:t>Lots of </a:t>
            </a:r>
            <a:r>
              <a:rPr lang="en-US" dirty="0" err="1" smtClean="0"/>
              <a:t>Slow’n’Cheap</a:t>
            </a:r>
            <a:endParaRPr lang="en-US" dirty="0" smtClean="0"/>
          </a:p>
          <a:p>
            <a:pPr lvl="1"/>
            <a:r>
              <a:rPr lang="en-US" dirty="0" smtClean="0"/>
              <a:t>Small amount of </a:t>
            </a:r>
            <a:r>
              <a:rPr lang="en-US" dirty="0" err="1" smtClean="0"/>
              <a:t>Fast’n’Costly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“Cache”</a:t>
            </a:r>
          </a:p>
          <a:p>
            <a:pPr lvl="1"/>
            <a:r>
              <a:rPr lang="en-US" dirty="0" smtClean="0"/>
              <a:t>Make the common case fast</a:t>
            </a:r>
          </a:p>
          <a:p>
            <a:pPr lvl="1"/>
            <a:r>
              <a:rPr lang="en-US" dirty="0" smtClean="0"/>
              <a:t>Keep frequently used things in a small amount of fast/expensive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27946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Terminology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Hit</a:t>
            </a:r>
            <a:r>
              <a:rPr lang="en-US" dirty="0"/>
              <a:t>: Data appears </a:t>
            </a:r>
            <a:r>
              <a:rPr lang="en-US" dirty="0" smtClean="0"/>
              <a:t>in </a:t>
            </a:r>
            <a:r>
              <a:rPr lang="en-US" dirty="0"/>
              <a:t>that level</a:t>
            </a:r>
          </a:p>
          <a:p>
            <a:pPr lvl="1"/>
            <a:r>
              <a:rPr lang="en-US" b="1" dirty="0"/>
              <a:t>Hit rate</a:t>
            </a:r>
            <a:r>
              <a:rPr lang="en-US" dirty="0"/>
              <a:t> – percent of accesses hitting in that level</a:t>
            </a:r>
          </a:p>
          <a:p>
            <a:pPr lvl="1"/>
            <a:r>
              <a:rPr lang="en-US" b="1" dirty="0"/>
              <a:t>Hit time</a:t>
            </a:r>
            <a:r>
              <a:rPr lang="en-US" dirty="0"/>
              <a:t> – Time to access this level</a:t>
            </a:r>
          </a:p>
          <a:p>
            <a:pPr lvl="2"/>
            <a:r>
              <a:rPr lang="en-US" dirty="0"/>
              <a:t>Hit time = Access time + Time to determine hit/miss</a:t>
            </a:r>
          </a:p>
          <a:p>
            <a:r>
              <a:rPr lang="en-US" b="1" dirty="0"/>
              <a:t>Miss: </a:t>
            </a:r>
            <a:r>
              <a:rPr lang="en-US" dirty="0"/>
              <a:t>Data does not appear in that level and must be fetched from lower level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rate</a:t>
            </a:r>
            <a:r>
              <a:rPr lang="en-US" dirty="0"/>
              <a:t> – percent of misses at that level = (1 – hit rate)</a:t>
            </a:r>
          </a:p>
          <a:p>
            <a:pPr lvl="1"/>
            <a:r>
              <a:rPr lang="en-US" b="1" dirty="0"/>
              <a:t>Miss</a:t>
            </a:r>
            <a:r>
              <a:rPr lang="en-US" dirty="0"/>
              <a:t> </a:t>
            </a:r>
            <a:r>
              <a:rPr lang="en-US" b="1" dirty="0"/>
              <a:t>penalty</a:t>
            </a:r>
            <a:r>
              <a:rPr lang="en-US" dirty="0"/>
              <a:t> – Overhead in getting data from a lower level</a:t>
            </a:r>
          </a:p>
          <a:p>
            <a:pPr lvl="2"/>
            <a:r>
              <a:rPr lang="en-US" dirty="0"/>
              <a:t>Miss penalty = Lower level access time + Replacement time + Time to deliver to processor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penalty is usually MUCH larger than the hit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42503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Average access time</a:t>
            </a:r>
          </a:p>
          <a:p>
            <a:pPr lvl="1"/>
            <a:r>
              <a:rPr lang="en-US"/>
              <a:t>Access time = (hit time) + (miss penalty)x(miss rate)</a:t>
            </a:r>
          </a:p>
          <a:p>
            <a:pPr lvl="1"/>
            <a:r>
              <a:rPr lang="en-US"/>
              <a:t>Want high hit rate &amp; low hit time, since miss penalty is large</a:t>
            </a:r>
          </a:p>
          <a:p>
            <a:pPr lvl="1"/>
            <a:endParaRPr lang="en-US"/>
          </a:p>
          <a:p>
            <a:r>
              <a:rPr lang="en-US"/>
              <a:t>Average Memory Access Time (AMAT)</a:t>
            </a:r>
          </a:p>
          <a:p>
            <a:pPr lvl="1"/>
            <a:r>
              <a:rPr lang="en-US"/>
              <a:t>Apply average access time to entire hierarchy.</a:t>
            </a:r>
          </a:p>
        </p:txBody>
      </p:sp>
    </p:spTree>
    <p:extLst>
      <p:ext uri="{BB962C8B-B14F-4D97-AF65-F5344CB8AC3E}">
        <p14:creationId xmlns:p14="http://schemas.microsoft.com/office/powerpoint/2010/main" xmlns="" val="201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Handling A Cache Miss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Stall the pipeline (freeze following instructions)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Instruct memory to perform a read and wait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Return the result from memory and allow the pipeline to continue</a:t>
            </a:r>
            <a:endParaRPr lang="en-US" dirty="0"/>
          </a:p>
          <a:p>
            <a:r>
              <a:rPr lang="en-US" dirty="0"/>
              <a:t>Instruction Miss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Send the original PC to the memory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Instruct memory to perform a read and wait (no write enables)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Write the result to the appropriate cache line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Restart the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39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68134640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911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63346898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3001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535584131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21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73255298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4671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58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Time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Numbers are </a:t>
            </a:r>
            <a:r>
              <a:rPr lang="en-US" b="1">
                <a:solidFill>
                  <a:srgbClr val="FF00FF"/>
                </a:solidFill>
              </a:rPr>
              <a:t>local</a:t>
            </a:r>
            <a:r>
              <a:rPr lang="en-US"/>
              <a:t> hit rates – the ratio of access that go to that cache that hit (remember, higher levels filter accesses to lower levels)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83105" name="Group 9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4294039643"/>
              </p:ext>
            </p:extLst>
          </p:nvPr>
        </p:nvGraphicFramePr>
        <p:xfrm>
          <a:off x="987425" y="1841816"/>
          <a:ext cx="7304088" cy="2272984"/>
        </p:xfrm>
        <a:graphic>
          <a:graphicData uri="http://schemas.openxmlformats.org/drawingml/2006/table">
            <a:tbl>
              <a:tblPr/>
              <a:tblGrid>
                <a:gridCol w="1416050"/>
                <a:gridCol w="1425575"/>
                <a:gridCol w="952500"/>
                <a:gridCol w="35099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 + .05 * 65 = 4.25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 + .1 * 550 = 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Main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 + .01 * 50000 = 550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623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those Hit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ain’t</a:t>
            </a:r>
            <a:r>
              <a:rPr lang="en-US" dirty="0" smtClean="0"/>
              <a:t> no such thing as a free lunch</a:t>
            </a:r>
          </a:p>
          <a:p>
            <a:pPr lvl="1"/>
            <a:r>
              <a:rPr lang="en-US" dirty="0" smtClean="0"/>
              <a:t>If access was totally random, we’d be hosed</a:t>
            </a:r>
          </a:p>
          <a:p>
            <a:pPr lvl="1"/>
            <a:r>
              <a:rPr lang="en-US" dirty="0" smtClean="0"/>
              <a:t>But we have knowledge a priori about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Temporal Locality – If an item has been accessed recently, it will tend to be accessed again soon</a:t>
            </a:r>
          </a:p>
          <a:p>
            <a:pPr lvl="1"/>
            <a:r>
              <a:rPr lang="en-US" dirty="0" smtClean="0"/>
              <a:t>Spatial Locality – If an item has been accessed recently, nearby items will tend to be accessed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99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3276600"/>
            <a:ext cx="8229600" cy="2849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does this code do?</a:t>
            </a:r>
          </a:p>
          <a:p>
            <a:endParaRPr lang="en-US" dirty="0"/>
          </a:p>
          <a:p>
            <a:r>
              <a:rPr lang="en-US" dirty="0" smtClean="0"/>
              <a:t>What type(s) of locality does it have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1447800"/>
            <a:ext cx="830580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*index = string;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while (*index != 0) { /* C strings end in 0 */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if (*index &gt;= ‘a’ &amp;&amp; *index &lt;= ‘z’)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	*index = *index +(‘A’ - ‘a’);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index++;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59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Exploiting Locality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Keep more recently accessed items closer to the processor</a:t>
            </a:r>
          </a:p>
          <a:p>
            <a:pPr lvl="1"/>
            <a:r>
              <a:rPr lang="en-US" dirty="0" smtClean="0"/>
              <a:t>When we must evict items to make room for new ones, attempt to keep more recently accessed items</a:t>
            </a:r>
          </a:p>
          <a:p>
            <a:endParaRPr lang="en-US" dirty="0" smtClean="0"/>
          </a:p>
          <a:p>
            <a:r>
              <a:rPr lang="en-US" dirty="0" smtClean="0"/>
              <a:t>Spatial </a:t>
            </a:r>
            <a:r>
              <a:rPr lang="en-US" dirty="0"/>
              <a:t>locality</a:t>
            </a:r>
          </a:p>
          <a:p>
            <a:pPr lvl="1"/>
            <a:r>
              <a:rPr lang="en-US" dirty="0"/>
              <a:t>Move blocks consisting of multiple contiguous words to upper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3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2^n </a:t>
            </a:r>
            <a:r>
              <a:rPr lang="en-US" b="1" dirty="0" smtClean="0"/>
              <a:t>Blocks</a:t>
            </a:r>
            <a:r>
              <a:rPr lang="en-US" dirty="0" smtClean="0"/>
              <a:t> of Data 2^</a:t>
            </a:r>
            <a:r>
              <a:rPr lang="en-US" b="1" dirty="0" smtClean="0"/>
              <a:t>M</a:t>
            </a:r>
            <a:r>
              <a:rPr lang="en-US" dirty="0" smtClean="0"/>
              <a:t> bytes wide</a:t>
            </a:r>
          </a:p>
          <a:p>
            <a:r>
              <a:rPr lang="en-US" b="1" dirty="0" smtClean="0"/>
              <a:t>Tag</a:t>
            </a:r>
            <a:r>
              <a:rPr lang="en-US" dirty="0" smtClean="0"/>
              <a:t> indicates what block is being stored</a:t>
            </a:r>
          </a:p>
        </p:txBody>
      </p:sp>
      <p:grpSp>
        <p:nvGrpSpPr>
          <p:cNvPr id="5" name="Group 13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11163" y="3252787"/>
            <a:ext cx="8356600" cy="3376613"/>
            <a:chOff x="367" y="1714"/>
            <a:chExt cx="5264" cy="2127"/>
          </a:xfrm>
        </p:grpSpPr>
        <p:sp>
          <p:nvSpPr>
            <p:cNvPr id="6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2" y="199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2" y="216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2" y="232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2" y="24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" y="265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2" y="282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" y="298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2" y="315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742" y="2008"/>
              <a:ext cx="263" cy="1820"/>
              <a:chOff x="1440" y="1578"/>
              <a:chExt cx="672" cy="1820"/>
            </a:xfrm>
          </p:grpSpPr>
          <p:sp>
            <p:nvSpPr>
              <p:cNvPr id="85" name="Rectangle 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Text Box 2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7" y="364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dirty="0">
                  <a:latin typeface="Times New Roman" charset="0"/>
                </a:rPr>
                <a:t>2</a:t>
              </a:r>
              <a:r>
                <a:rPr lang="en-US" sz="1400" baseline="30000" dirty="0">
                  <a:latin typeface="Times New Roman" charset="0"/>
                </a:rPr>
                <a:t>n</a:t>
              </a:r>
              <a:r>
                <a:rPr lang="en-US" sz="1400" dirty="0">
                  <a:latin typeface="Times New Roman" charset="0"/>
                </a:rPr>
                <a:t>-1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438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273" y="2008"/>
              <a:ext cx="1223" cy="1820"/>
              <a:chOff x="1440" y="1578"/>
              <a:chExt cx="672" cy="1820"/>
            </a:xfrm>
          </p:grpSpPr>
          <p:sp>
            <p:nvSpPr>
              <p:cNvPr id="75" name="Rectangle 2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9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30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3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33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34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 Box 4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5400000">
              <a:off x="807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sp>
          <p:nvSpPr>
            <p:cNvPr id="19" name="Text Box 4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1780" y="339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2764" y="2008"/>
              <a:ext cx="716" cy="1820"/>
              <a:chOff x="2764" y="2008"/>
              <a:chExt cx="889" cy="1820"/>
            </a:xfrm>
          </p:grpSpPr>
          <p:grpSp>
            <p:nvGrpSpPr>
              <p:cNvPr id="63" name="Group 37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65" name="Rectangle 38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Rectangle 3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Rectangle 4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41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42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4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4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45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Rectangle 46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47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4" name="Text Box 50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sp>
          <p:nvSpPr>
            <p:cNvPr id="21" name="Text Box 5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8" y="1714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22" name="Text Box 5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15" y="1714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latin typeface="Times New Roman" charset="0"/>
                </a:rPr>
                <a:t>Tag (Address)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23" name="Text Box 5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09" y="1714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3481" y="2008"/>
              <a:ext cx="716" cy="1820"/>
              <a:chOff x="2764" y="2008"/>
              <a:chExt cx="889" cy="1820"/>
            </a:xfrm>
          </p:grpSpPr>
          <p:grpSp>
            <p:nvGrpSpPr>
              <p:cNvPr id="51" name="Group 95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53" name="Rectangle 96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97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98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99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100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101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102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103"/>
                <p:cNvSpPr>
                  <a:spLocks noChangeArrowheads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04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105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" name="Text Box 106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4198" y="2008"/>
              <a:ext cx="716" cy="1820"/>
              <a:chOff x="2764" y="2008"/>
              <a:chExt cx="889" cy="1820"/>
            </a:xfrm>
          </p:grpSpPr>
          <p:grpSp>
            <p:nvGrpSpPr>
              <p:cNvPr id="39" name="Group 108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41" name="Rectangle 109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Rectangle 110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11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12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13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14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15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16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117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118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Text Box 119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  <p:grpSp>
          <p:nvGrpSpPr>
            <p:cNvPr id="26" name="Group 120"/>
            <p:cNvGrpSpPr>
              <a:grpSpLocks/>
            </p:cNvGrpSpPr>
            <p:nvPr/>
          </p:nvGrpSpPr>
          <p:grpSpPr bwMode="auto">
            <a:xfrm>
              <a:off x="4915" y="2008"/>
              <a:ext cx="716" cy="1820"/>
              <a:chOff x="2764" y="2008"/>
              <a:chExt cx="889" cy="1820"/>
            </a:xfrm>
          </p:grpSpPr>
          <p:grpSp>
            <p:nvGrpSpPr>
              <p:cNvPr id="27" name="Group 121"/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29" name="Rectangle 122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23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24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25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26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27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2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2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3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31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Text Box 132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4583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Line is it,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map System Memory into Cache?</a:t>
            </a:r>
          </a:p>
          <a:p>
            <a:endParaRPr lang="en-US" dirty="0"/>
          </a:p>
          <a:p>
            <a:r>
              <a:rPr lang="en-US" dirty="0" smtClean="0"/>
              <a:t>Idea One: Direct Mapping</a:t>
            </a:r>
          </a:p>
          <a:p>
            <a:pPr lvl="1"/>
            <a:r>
              <a:rPr lang="en-US" dirty="0" smtClean="0"/>
              <a:t>Each address maps to a single cache line</a:t>
            </a:r>
          </a:p>
          <a:p>
            <a:pPr lvl="1"/>
            <a:r>
              <a:rPr lang="en-US" dirty="0" smtClean="0"/>
              <a:t>Lower M bits are address within a block</a:t>
            </a:r>
          </a:p>
          <a:p>
            <a:pPr lvl="1"/>
            <a:r>
              <a:rPr lang="en-US" dirty="0" smtClean="0"/>
              <a:t>Next N bits are the cache line address</a:t>
            </a:r>
          </a:p>
          <a:p>
            <a:pPr lvl="1"/>
            <a:r>
              <a:rPr lang="en-US" dirty="0" smtClean="0"/>
              <a:t>Remainder are the address Tag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192213" y="5559425"/>
            <a:ext cx="6515100" cy="688975"/>
            <a:chOff x="1192213" y="5407025"/>
            <a:chExt cx="6515100" cy="688975"/>
          </a:xfrm>
        </p:grpSpPr>
        <p:grpSp>
          <p:nvGrpSpPr>
            <p:cNvPr id="4" name="Group 156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192213" y="5407025"/>
              <a:ext cx="6515100" cy="688975"/>
              <a:chOff x="751" y="996"/>
              <a:chExt cx="4104" cy="434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790" y="1160"/>
                <a:ext cx="4013" cy="268"/>
                <a:chOff x="867" y="1301"/>
                <a:chExt cx="4013" cy="268"/>
              </a:xfrm>
            </p:grpSpPr>
            <p:sp>
              <p:nvSpPr>
                <p:cNvPr id="41" name="Rectangle 6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867" y="130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86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99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24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61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99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237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74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312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50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387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25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462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9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11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0"/>
                <p:cNvSpPr>
                  <a:spLocks noChangeShapeType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36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21"/>
                <p:cNvSpPr>
                  <a:spLocks noChangeShapeType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74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22"/>
                <p:cNvSpPr>
                  <a:spLocks noChangeShapeType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2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3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49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4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87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25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324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26"/>
                <p:cNvSpPr>
                  <a:spLocks noChangeShapeType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362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400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437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475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488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49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87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224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262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99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337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75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412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450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" name="Line 4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052" y="1160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Text Box 4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8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7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9" name="Text Box 4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00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10" name="Text Box 44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12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11" name="Text Box 45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5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7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0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3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5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6" name="Text Box 50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8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17" name="Text Box 51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00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18" name="Text Box 52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13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19" name="Text Box 53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25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0" name="Text Box 54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38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1" name="Text Box 55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50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2" name="Text Box 56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63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3" name="Text Box 57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88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5" name="Text Box 59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01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" name="Text Box 60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13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6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8" name="Text Box 62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38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9" name="Text Box 63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514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30" name="Text Box 64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639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765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32" name="Text Box 6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890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33" name="Text Box 67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016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34" name="Text Box 68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141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35" name="Text Box 69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267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36" name="Text Box 7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92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37" name="Text Box 71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18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38" name="Text Box 7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643" y="996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  <p:sp>
            <p:nvSpPr>
              <p:cNvPr id="39" name="Text Box 73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892" y="1199"/>
                <a:ext cx="9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N bits</a:t>
                </a:r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40" name="Text Box 74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102" y="1199"/>
                <a:ext cx="69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latin typeface="Times New Roman" charset="0"/>
                  </a:rPr>
                  <a:t>M bits</a:t>
                </a:r>
                <a:endParaRPr lang="en-US" dirty="0">
                  <a:latin typeface="Times New Roman" charset="0"/>
                </a:endParaRPr>
              </a:p>
            </p:txBody>
          </p:sp>
        </p:grpSp>
        <p:sp>
          <p:nvSpPr>
            <p:cNvPr id="75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442460" y="5668962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60489" y="5729287"/>
              <a:ext cx="3021012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Address Tag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905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  <a:p>
            <a:pPr>
              <a:buFontTx/>
              <a:buNone/>
            </a:pPr>
            <a:r>
              <a:rPr lang="en-US" dirty="0"/>
              <a:t>00001</a:t>
            </a:r>
          </a:p>
          <a:p>
            <a:pPr>
              <a:buFontTx/>
              <a:buNone/>
            </a:pPr>
            <a:r>
              <a:rPr lang="en-US" dirty="0"/>
              <a:t>11010</a:t>
            </a:r>
          </a:p>
          <a:p>
            <a:pPr>
              <a:buFontTx/>
              <a:buNone/>
            </a:pPr>
            <a:r>
              <a:rPr lang="en-US" dirty="0"/>
              <a:t>00110</a:t>
            </a:r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4414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4 byte </a:t>
            </a:r>
            <a:r>
              <a:rPr lang="en-US" dirty="0" smtClean="0"/>
              <a:t>cache (N=2, M=0)</a:t>
            </a:r>
            <a:endParaRPr lang="en-US" dirty="0"/>
          </a:p>
          <a:p>
            <a:r>
              <a:rPr lang="en-US" dirty="0"/>
              <a:t>Access pattern: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000 01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110 10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001 10</a:t>
            </a:r>
            <a:endParaRPr lang="en-US" dirty="0"/>
          </a:p>
        </p:txBody>
      </p:sp>
      <p:grpSp>
        <p:nvGrpSpPr>
          <p:cNvPr id="2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69231" y="3733800"/>
            <a:ext cx="7304768" cy="22860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4414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Control Logic</a:t>
            </a:r>
          </a:p>
          <a:p>
            <a:r>
              <a:rPr lang="en-US" dirty="0" smtClean="0"/>
              <a:t>Great Spatial Locality</a:t>
            </a:r>
          </a:p>
          <a:p>
            <a:r>
              <a:rPr lang="en-US" dirty="0" smtClean="0"/>
              <a:t>Awful Temporal Locality</a:t>
            </a:r>
          </a:p>
          <a:p>
            <a:endParaRPr lang="en-US" dirty="0"/>
          </a:p>
          <a:p>
            <a:r>
              <a:rPr lang="en-US" dirty="0" smtClean="0"/>
              <a:t>When does this fail in a direct mapped cache?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624008"/>
            <a:ext cx="8305800" cy="179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smtClean="0">
                <a:latin typeface="Courier New" charset="0"/>
              </a:rPr>
              <a:t>char *image1, *image2;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100000"/>
              <a:tabLst>
                <a:tab pos="457200" algn="l"/>
                <a:tab pos="914400" algn="l"/>
              </a:tabLst>
            </a:pPr>
            <a:r>
              <a:rPr lang="en-US" sz="2200" dirty="0" err="1">
                <a:latin typeface="Courier New" charset="0"/>
              </a:rPr>
              <a:t>i</a:t>
            </a:r>
            <a:r>
              <a:rPr lang="en-US" sz="2200" dirty="0" err="1" smtClean="0">
                <a:latin typeface="Courier New" charset="0"/>
              </a:rPr>
              <a:t>nt</a:t>
            </a:r>
            <a:r>
              <a:rPr lang="en-US" sz="2200" dirty="0" smtClean="0">
                <a:latin typeface="Courier New" charset="0"/>
              </a:rPr>
              <a:t> stride;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for(</a:t>
            </a:r>
            <a:r>
              <a:rPr lang="en-US" sz="2200" dirty="0" err="1" smtClean="0">
                <a:latin typeface="Courier New" charset="0"/>
              </a:rPr>
              <a:t>int</a:t>
            </a:r>
            <a:r>
              <a:rPr lang="en-US" sz="2200" dirty="0" smtClean="0">
                <a:latin typeface="Courier New" charset="0"/>
              </a:rPr>
              <a:t> 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=0;i&lt;</a:t>
            </a:r>
            <a:r>
              <a:rPr lang="en-US" sz="2200" dirty="0" err="1" smtClean="0">
                <a:latin typeface="Courier New" charset="0"/>
              </a:rPr>
              <a:t>size;i</a:t>
            </a:r>
            <a:r>
              <a:rPr lang="en-US" sz="2200" dirty="0" smtClean="0">
                <a:latin typeface="Courier New" charset="0"/>
              </a:rPr>
              <a:t>+=stride) {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	diff +=abs(image1[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 - image2[</a:t>
            </a:r>
            <a:r>
              <a:rPr lang="en-US" sz="2200" dirty="0" err="1" smtClean="0">
                <a:latin typeface="Courier New" charset="0"/>
              </a:rPr>
              <a:t>i</a:t>
            </a:r>
            <a:r>
              <a:rPr lang="en-US" sz="2200" dirty="0" smtClean="0">
                <a:latin typeface="Courier New" charset="0"/>
              </a:rPr>
              <a:t>]);</a:t>
            </a:r>
            <a:br>
              <a:rPr lang="en-US" sz="2200" dirty="0" smtClean="0">
                <a:latin typeface="Courier New" charset="0"/>
              </a:rPr>
            </a:br>
            <a:r>
              <a:rPr lang="en-US" sz="2200" dirty="0" smtClean="0">
                <a:latin typeface="Courier New" charset="0"/>
              </a:rPr>
              <a:t>}</a:t>
            </a:r>
            <a:endParaRPr lang="en-US" sz="2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26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Block Size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1"/>
            <a:ext cx="8229600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With fixed cache size, increasing Block size:</a:t>
            </a:r>
          </a:p>
          <a:p>
            <a:pPr marL="685800" lvl="1" indent="-190500"/>
            <a:r>
              <a:rPr lang="en-US" dirty="0" smtClean="0"/>
              <a:t> Worse Miss penalty: longer to fill block</a:t>
            </a:r>
          </a:p>
          <a:p>
            <a:pPr marL="857250" lvl="1" indent="-342900"/>
            <a:r>
              <a:rPr lang="en-US" dirty="0" smtClean="0"/>
              <a:t>Better Spatial Locality</a:t>
            </a:r>
          </a:p>
          <a:p>
            <a:pPr marL="857250" lvl="1" indent="-342900"/>
            <a:r>
              <a:rPr lang="en-US" dirty="0" smtClean="0"/>
              <a:t>Worse Temporal Locality</a:t>
            </a:r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858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7500" y="4464050"/>
            <a:ext cx="8493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 b="1"/>
              <a:t>Penalty</a:t>
            </a:r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85800" y="5229225"/>
            <a:ext cx="15240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5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048000" y="50006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64484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79700" y="4454525"/>
            <a:ext cx="635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b="1"/>
              <a:t>Rate</a:t>
            </a: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229225"/>
            <a:ext cx="1524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352800" y="5762625"/>
            <a:ext cx="304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657600" y="6219825"/>
            <a:ext cx="381000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38600" y="6296025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419600" y="6143625"/>
            <a:ext cx="3810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3505200" y="5000625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65500" y="4816475"/>
            <a:ext cx="225742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Exploits Spatial Locality</a:t>
            </a: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4648200" y="591502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51300" y="5273675"/>
            <a:ext cx="159385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Fewer blocks: 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compromises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temporal locality</a:t>
            </a: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24600" y="492442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324600" y="6372225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80100" y="4216400"/>
            <a:ext cx="92710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/>
              <a:t>Average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Access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Time</a:t>
            </a:r>
          </a:p>
        </p:txBody>
      </p:sp>
      <p:sp>
        <p:nvSpPr>
          <p:cNvPr id="24" name="Line 2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477000" y="5153025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629400" y="5686425"/>
            <a:ext cx="3048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934200" y="6143625"/>
            <a:ext cx="381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7315200" y="6067425"/>
            <a:ext cx="304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V="1">
            <a:off x="7620000" y="5762625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7620000" y="5686425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565900" y="5121275"/>
            <a:ext cx="222726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/>
              <a:t>Increased Miss Penalty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/>
              <a:t>&amp; Miss Rate</a:t>
            </a:r>
          </a:p>
        </p:txBody>
      </p:sp>
      <p:sp>
        <p:nvSpPr>
          <p:cNvPr id="31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71913" y="64484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  <p:sp>
        <p:nvSpPr>
          <p:cNvPr id="32" name="Rectangle 3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48513" y="6372225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Block Size</a:t>
            </a:r>
          </a:p>
        </p:txBody>
      </p:sp>
    </p:spTree>
    <p:extLst>
      <p:ext uri="{BB962C8B-B14F-4D97-AF65-F5344CB8AC3E}">
        <p14:creationId xmlns:p14="http://schemas.microsoft.com/office/powerpoint/2010/main" xmlns="" val="12508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= Expensive</a:t>
            </a:r>
          </a:p>
          <a:p>
            <a:endParaRPr lang="en-US" dirty="0"/>
          </a:p>
          <a:p>
            <a:r>
              <a:rPr lang="en-US" dirty="0" smtClean="0"/>
              <a:t>Slow = Cheap</a:t>
            </a:r>
          </a:p>
          <a:p>
            <a:endParaRPr lang="en-US" dirty="0"/>
          </a:p>
          <a:p>
            <a:r>
              <a:rPr lang="en-US" dirty="0" smtClean="0"/>
              <a:t>Computer Architecture = Best of Both Worlds</a:t>
            </a:r>
          </a:p>
          <a:p>
            <a:endParaRPr lang="en-US" dirty="0"/>
          </a:p>
          <a:p>
            <a:r>
              <a:rPr lang="en-US" dirty="0" smtClean="0"/>
              <a:t>Because we are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4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N-Way 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761999"/>
          </a:xfrm>
        </p:spPr>
        <p:txBody>
          <a:bodyPr/>
          <a:lstStyle/>
          <a:p>
            <a:r>
              <a:rPr lang="en-US" dirty="0" smtClean="0"/>
              <a:t>Like N parallel direct map caches</a:t>
            </a:r>
            <a:endParaRPr lang="en-US" dirty="0"/>
          </a:p>
        </p:txBody>
      </p:sp>
      <p:sp>
        <p:nvSpPr>
          <p:cNvPr id="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16150" y="563403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5" name="Line 17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741488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2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63663" y="2109788"/>
            <a:ext cx="2709862" cy="3362325"/>
            <a:chOff x="1191" y="1684"/>
            <a:chExt cx="1707" cy="2118"/>
          </a:xfrm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191" y="1684"/>
              <a:ext cx="436" cy="2114"/>
              <a:chOff x="2958" y="1684"/>
              <a:chExt cx="436" cy="2114"/>
            </a:xfrm>
          </p:grpSpPr>
          <p:grpSp>
            <p:nvGrpSpPr>
              <p:cNvPr id="40" name="Group 203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42" name="Rectangle 16"/>
                <p:cNvSpPr>
                  <a:spLocks noChangeArrowheads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7"/>
                <p:cNvSpPr>
                  <a:spLocks noChangeArrowheads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/>
                <p:cNvSpPr>
                  <a:spLocks noChangeArrowheads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9"/>
                <p:cNvSpPr>
                  <a:spLocks noChangeArrowheads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20"/>
                <p:cNvSpPr>
                  <a:spLocks noChangeArrowheads="1"/>
                </p:cNvSpPr>
                <p:nvPr>
                  <p:custDataLst>
                    <p:tags r:id="rId144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21"/>
                <p:cNvSpPr>
                  <a:spLocks noChangeArrowheads="1"/>
                </p:cNvSpPr>
                <p:nvPr>
                  <p:custDataLst>
                    <p:tags r:id="rId145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22"/>
                <p:cNvSpPr>
                  <a:spLocks noChangeArrowheads="1"/>
                </p:cNvSpPr>
                <p:nvPr>
                  <p:custDataLst>
                    <p:tags r:id="rId146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3"/>
                <p:cNvSpPr>
                  <a:spLocks noChangeArrowheads="1"/>
                </p:cNvSpPr>
                <p:nvPr>
                  <p:custDataLst>
                    <p:tags r:id="rId147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24"/>
                <p:cNvSpPr>
                  <a:spLocks noChangeArrowheads="1"/>
                </p:cNvSpPr>
                <p:nvPr>
                  <p:custDataLst>
                    <p:tags r:id="rId148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Rectangle 25"/>
                <p:cNvSpPr>
                  <a:spLocks noChangeArrowheads="1"/>
                </p:cNvSpPr>
                <p:nvPr>
                  <p:custDataLst>
                    <p:tags r:id="rId149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6"/>
                <p:cNvSpPr txBox="1">
                  <a:spLocks noChangeArrowheads="1"/>
                </p:cNvSpPr>
                <p:nvPr>
                  <p:custDataLst>
                    <p:tags r:id="rId150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41" name="Text Box 52"/>
              <p:cNvSpPr txBox="1"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8" name="Group 280"/>
            <p:cNvGrpSpPr>
              <a:grpSpLocks/>
            </p:cNvGrpSpPr>
            <p:nvPr/>
          </p:nvGrpSpPr>
          <p:grpSpPr bwMode="auto">
            <a:xfrm>
              <a:off x="1591" y="1684"/>
              <a:ext cx="654" cy="2114"/>
              <a:chOff x="1591" y="1684"/>
              <a:chExt cx="654" cy="2114"/>
            </a:xfrm>
          </p:grpSpPr>
          <p:grpSp>
            <p:nvGrpSpPr>
              <p:cNvPr id="27" name="Group 204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29" name="Rectangle 28"/>
                <p:cNvSpPr>
                  <a:spLocks noChangeArrowheads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34"/>
                <p:cNvSpPr>
                  <a:spLocks noChangeArrowheads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 Box 38"/>
                <p:cNvSpPr txBox="1">
                  <a:spLocks noChangeArrowheads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28" name="Text Box 53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9" name="Group 206"/>
            <p:cNvGrpSpPr>
              <a:grpSpLocks/>
            </p:cNvGrpSpPr>
            <p:nvPr/>
          </p:nvGrpSpPr>
          <p:grpSpPr bwMode="auto">
            <a:xfrm>
              <a:off x="2336" y="1684"/>
              <a:ext cx="562" cy="2118"/>
              <a:chOff x="3392" y="1684"/>
              <a:chExt cx="562" cy="2118"/>
            </a:xfrm>
          </p:grpSpPr>
          <p:sp>
            <p:nvSpPr>
              <p:cNvPr id="10" name="Rectangle 41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43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44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45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94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20" name="Line 195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96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97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98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99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26" name="Group 32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684713" y="2109788"/>
            <a:ext cx="2670175" cy="3362325"/>
            <a:chOff x="3253" y="1684"/>
            <a:chExt cx="1682" cy="2118"/>
          </a:xfrm>
        </p:grpSpPr>
        <p:grpSp>
          <p:nvGrpSpPr>
            <p:cNvPr id="127" name="Group 283"/>
            <p:cNvGrpSpPr>
              <a:grpSpLocks/>
            </p:cNvGrpSpPr>
            <p:nvPr/>
          </p:nvGrpSpPr>
          <p:grpSpPr bwMode="auto">
            <a:xfrm>
              <a:off x="4499" y="1684"/>
              <a:ext cx="436" cy="2114"/>
              <a:chOff x="2958" y="1684"/>
              <a:chExt cx="436" cy="2114"/>
            </a:xfrm>
          </p:grpSpPr>
          <p:grpSp>
            <p:nvGrpSpPr>
              <p:cNvPr id="160" name="Group 284"/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162" name="Rectangle 285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286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287"/>
                <p:cNvSpPr>
                  <a:spLocks noChangeArrowheads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288"/>
                <p:cNvSpPr>
                  <a:spLocks noChangeArrowheads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289"/>
                <p:cNvSpPr>
                  <a:spLocks noChangeArrowheads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Rectangle 290"/>
                <p:cNvSpPr>
                  <a:spLocks noChangeArrowheads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Rectangle 291"/>
                <p:cNvSpPr>
                  <a:spLocks noChangeArrowheads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292"/>
                <p:cNvSpPr>
                  <a:spLocks noChangeArrowheads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293"/>
                <p:cNvSpPr>
                  <a:spLocks noChangeArrowheads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294"/>
                <p:cNvSpPr>
                  <a:spLocks noChangeArrowheads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Text Box 295"/>
                <p:cNvSpPr txBox="1">
                  <a:spLocks noChangeArrowheads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61" name="Text Box 296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Valid</a:t>
                </a:r>
              </a:p>
            </p:txBody>
          </p:sp>
        </p:grpSp>
        <p:grpSp>
          <p:nvGrpSpPr>
            <p:cNvPr id="128" name="Group 297"/>
            <p:cNvGrpSpPr>
              <a:grpSpLocks/>
            </p:cNvGrpSpPr>
            <p:nvPr/>
          </p:nvGrpSpPr>
          <p:grpSpPr bwMode="auto">
            <a:xfrm>
              <a:off x="3901" y="1684"/>
              <a:ext cx="654" cy="2114"/>
              <a:chOff x="1591" y="1684"/>
              <a:chExt cx="654" cy="2114"/>
            </a:xfrm>
          </p:grpSpPr>
          <p:grpSp>
            <p:nvGrpSpPr>
              <p:cNvPr id="147" name="Group 298"/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149" name="Rectangle 299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Rectangle 300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301"/>
                <p:cNvSpPr>
                  <a:spLocks noChangeArrowheads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Rectangle 302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Rectangle 303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Rectangle 304"/>
                <p:cNvSpPr>
                  <a:spLocks noChangeArrowheads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305"/>
                <p:cNvSpPr>
                  <a:spLocks noChangeArrowheads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306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307"/>
                <p:cNvSpPr>
                  <a:spLocks noChangeArrowheads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308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Text Box 309"/>
                <p:cNvSpPr txBox="1"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b="1">
                      <a:latin typeface="Times New Roman" charset="0"/>
                    </a:rPr>
                    <a:t>…</a:t>
                  </a:r>
                </a:p>
              </p:txBody>
            </p:sp>
          </p:grpSp>
          <p:sp>
            <p:nvSpPr>
              <p:cNvPr id="148" name="Text Box 310"/>
              <p:cNvSpPr txBox="1"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Tag</a:t>
                </a:r>
              </a:p>
            </p:txBody>
          </p:sp>
        </p:grpSp>
        <p:grpSp>
          <p:nvGrpSpPr>
            <p:cNvPr id="129" name="Group 311"/>
            <p:cNvGrpSpPr>
              <a:grpSpLocks/>
            </p:cNvGrpSpPr>
            <p:nvPr/>
          </p:nvGrpSpPr>
          <p:grpSpPr bwMode="auto">
            <a:xfrm>
              <a:off x="3253" y="1684"/>
              <a:ext cx="562" cy="2118"/>
              <a:chOff x="3392" y="1684"/>
              <a:chExt cx="562" cy="2118"/>
            </a:xfrm>
          </p:grpSpPr>
          <p:sp>
            <p:nvSpPr>
              <p:cNvPr id="130" name="Rectangle 31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31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31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31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1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31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31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31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32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Text Box 321"/>
              <p:cNvSpPr txBox="1"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Block</a:t>
                </a:r>
              </a:p>
            </p:txBody>
          </p:sp>
          <p:sp>
            <p:nvSpPr>
              <p:cNvPr id="140" name="Line 322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323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324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32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32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327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Text Box 328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…</a:t>
                </a:r>
              </a:p>
            </p:txBody>
          </p:sp>
        </p:grpSp>
      </p:grpSp>
      <p:grpSp>
        <p:nvGrpSpPr>
          <p:cNvPr id="173" name="Group 3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4165601" y="5232400"/>
            <a:ext cx="444500" cy="1177925"/>
            <a:chOff x="2534" y="2682"/>
            <a:chExt cx="280" cy="742"/>
          </a:xfrm>
        </p:grpSpPr>
        <p:sp>
          <p:nvSpPr>
            <p:cNvPr id="174" name="AutoShape 33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33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34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335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336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9" name="AutoShape 337"/>
          <p:cNvCxnSpPr>
            <a:cxnSpLocks noChangeShapeType="1"/>
            <a:stCxn id="177" idx="0"/>
            <a:endCxn id="22" idx="1"/>
          </p:cNvCxnSpPr>
          <p:nvPr>
            <p:custDataLst>
              <p:tags r:id="rId6"/>
            </p:custDataLst>
          </p:nvPr>
        </p:nvCxnSpPr>
        <p:spPr bwMode="auto">
          <a:xfrm flipH="1" flipV="1">
            <a:off x="3629025" y="5472113"/>
            <a:ext cx="4587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0" name="AutoShape 338"/>
          <p:cNvCxnSpPr>
            <a:cxnSpLocks noChangeShapeType="1"/>
            <a:stCxn id="176" idx="0"/>
            <a:endCxn id="142" idx="1"/>
          </p:cNvCxnSpPr>
          <p:nvPr>
            <p:custDataLst>
              <p:tags r:id="rId7"/>
            </p:custDataLst>
          </p:nvPr>
        </p:nvCxnSpPr>
        <p:spPr bwMode="auto">
          <a:xfrm flipV="1">
            <a:off x="4686300" y="5472113"/>
            <a:ext cx="4460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1" name="Oval 33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26138" y="563721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cxnSp>
        <p:nvCxnSpPr>
          <p:cNvPr id="182" name="AutoShape 340"/>
          <p:cNvCxnSpPr>
            <a:cxnSpLocks noChangeShapeType="1"/>
            <a:stCxn id="4" idx="0"/>
            <a:endCxn id="38" idx="2"/>
          </p:cNvCxnSpPr>
          <p:nvPr>
            <p:custDataLst>
              <p:tags r:id="rId9"/>
            </p:custDataLst>
          </p:nvPr>
        </p:nvCxnSpPr>
        <p:spPr bwMode="auto">
          <a:xfrm flipH="1" flipV="1">
            <a:off x="2517775" y="5465763"/>
            <a:ext cx="3175" cy="168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3" name="AutoShape 341"/>
          <p:cNvCxnSpPr>
            <a:cxnSpLocks noChangeShapeType="1"/>
            <a:stCxn id="181" idx="0"/>
            <a:endCxn id="158" idx="2"/>
          </p:cNvCxnSpPr>
          <p:nvPr>
            <p:custDataLst>
              <p:tags r:id="rId10"/>
            </p:custDataLst>
          </p:nvPr>
        </p:nvCxnSpPr>
        <p:spPr bwMode="auto">
          <a:xfrm flipV="1">
            <a:off x="6230938" y="5465763"/>
            <a:ext cx="1587" cy="17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4" name="Line 34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951663" y="598646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5" name="Group 343"/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3059113" y="5707063"/>
            <a:ext cx="457200" cy="244475"/>
            <a:chOff x="929" y="947"/>
            <a:chExt cx="576" cy="309"/>
          </a:xfrm>
        </p:grpSpPr>
        <p:sp>
          <p:nvSpPr>
            <p:cNvPr id="186" name="Arc 344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Arc 345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46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347"/>
            <p:cNvSpPr>
              <a:spLocks noChangeAspect="1"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348"/>
            <p:cNvSpPr>
              <a:spLocks noChangeAspect="1"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349"/>
            <p:cNvSpPr>
              <a:spLocks noChangeAspect="1"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Group 350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auto">
          <a:xfrm rot="10800000">
            <a:off x="3100388" y="6062663"/>
            <a:ext cx="411162" cy="246062"/>
            <a:chOff x="994" y="1726"/>
            <a:chExt cx="520" cy="311"/>
          </a:xfrm>
        </p:grpSpPr>
        <p:sp>
          <p:nvSpPr>
            <p:cNvPr id="193" name="Arc 351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 bwMode="auto">
            <a:xfrm>
              <a:off x="1158" y="1726"/>
              <a:ext cx="22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352"/>
            <p:cNvSpPr>
              <a:spLocks noChangeAspect="1"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390" y="187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353"/>
            <p:cNvSpPr>
              <a:spLocks noChangeAspect="1"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994" y="179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354"/>
            <p:cNvSpPr>
              <a:spLocks noChangeAspect="1"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994" y="195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Arc 355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 bwMode="auto">
            <a:xfrm>
              <a:off x="1057" y="1729"/>
              <a:ext cx="73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Arc 356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 bwMode="auto">
            <a:xfrm rot="10800000">
              <a:off x="1067" y="1885"/>
              <a:ext cx="74" cy="152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08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Arc 357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 rot="10800000">
              <a:off x="1163" y="1880"/>
              <a:ext cx="235" cy="15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358"/>
            <p:cNvSpPr>
              <a:spLocks noChangeAspect="1"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1054" y="172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359"/>
            <p:cNvSpPr>
              <a:spLocks noChangeAspect="1" noChangeShapeType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1050" y="2034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2" name="AutoShape 360"/>
          <p:cNvCxnSpPr>
            <a:cxnSpLocks noChangeShapeType="1"/>
            <a:stCxn id="4" idx="6"/>
            <a:endCxn id="190" idx="0"/>
          </p:cNvCxnSpPr>
          <p:nvPr>
            <p:custDataLst>
              <p:tags r:id="rId14"/>
            </p:custDataLst>
          </p:nvPr>
        </p:nvCxnSpPr>
        <p:spPr bwMode="auto">
          <a:xfrm>
            <a:off x="2825750" y="5765800"/>
            <a:ext cx="233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3" name="Group 363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auto">
          <a:xfrm flipH="1">
            <a:off x="5345113" y="5707063"/>
            <a:ext cx="457200" cy="244475"/>
            <a:chOff x="929" y="947"/>
            <a:chExt cx="576" cy="309"/>
          </a:xfrm>
        </p:grpSpPr>
        <p:sp>
          <p:nvSpPr>
            <p:cNvPr id="204" name="Arc 364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Arc 365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39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6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 bwMode="auto">
            <a:xfrm>
              <a:off x="1057" y="947"/>
              <a:ext cx="197" cy="309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0" y="0"/>
                </a:cxn>
                <a:cxn ang="0">
                  <a:pos x="0" y="308"/>
                </a:cxn>
                <a:cxn ang="0">
                  <a:pos x="196" y="308"/>
                </a:cxn>
              </a:cxnLst>
              <a:rect l="0" t="0" r="r" b="b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367"/>
            <p:cNvSpPr>
              <a:spLocks noChangeAspect="1"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368"/>
            <p:cNvSpPr>
              <a:spLocks noChangeAspect="1"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369"/>
            <p:cNvSpPr>
              <a:spLocks noChangeAspect="1"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0" name="AutoShape 370"/>
          <p:cNvCxnSpPr>
            <a:cxnSpLocks noChangeShapeType="1"/>
            <a:stCxn id="189" idx="1"/>
            <a:endCxn id="178" idx="0"/>
          </p:cNvCxnSpPr>
          <p:nvPr>
            <p:custDataLst>
              <p:tags r:id="rId16"/>
            </p:custDataLst>
          </p:nvPr>
        </p:nvCxnSpPr>
        <p:spPr bwMode="auto">
          <a:xfrm flipV="1">
            <a:off x="3516313" y="5821363"/>
            <a:ext cx="3460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1" name="AutoShape 371"/>
          <p:cNvCxnSpPr>
            <a:cxnSpLocks noChangeShapeType="1"/>
            <a:stCxn id="51" idx="2"/>
            <a:endCxn id="5" idx="0"/>
          </p:cNvCxnSpPr>
          <p:nvPr>
            <p:custDataLst>
              <p:tags r:id="rId17"/>
            </p:custDataLst>
          </p:nvPr>
        </p:nvCxnSpPr>
        <p:spPr bwMode="auto">
          <a:xfrm>
            <a:off x="1735138" y="5465763"/>
            <a:ext cx="6350" cy="503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2" name="AutoShape 373"/>
          <p:cNvCxnSpPr>
            <a:cxnSpLocks noChangeShapeType="1"/>
            <a:stCxn id="171" idx="2"/>
            <a:endCxn id="184" idx="1"/>
          </p:cNvCxnSpPr>
          <p:nvPr>
            <p:custDataLst>
              <p:tags r:id="rId18"/>
            </p:custDataLst>
          </p:nvPr>
        </p:nvCxnSpPr>
        <p:spPr bwMode="auto">
          <a:xfrm flipH="1">
            <a:off x="7032625" y="5465763"/>
            <a:ext cx="1588" cy="520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3" name="AutoShape 376"/>
          <p:cNvCxnSpPr>
            <a:cxnSpLocks noChangeShapeType="1"/>
            <a:stCxn id="189" idx="1"/>
            <a:endCxn id="196" idx="0"/>
          </p:cNvCxnSpPr>
          <p:nvPr>
            <p:custDataLst>
              <p:tags r:id="rId19"/>
            </p:custDataLst>
          </p:nvPr>
        </p:nvCxnSpPr>
        <p:spPr bwMode="auto">
          <a:xfrm flipH="1">
            <a:off x="3511550" y="5827713"/>
            <a:ext cx="4763" cy="298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4" name="Text Box 37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6688" y="5610225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sp>
        <p:nvSpPr>
          <p:cNvPr id="215" name="Text Box 37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91413" y="5624513"/>
            <a:ext cx="13604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Addr Cache Tag</a:t>
            </a:r>
          </a:p>
        </p:txBody>
      </p:sp>
      <p:cxnSp>
        <p:nvCxnSpPr>
          <p:cNvPr id="216" name="AutoShape 380"/>
          <p:cNvCxnSpPr>
            <a:cxnSpLocks noChangeShapeType="1"/>
            <a:stCxn id="4" idx="2"/>
            <a:endCxn id="214" idx="3"/>
          </p:cNvCxnSpPr>
          <p:nvPr>
            <p:custDataLst>
              <p:tags r:id="rId22"/>
            </p:custDataLst>
          </p:nvPr>
        </p:nvCxnSpPr>
        <p:spPr bwMode="auto">
          <a:xfrm flipH="1" flipV="1">
            <a:off x="1527175" y="5762625"/>
            <a:ext cx="6889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7" name="AutoShape 381"/>
          <p:cNvCxnSpPr>
            <a:cxnSpLocks noChangeShapeType="1"/>
            <a:stCxn id="181" idx="6"/>
            <a:endCxn id="215" idx="1"/>
          </p:cNvCxnSpPr>
          <p:nvPr>
            <p:custDataLst>
              <p:tags r:id="rId23"/>
            </p:custDataLst>
          </p:nvPr>
        </p:nvCxnSpPr>
        <p:spPr bwMode="auto">
          <a:xfrm>
            <a:off x="6535738" y="5768975"/>
            <a:ext cx="955675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8" name="AutoShape 382"/>
          <p:cNvCxnSpPr>
            <a:cxnSpLocks noChangeShapeType="1"/>
            <a:stCxn id="208" idx="1"/>
            <a:endCxn id="181" idx="2"/>
          </p:cNvCxnSpPr>
          <p:nvPr>
            <p:custDataLst>
              <p:tags r:id="rId24"/>
            </p:custDataLst>
          </p:nvPr>
        </p:nvCxnSpPr>
        <p:spPr bwMode="auto">
          <a:xfrm>
            <a:off x="5703888" y="5767388"/>
            <a:ext cx="2222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9" name="Line 38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817813" y="5969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38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959475" y="59832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38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100638" y="62515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38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176838" y="58293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38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886450" y="589438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390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898775" y="5891213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" name="AutoShape 391"/>
          <p:cNvCxnSpPr>
            <a:cxnSpLocks noChangeShapeType="1"/>
            <a:stCxn id="5" idx="1"/>
            <a:endCxn id="219" idx="0"/>
          </p:cNvCxnSpPr>
          <p:nvPr>
            <p:custDataLst>
              <p:tags r:id="rId31"/>
            </p:custDataLst>
          </p:nvPr>
        </p:nvCxnSpPr>
        <p:spPr bwMode="auto">
          <a:xfrm>
            <a:off x="1822450" y="5969000"/>
            <a:ext cx="9953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6" name="AutoShape 392"/>
          <p:cNvCxnSpPr>
            <a:cxnSpLocks noChangeShapeType="1"/>
            <a:stCxn id="219" idx="1"/>
            <a:endCxn id="224" idx="0"/>
          </p:cNvCxnSpPr>
          <p:nvPr>
            <p:custDataLst>
              <p:tags r:id="rId32"/>
            </p:custDataLst>
          </p:nvPr>
        </p:nvCxnSpPr>
        <p:spPr bwMode="auto">
          <a:xfrm flipV="1">
            <a:off x="2898775" y="5891213"/>
            <a:ext cx="0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7" name="AutoShape 393"/>
          <p:cNvCxnSpPr>
            <a:cxnSpLocks noChangeShapeType="1"/>
            <a:stCxn id="224" idx="1"/>
            <a:endCxn id="191" idx="0"/>
          </p:cNvCxnSpPr>
          <p:nvPr>
            <p:custDataLst>
              <p:tags r:id="rId33"/>
            </p:custDataLst>
          </p:nvPr>
        </p:nvCxnSpPr>
        <p:spPr bwMode="auto">
          <a:xfrm>
            <a:off x="2979738" y="5891213"/>
            <a:ext cx="79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8" name="AutoShape 394"/>
          <p:cNvCxnSpPr>
            <a:cxnSpLocks noChangeShapeType="1"/>
            <a:stCxn id="184" idx="0"/>
            <a:endCxn id="220" idx="1"/>
          </p:cNvCxnSpPr>
          <p:nvPr>
            <p:custDataLst>
              <p:tags r:id="rId34"/>
            </p:custDataLst>
          </p:nvPr>
        </p:nvCxnSpPr>
        <p:spPr bwMode="auto">
          <a:xfrm flipH="1" flipV="1">
            <a:off x="6040438" y="5983288"/>
            <a:ext cx="9112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9" name="AutoShape 395"/>
          <p:cNvCxnSpPr>
            <a:cxnSpLocks noChangeShapeType="1"/>
            <a:stCxn id="220" idx="0"/>
            <a:endCxn id="223" idx="1"/>
          </p:cNvCxnSpPr>
          <p:nvPr>
            <p:custDataLst>
              <p:tags r:id="rId35"/>
            </p:custDataLst>
          </p:nvPr>
        </p:nvCxnSpPr>
        <p:spPr bwMode="auto">
          <a:xfrm flipV="1">
            <a:off x="5959475" y="5894388"/>
            <a:ext cx="7938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" name="AutoShape 396"/>
          <p:cNvCxnSpPr>
            <a:cxnSpLocks noChangeShapeType="1"/>
            <a:stCxn id="223" idx="0"/>
            <a:endCxn id="209" idx="1"/>
          </p:cNvCxnSpPr>
          <p:nvPr>
            <p:custDataLst>
              <p:tags r:id="rId36"/>
            </p:custDataLst>
          </p:nvPr>
        </p:nvCxnSpPr>
        <p:spPr bwMode="auto">
          <a:xfrm flipH="1" flipV="1">
            <a:off x="5703888" y="5891213"/>
            <a:ext cx="1825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" name="AutoShape 397"/>
          <p:cNvCxnSpPr>
            <a:cxnSpLocks noChangeShapeType="1"/>
            <a:stCxn id="207" idx="0"/>
            <a:endCxn id="222" idx="1"/>
          </p:cNvCxnSpPr>
          <p:nvPr>
            <p:custDataLst>
              <p:tags r:id="rId37"/>
            </p:custDataLst>
          </p:nvPr>
        </p:nvCxnSpPr>
        <p:spPr bwMode="auto">
          <a:xfrm flipH="1">
            <a:off x="5257800" y="5827713"/>
            <a:ext cx="185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2" name="AutoShape 398"/>
          <p:cNvCxnSpPr>
            <a:cxnSpLocks noChangeShapeType="1"/>
            <a:stCxn id="222" idx="0"/>
            <a:endCxn id="221" idx="1"/>
          </p:cNvCxnSpPr>
          <p:nvPr>
            <p:custDataLst>
              <p:tags r:id="rId38"/>
            </p:custDataLst>
          </p:nvPr>
        </p:nvCxnSpPr>
        <p:spPr bwMode="auto">
          <a:xfrm>
            <a:off x="5176838" y="5829300"/>
            <a:ext cx="4762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3" name="AutoShape 399"/>
          <p:cNvCxnSpPr>
            <a:cxnSpLocks noChangeShapeType="1"/>
            <a:stCxn id="221" idx="0"/>
            <a:endCxn id="195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3511550" y="6249988"/>
            <a:ext cx="158908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4" name="Text Box 400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609850" y="6037263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Hit</a:t>
            </a:r>
          </a:p>
        </p:txBody>
      </p:sp>
      <p:sp>
        <p:nvSpPr>
          <p:cNvPr id="235" name="Text Box 401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40163" y="6553200"/>
            <a:ext cx="11001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Cache Block</a:t>
            </a:r>
          </a:p>
        </p:txBody>
      </p:sp>
      <p:cxnSp>
        <p:nvCxnSpPr>
          <p:cNvPr id="236" name="AutoShape 403"/>
          <p:cNvCxnSpPr>
            <a:cxnSpLocks noChangeShapeType="1"/>
            <a:stCxn id="175" idx="1"/>
            <a:endCxn id="235" idx="0"/>
          </p:cNvCxnSpPr>
          <p:nvPr>
            <p:custDataLst>
              <p:tags r:id="rId42"/>
            </p:custDataLst>
          </p:nvPr>
        </p:nvCxnSpPr>
        <p:spPr bwMode="auto">
          <a:xfrm>
            <a:off x="4386263" y="6040438"/>
            <a:ext cx="47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7551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handle up to N conflicts without eviction</a:t>
            </a:r>
          </a:p>
          <a:p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Assuming good Eviction policy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Complicated Control Logic</a:t>
            </a:r>
          </a:p>
          <a:p>
            <a:pPr lvl="1"/>
            <a:r>
              <a:rPr lang="en-US" dirty="0" smtClean="0"/>
              <a:t>Slower to confirm hit or miss</a:t>
            </a:r>
          </a:p>
          <a:p>
            <a:pPr lvl="1"/>
            <a:r>
              <a:rPr lang="en-US" dirty="0" smtClean="0"/>
              <a:t>Slower to find associated cache line</a:t>
            </a:r>
          </a:p>
        </p:txBody>
      </p:sp>
    </p:spTree>
    <p:extLst>
      <p:ext uri="{BB962C8B-B14F-4D97-AF65-F5344CB8AC3E}">
        <p14:creationId xmlns:p14="http://schemas.microsoft.com/office/powerpoint/2010/main" xmlns="" val="418686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Fully Associative Cache</a:t>
            </a:r>
          </a:p>
        </p:txBody>
      </p:sp>
      <p:grpSp>
        <p:nvGrpSpPr>
          <p:cNvPr id="717983" name="Group 15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433888" y="3775075"/>
            <a:ext cx="501650" cy="2930525"/>
            <a:chOff x="253" y="1965"/>
            <a:chExt cx="316" cy="1846"/>
          </a:xfrm>
        </p:grpSpPr>
        <p:sp>
          <p:nvSpPr>
            <p:cNvPr id="717898" name="Text Box 74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18" y="196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717899" name="Text Box 75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18" y="2131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717900" name="Text Box 76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18" y="229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717901" name="Text Box 77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18" y="246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717902" name="Text Box 78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18" y="262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4</a:t>
              </a:r>
            </a:p>
          </p:txBody>
        </p:sp>
        <p:sp>
          <p:nvSpPr>
            <p:cNvPr id="717903" name="Text Box 7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18" y="279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5</a:t>
              </a:r>
            </a:p>
          </p:txBody>
        </p:sp>
        <p:sp>
          <p:nvSpPr>
            <p:cNvPr id="717904" name="Text Box 80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18" y="295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6</a:t>
              </a:r>
            </a:p>
          </p:txBody>
        </p:sp>
        <p:sp>
          <p:nvSpPr>
            <p:cNvPr id="717905" name="Text Box 81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18" y="312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7</a:t>
              </a:r>
            </a:p>
          </p:txBody>
        </p:sp>
        <p:sp>
          <p:nvSpPr>
            <p:cNvPr id="717917" name="Text Box 93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53" y="3619"/>
              <a:ext cx="3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  <a:r>
                <a:rPr lang="en-US" sz="1400" baseline="30000">
                  <a:latin typeface="Times New Roman" charset="0"/>
                </a:rPr>
                <a:t>n</a:t>
              </a:r>
              <a:r>
                <a:rPr lang="en-US" sz="1400">
                  <a:latin typeface="Times New Roman" charset="0"/>
                </a:rPr>
                <a:t>-1</a:t>
              </a:r>
            </a:p>
          </p:txBody>
        </p:sp>
        <p:sp>
          <p:nvSpPr>
            <p:cNvPr id="717918" name="Text Box 94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 rot="5400000">
              <a:off x="324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1" name="Group 15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857750" y="3795712"/>
            <a:ext cx="492125" cy="2889250"/>
            <a:chOff x="628" y="1978"/>
            <a:chExt cx="310" cy="1820"/>
          </a:xfrm>
        </p:grpSpPr>
        <p:sp>
          <p:nvSpPr>
            <p:cNvPr id="717907" name="Rectangle 83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628" y="197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8" name="Rectangle 84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628" y="2144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09" name="Rectangle 85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628" y="230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0" name="Rectangle 86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628" y="247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1" name="Rectangle 87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628" y="2640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2" name="Rectangle 88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628" y="280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3" name="Rectangle 89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628" y="2971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4" name="Rectangle 90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628" y="3136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5" name="Rectangle 91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628" y="3301"/>
              <a:ext cx="26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16" name="Rectangle 92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628" y="363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0" name="Text Box 106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 rot="5400000">
              <a:off x="693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82" name="Group 15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525713" y="3795712"/>
            <a:ext cx="1941512" cy="2889250"/>
            <a:chOff x="1159" y="1978"/>
            <a:chExt cx="1223" cy="1820"/>
          </a:xfrm>
        </p:grpSpPr>
        <p:sp>
          <p:nvSpPr>
            <p:cNvPr id="717920" name="Rectangle 9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159" y="197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1" name="Rectangle 97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159" y="2144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2" name="Rectangle 98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159" y="230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3" name="Rectangle 9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159" y="247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4" name="Rectangle 10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159" y="2640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5" name="Rectangle 10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159" y="280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6" name="Rectangle 10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159" y="2971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7" name="Rectangle 10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159" y="3136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8" name="Rectangle 10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159" y="3301"/>
              <a:ext cx="122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29" name="Rectangle 10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1159" y="363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31" name="Text Box 107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 rot="5400000">
              <a:off x="1666" y="3369"/>
              <a:ext cx="2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32" name="Group 10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84800" y="3795712"/>
            <a:ext cx="892175" cy="2889250"/>
            <a:chOff x="2764" y="2008"/>
            <a:chExt cx="889" cy="1820"/>
          </a:xfrm>
        </p:grpSpPr>
        <p:grpSp>
          <p:nvGrpSpPr>
            <p:cNvPr id="717933" name="Group 109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34" name="Rectangle 110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5" name="Rectangle 111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6" name="Rectangle 112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7" name="Rectangle 113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8" name="Rectangle 114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39" name="Rectangle 115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0" name="Rectangle 116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1" name="Rectangle 117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2" name="Rectangle 11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43" name="Rectangle 11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44" name="Text Box 120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45" name="Text Box 1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27550" y="3328987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Valid Bit</a:t>
            </a:r>
          </a:p>
        </p:txBody>
      </p:sp>
      <p:sp>
        <p:nvSpPr>
          <p:cNvPr id="717946" name="Text Box 12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84538" y="3328987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Tag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1238" y="3328987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</p:txBody>
      </p:sp>
      <p:grpSp>
        <p:nvGrpSpPr>
          <p:cNvPr id="717950" name="Group 12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069263" y="3795712"/>
            <a:ext cx="892175" cy="2889250"/>
            <a:chOff x="2764" y="2008"/>
            <a:chExt cx="889" cy="1820"/>
          </a:xfrm>
        </p:grpSpPr>
        <p:grpSp>
          <p:nvGrpSpPr>
            <p:cNvPr id="717951" name="Group 127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52" name="Rectangle 12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3" name="Rectangle 12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4" name="Rectangle 130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5" name="Rectangle 13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6" name="Rectangle 13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7" name="Rectangle 13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8" name="Rectangle 13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59" name="Rectangle 13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0" name="Rectangle 13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1" name="Rectangle 13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62" name="Text Box 13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717963" name="Group 13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278563" y="3795712"/>
            <a:ext cx="892175" cy="2889250"/>
            <a:chOff x="2764" y="2008"/>
            <a:chExt cx="889" cy="1820"/>
          </a:xfrm>
        </p:grpSpPr>
        <p:grpSp>
          <p:nvGrpSpPr>
            <p:cNvPr id="717964" name="Group 140"/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717965" name="Rectangle 141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6" name="Rectangle 14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7" name="Rectangle 14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8" name="Rectangle 14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69" name="Rectangle 145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0" name="Rectangle 146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1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2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3" name="Rectangle 149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74" name="Rectangle 150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975" name="Text Box 151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717976" name="Rectangle 15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73913" y="3792537"/>
            <a:ext cx="892175" cy="2884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77" name="Text Box 15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9175" y="4710112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717978" name="Text Box 15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86425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0</a:t>
            </a:r>
          </a:p>
        </p:txBody>
      </p:sp>
      <p:sp>
        <p:nvSpPr>
          <p:cNvPr id="717979" name="Text Box 15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80188" y="3509962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1</a:t>
            </a:r>
          </a:p>
        </p:txBody>
      </p:sp>
      <p:sp>
        <p:nvSpPr>
          <p:cNvPr id="717980" name="Text Box 15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08975" y="3509962"/>
            <a:ext cx="509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2</a:t>
            </a:r>
            <a:r>
              <a:rPr lang="en-US" sz="1400" baseline="30000">
                <a:latin typeface="Times New Roman" charset="0"/>
              </a:rPr>
              <a:t>m</a:t>
            </a:r>
            <a:r>
              <a:rPr lang="en-US" sz="1400">
                <a:latin typeface="Times New Roman" charset="0"/>
              </a:rPr>
              <a:t>-1</a:t>
            </a:r>
          </a:p>
        </p:txBody>
      </p:sp>
      <p:sp>
        <p:nvSpPr>
          <p:cNvPr id="717985" name="Oval 16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84225" y="379412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6" name="Oval 16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84325" y="40560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7" name="Oval 16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4225" y="432593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8" name="Oval 16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84325" y="458787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89" name="Oval 16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85813" y="483870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0" name="Oval 16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85913" y="511016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1" name="Oval 167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85813" y="5370512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2" name="Oval 16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585913" y="563245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5" name="Oval 17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84225" y="6415087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= =?</a:t>
            </a:r>
          </a:p>
        </p:txBody>
      </p:sp>
      <p:sp>
        <p:nvSpPr>
          <p:cNvPr id="717996" name="Line 17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98475" y="2708275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7" name="Line 17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00063" y="39258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8" name="Line 17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00063" y="419417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99" name="Line 17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00063" y="44529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0" name="Line 17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00063" y="47212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1" name="Line 17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00063" y="49704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2" name="Line 17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00063" y="54991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3" name="Line 17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00063" y="576738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6" name="Line 18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00063" y="5240337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07" name="Line 18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00063" y="6545262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8008" name="AutoShape 184"/>
          <p:cNvCxnSpPr>
            <a:cxnSpLocks noChangeShapeType="1"/>
            <a:stCxn id="717997" idx="1"/>
            <a:endCxn id="717985" idx="2"/>
          </p:cNvCxnSpPr>
          <p:nvPr>
            <p:custDataLst>
              <p:tags r:id="rId35"/>
            </p:custDataLst>
          </p:nvPr>
        </p:nvCxnSpPr>
        <p:spPr bwMode="auto">
          <a:xfrm>
            <a:off x="581025" y="3925887"/>
            <a:ext cx="20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09" name="AutoShape 185"/>
          <p:cNvCxnSpPr>
            <a:cxnSpLocks noChangeShapeType="1"/>
            <a:stCxn id="717998" idx="1"/>
            <a:endCxn id="717986" idx="2"/>
          </p:cNvCxnSpPr>
          <p:nvPr>
            <p:custDataLst>
              <p:tags r:id="rId36"/>
            </p:custDataLst>
          </p:nvPr>
        </p:nvCxnSpPr>
        <p:spPr bwMode="auto">
          <a:xfrm flipV="1">
            <a:off x="581025" y="4187825"/>
            <a:ext cx="10033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0" name="AutoShape 186"/>
          <p:cNvCxnSpPr>
            <a:cxnSpLocks noChangeShapeType="1"/>
            <a:stCxn id="717999" idx="1"/>
            <a:endCxn id="717987" idx="2"/>
          </p:cNvCxnSpPr>
          <p:nvPr>
            <p:custDataLst>
              <p:tags r:id="rId37"/>
            </p:custDataLst>
          </p:nvPr>
        </p:nvCxnSpPr>
        <p:spPr bwMode="auto">
          <a:xfrm>
            <a:off x="581025" y="4452937"/>
            <a:ext cx="2032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1" name="AutoShape 187"/>
          <p:cNvCxnSpPr>
            <a:cxnSpLocks noChangeShapeType="1"/>
            <a:stCxn id="718000" idx="1"/>
            <a:endCxn id="717988" idx="2"/>
          </p:cNvCxnSpPr>
          <p:nvPr>
            <p:custDataLst>
              <p:tags r:id="rId38"/>
            </p:custDataLst>
          </p:nvPr>
        </p:nvCxnSpPr>
        <p:spPr bwMode="auto">
          <a:xfrm flipV="1">
            <a:off x="581025" y="4719637"/>
            <a:ext cx="10033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2" name="AutoShape 188"/>
          <p:cNvCxnSpPr>
            <a:cxnSpLocks noChangeShapeType="1"/>
            <a:stCxn id="718001" idx="1"/>
            <a:endCxn id="717989" idx="2"/>
          </p:cNvCxnSpPr>
          <p:nvPr>
            <p:custDataLst>
              <p:tags r:id="rId39"/>
            </p:custDataLst>
          </p:nvPr>
        </p:nvCxnSpPr>
        <p:spPr bwMode="auto">
          <a:xfrm>
            <a:off x="581025" y="4970462"/>
            <a:ext cx="204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3" name="AutoShape 189"/>
          <p:cNvCxnSpPr>
            <a:cxnSpLocks noChangeShapeType="1"/>
            <a:stCxn id="718006" idx="1"/>
            <a:endCxn id="717990" idx="2"/>
          </p:cNvCxnSpPr>
          <p:nvPr>
            <p:custDataLst>
              <p:tags r:id="rId40"/>
            </p:custDataLst>
          </p:nvPr>
        </p:nvCxnSpPr>
        <p:spPr bwMode="auto">
          <a:xfrm>
            <a:off x="581025" y="5240337"/>
            <a:ext cx="1004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4" name="AutoShape 190"/>
          <p:cNvCxnSpPr>
            <a:cxnSpLocks noChangeShapeType="1"/>
            <a:stCxn id="718002" idx="1"/>
            <a:endCxn id="717991" idx="2"/>
          </p:cNvCxnSpPr>
          <p:nvPr>
            <p:custDataLst>
              <p:tags r:id="rId41"/>
            </p:custDataLst>
          </p:nvPr>
        </p:nvCxnSpPr>
        <p:spPr bwMode="auto">
          <a:xfrm>
            <a:off x="581025" y="5499100"/>
            <a:ext cx="204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5" name="AutoShape 191"/>
          <p:cNvCxnSpPr>
            <a:cxnSpLocks noChangeShapeType="1"/>
            <a:stCxn id="718003" idx="1"/>
            <a:endCxn id="717992" idx="2"/>
          </p:cNvCxnSpPr>
          <p:nvPr>
            <p:custDataLst>
              <p:tags r:id="rId42"/>
            </p:custDataLst>
          </p:nvPr>
        </p:nvCxnSpPr>
        <p:spPr bwMode="auto">
          <a:xfrm flipV="1">
            <a:off x="581025" y="5764212"/>
            <a:ext cx="1004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6" name="AutoShape 192"/>
          <p:cNvCxnSpPr>
            <a:cxnSpLocks noChangeShapeType="1"/>
            <a:stCxn id="718007" idx="1"/>
            <a:endCxn id="717995" idx="2"/>
          </p:cNvCxnSpPr>
          <p:nvPr>
            <p:custDataLst>
              <p:tags r:id="rId43"/>
            </p:custDataLst>
          </p:nvPr>
        </p:nvCxnSpPr>
        <p:spPr bwMode="auto">
          <a:xfrm>
            <a:off x="581025" y="6545262"/>
            <a:ext cx="203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8017" name="AutoShape 193"/>
          <p:cNvCxnSpPr>
            <a:cxnSpLocks noChangeShapeType="1"/>
            <a:stCxn id="717985" idx="6"/>
            <a:endCxn id="717920" idx="1"/>
          </p:cNvCxnSpPr>
          <p:nvPr>
            <p:custDataLst>
              <p:tags r:id="rId44"/>
            </p:custDataLst>
          </p:nvPr>
        </p:nvCxnSpPr>
        <p:spPr bwMode="auto">
          <a:xfrm>
            <a:off x="1393825" y="3925887"/>
            <a:ext cx="1131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8" name="AutoShape 194"/>
          <p:cNvCxnSpPr>
            <a:cxnSpLocks noChangeShapeType="1"/>
            <a:stCxn id="717986" idx="6"/>
            <a:endCxn id="717921" idx="1"/>
          </p:cNvCxnSpPr>
          <p:nvPr>
            <p:custDataLst>
              <p:tags r:id="rId45"/>
            </p:custDataLst>
          </p:nvPr>
        </p:nvCxnSpPr>
        <p:spPr bwMode="auto">
          <a:xfrm>
            <a:off x="2193925" y="4187825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19" name="AutoShape 195"/>
          <p:cNvCxnSpPr>
            <a:cxnSpLocks noChangeShapeType="1"/>
            <a:stCxn id="717987" idx="6"/>
            <a:endCxn id="717922" idx="1"/>
          </p:cNvCxnSpPr>
          <p:nvPr>
            <p:custDataLst>
              <p:tags r:id="rId46"/>
            </p:custDataLst>
          </p:nvPr>
        </p:nvCxnSpPr>
        <p:spPr bwMode="auto">
          <a:xfrm flipV="1">
            <a:off x="1393825" y="4452937"/>
            <a:ext cx="1131888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0" name="AutoShape 196"/>
          <p:cNvCxnSpPr>
            <a:cxnSpLocks noChangeShapeType="1"/>
            <a:stCxn id="717988" idx="6"/>
            <a:endCxn id="717923" idx="1"/>
          </p:cNvCxnSpPr>
          <p:nvPr>
            <p:custDataLst>
              <p:tags r:id="rId47"/>
            </p:custDataLst>
          </p:nvPr>
        </p:nvCxnSpPr>
        <p:spPr bwMode="auto">
          <a:xfrm flipV="1">
            <a:off x="2193925" y="4716462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1" name="AutoShape 197"/>
          <p:cNvCxnSpPr>
            <a:cxnSpLocks noChangeShapeType="1"/>
            <a:stCxn id="717989" idx="6"/>
            <a:endCxn id="717924" idx="1"/>
          </p:cNvCxnSpPr>
          <p:nvPr>
            <p:custDataLst>
              <p:tags r:id="rId48"/>
            </p:custDataLst>
          </p:nvPr>
        </p:nvCxnSpPr>
        <p:spPr bwMode="auto">
          <a:xfrm>
            <a:off x="1395413" y="4970462"/>
            <a:ext cx="1130300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2" name="AutoShape 198"/>
          <p:cNvCxnSpPr>
            <a:cxnSpLocks noChangeShapeType="1"/>
            <a:stCxn id="717990" idx="6"/>
            <a:endCxn id="717925" idx="1"/>
          </p:cNvCxnSpPr>
          <p:nvPr>
            <p:custDataLst>
              <p:tags r:id="rId49"/>
            </p:custDataLst>
          </p:nvPr>
        </p:nvCxnSpPr>
        <p:spPr bwMode="auto">
          <a:xfrm flipV="1">
            <a:off x="2195513" y="5240337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3" name="AutoShape 199"/>
          <p:cNvCxnSpPr>
            <a:cxnSpLocks noChangeShapeType="1"/>
            <a:stCxn id="717991" idx="6"/>
            <a:endCxn id="717926" idx="1"/>
          </p:cNvCxnSpPr>
          <p:nvPr>
            <p:custDataLst>
              <p:tags r:id="rId50"/>
            </p:custDataLst>
          </p:nvPr>
        </p:nvCxnSpPr>
        <p:spPr bwMode="auto">
          <a:xfrm>
            <a:off x="1395413" y="5502275"/>
            <a:ext cx="1130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4" name="AutoShape 200"/>
          <p:cNvCxnSpPr>
            <a:cxnSpLocks noChangeShapeType="1"/>
            <a:stCxn id="717992" idx="6"/>
            <a:endCxn id="717927" idx="1"/>
          </p:cNvCxnSpPr>
          <p:nvPr>
            <p:custDataLst>
              <p:tags r:id="rId51"/>
            </p:custDataLst>
          </p:nvPr>
        </p:nvCxnSpPr>
        <p:spPr bwMode="auto">
          <a:xfrm>
            <a:off x="2195513" y="5764212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718025" name="AutoShape 201"/>
          <p:cNvCxnSpPr>
            <a:cxnSpLocks noChangeShapeType="1"/>
            <a:stCxn id="717995" idx="6"/>
            <a:endCxn id="717929" idx="1"/>
          </p:cNvCxnSpPr>
          <p:nvPr>
            <p:custDataLst>
              <p:tags r:id="rId52"/>
            </p:custDataLst>
          </p:nvPr>
        </p:nvCxnSpPr>
        <p:spPr bwMode="auto">
          <a:xfrm>
            <a:off x="1393825" y="6546850"/>
            <a:ext cx="11318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6506"/>
          </a:xfrm>
        </p:spPr>
        <p:txBody>
          <a:bodyPr>
            <a:normAutofit/>
          </a:bodyPr>
          <a:lstStyle/>
          <a:p>
            <a:r>
              <a:rPr lang="en-US" dirty="0" smtClean="0"/>
              <a:t>Full Associative = 2^N Way Associative</a:t>
            </a:r>
          </a:p>
          <a:p>
            <a:pPr lvl="1"/>
            <a:r>
              <a:rPr lang="en-US" dirty="0" smtClean="0"/>
              <a:t>Everything goes Anywhere!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160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evicted?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#1: Random</a:t>
            </a:r>
          </a:p>
          <a:p>
            <a:pPr lvl="1"/>
            <a:r>
              <a:rPr lang="en-US" dirty="0" smtClean="0"/>
              <a:t>Just arbitrarily pick from possible locations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#2: Least Recently Used (LRU)</a:t>
            </a:r>
          </a:p>
          <a:p>
            <a:pPr lvl="1"/>
            <a:r>
              <a:rPr lang="en-US" dirty="0" smtClean="0"/>
              <a:t>Use temporal locality</a:t>
            </a:r>
          </a:p>
          <a:p>
            <a:pPr lvl="1"/>
            <a:r>
              <a:rPr lang="en-US" dirty="0" smtClean="0"/>
              <a:t>Must track somehow – extra bits to recent usage</a:t>
            </a:r>
          </a:p>
          <a:p>
            <a:endParaRPr lang="en-US" dirty="0" smtClean="0"/>
          </a:p>
          <a:p>
            <a:r>
              <a:rPr lang="en-US" dirty="0" smtClean="0"/>
              <a:t>In practice, Random ~12% worse than 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413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Arrangement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Direct Mapped</a:t>
            </a:r>
            <a:r>
              <a:rPr lang="en-US" dirty="0"/>
              <a:t> – Memory addresses map to particular location in that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1-Way Associative Set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Fully Associative</a:t>
            </a:r>
            <a:r>
              <a:rPr lang="en-US" dirty="0"/>
              <a:t> – Data can be placed anywhere in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2^n-Way Associative Set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N-way Set Associative</a:t>
            </a:r>
            <a:r>
              <a:rPr lang="en-US" dirty="0"/>
              <a:t> – Data can be placed in a limited number of </a:t>
            </a:r>
            <a:r>
              <a:rPr lang="en-US" dirty="0" smtClean="0"/>
              <a:t>places </a:t>
            </a:r>
            <a:r>
              <a:rPr lang="en-US" dirty="0"/>
              <a:t>in the cache depending upon the memory </a:t>
            </a:r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531032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C’s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Compulsory/</a:t>
            </a:r>
            <a:r>
              <a:rPr lang="en-US" dirty="0" err="1" smtClean="0"/>
              <a:t>Coldstart</a:t>
            </a:r>
            <a:endParaRPr lang="en-US" dirty="0" smtClean="0"/>
          </a:p>
          <a:p>
            <a:pPr lvl="1"/>
            <a:r>
              <a:rPr lang="en-US" dirty="0" smtClean="0"/>
              <a:t>First access to a block – basically unavoidable</a:t>
            </a:r>
          </a:p>
          <a:p>
            <a:pPr lvl="1"/>
            <a:r>
              <a:rPr lang="en-US" dirty="0" smtClean="0"/>
              <a:t>For long-running programs this is a small fraction of misses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Had been loaded, evicted by too many other accesses</a:t>
            </a:r>
          </a:p>
          <a:p>
            <a:pPr lvl="1"/>
            <a:r>
              <a:rPr lang="en-US" dirty="0" smtClean="0"/>
              <a:t>Can only be mitigated by cache size </a:t>
            </a:r>
          </a:p>
          <a:p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Had been loaded, evicted by mapping conflict</a:t>
            </a:r>
          </a:p>
          <a:p>
            <a:pPr lvl="1"/>
            <a:r>
              <a:rPr lang="en-US" dirty="0" smtClean="0"/>
              <a:t>Mitigated by associativity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40687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639818411"/>
              </p:ext>
            </p:extLst>
          </p:nvPr>
        </p:nvGraphicFramePr>
        <p:xfrm>
          <a:off x="741363" y="2297112"/>
          <a:ext cx="7620000" cy="43322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3869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374636054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3450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Split Caches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separate Instruction and Data Caches</a:t>
            </a:r>
            <a:endParaRPr lang="en-US" dirty="0"/>
          </a:p>
          <a:p>
            <a:pPr lvl="1"/>
            <a:r>
              <a:rPr lang="en-US" dirty="0" smtClean="0"/>
              <a:t>Harvard Architecture: Split I &amp; D</a:t>
            </a:r>
          </a:p>
          <a:p>
            <a:pPr lvl="1"/>
            <a:r>
              <a:rPr lang="en-US" dirty="0" smtClean="0"/>
              <a:t>von Neumann Architecture: Unified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Higher bandwidth</a:t>
            </a:r>
          </a:p>
          <a:p>
            <a:r>
              <a:rPr lang="en-US" dirty="0" smtClean="0"/>
              <a:t>Optimize </a:t>
            </a:r>
            <a:r>
              <a:rPr lang="en-US" dirty="0"/>
              <a:t>to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Slightly </a:t>
            </a:r>
            <a:r>
              <a:rPr lang="en-US" dirty="0"/>
              <a:t>higher miss </a:t>
            </a:r>
            <a:r>
              <a:rPr lang="en-US" dirty="0" smtClean="0"/>
              <a:t>rate: each </a:t>
            </a:r>
            <a:r>
              <a:rPr lang="en-US" dirty="0"/>
              <a:t>cache is </a:t>
            </a:r>
            <a:r>
              <a:rPr lang="en-US" dirty="0" smtClean="0"/>
              <a:t>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938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Finish Cache Example (Answers Below)</a:t>
            </a:r>
          </a:p>
          <a:p>
            <a:r>
              <a:rPr lang="en-US" dirty="0" smtClean="0"/>
              <a:t>Find out what your computer’s caches are</a:t>
            </a:r>
          </a:p>
          <a:p>
            <a:endParaRPr lang="en-US" dirty="0"/>
          </a:p>
          <a:p>
            <a:r>
              <a:rPr lang="en-US" dirty="0" smtClean="0"/>
              <a:t>Write your own “Pop Quiz” on Caching</a:t>
            </a:r>
          </a:p>
          <a:p>
            <a:endParaRPr lang="en-US" dirty="0"/>
          </a:p>
          <a:p>
            <a:r>
              <a:rPr lang="en-US" dirty="0" smtClean="0"/>
              <a:t>We will exchange &amp; take </a:t>
            </a:r>
            <a:r>
              <a:rPr lang="en-US" dirty="0" err="1" smtClean="0"/>
              <a:t>quizes</a:t>
            </a:r>
            <a:endParaRPr lang="en-US" dirty="0" smtClean="0"/>
          </a:p>
          <a:p>
            <a:pPr lvl="1"/>
            <a:r>
              <a:rPr lang="en-US" dirty="0" smtClean="0"/>
              <a:t>Not graded</a:t>
            </a:r>
            <a:endParaRPr lang="en-US" dirty="0" smtClean="0"/>
          </a:p>
          <a:p>
            <a:pPr lvl="1"/>
            <a:r>
              <a:rPr lang="en-US" dirty="0" smtClean="0"/>
              <a:t>Then discuss</a:t>
            </a:r>
          </a:p>
        </p:txBody>
      </p:sp>
    </p:spTree>
    <p:extLst>
      <p:ext uri="{BB962C8B-B14F-4D97-AF65-F5344CB8AC3E}">
        <p14:creationId xmlns:p14="http://schemas.microsoft.com/office/powerpoint/2010/main" xmlns="" val="190966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</p:txBody>
      </p:sp>
    </p:spTree>
    <p:extLst>
      <p:ext uri="{BB962C8B-B14F-4D97-AF65-F5344CB8AC3E}">
        <p14:creationId xmlns:p14="http://schemas.microsoft.com/office/powerpoint/2010/main" xmlns="" val="2630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 specific Cache:</a:t>
            </a:r>
          </a:p>
          <a:p>
            <a:pPr lvl="1"/>
            <a:r>
              <a:rPr lang="en-US" dirty="0" smtClean="0"/>
              <a:t>How big is the tag? Where does address X map?</a:t>
            </a:r>
          </a:p>
          <a:p>
            <a:pPr lvl="1"/>
            <a:endParaRPr lang="en-US" dirty="0"/>
          </a:p>
          <a:p>
            <a:r>
              <a:rPr lang="en-US" dirty="0" smtClean="0"/>
              <a:t>Describe an access pattern:</a:t>
            </a:r>
          </a:p>
          <a:p>
            <a:pPr lvl="1"/>
            <a:r>
              <a:rPr lang="en-US" dirty="0" smtClean="0"/>
              <a:t>Hit Rate?  Average Access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467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Summary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Developers must respect the cache!</a:t>
            </a:r>
          </a:p>
          <a:p>
            <a:pPr lvl="1"/>
            <a:r>
              <a:rPr lang="en-US" dirty="0" smtClean="0"/>
              <a:t>Usually a good place to start optimizing</a:t>
            </a:r>
          </a:p>
          <a:p>
            <a:pPr lvl="2"/>
            <a:r>
              <a:rPr lang="en-US" dirty="0" smtClean="0"/>
              <a:t>Especially on laptops/desktops/servers</a:t>
            </a:r>
          </a:p>
          <a:p>
            <a:pPr lvl="1"/>
            <a:r>
              <a:rPr lang="en-US" dirty="0" smtClean="0"/>
              <a:t>Cache Line size? Page size?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Cache design implies a usage pattern</a:t>
            </a:r>
          </a:p>
          <a:p>
            <a:pPr lvl="1"/>
            <a:r>
              <a:rPr lang="en-US" dirty="0" smtClean="0"/>
              <a:t>Very good for instruction &amp; stack</a:t>
            </a:r>
          </a:p>
          <a:p>
            <a:pPr lvl="1"/>
            <a:r>
              <a:rPr lang="en-US" dirty="0" smtClean="0"/>
              <a:t>Not as good for Heap</a:t>
            </a:r>
          </a:p>
          <a:p>
            <a:pPr lvl="1"/>
            <a:r>
              <a:rPr lang="en-US" dirty="0" smtClean="0"/>
              <a:t>Modern languages are very </a:t>
            </a:r>
            <a:r>
              <a:rPr lang="en-US" dirty="0" err="1" smtClean="0"/>
              <a:t>heapy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372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c[k][i] = c[k][i] + a[k][j]*b[j][i];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nn-NO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Vs</a:t>
            </a:r>
          </a:p>
          <a:p>
            <a:pPr marL="0" indent="0">
              <a:buNone/>
            </a:pPr>
            <a:endParaRPr lang="nn-NO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for (k = 0; k &lt; n; k++){ for (i = 0; i &lt; n; i++){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for (j = 0; j &lt; n; j++){</a:t>
            </a: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c[i][j] = c[i][j] + a[i][k]*b[k][j];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}}}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Which has better locality?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76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581977621"/>
              </p:ext>
            </p:extLst>
          </p:nvPr>
        </p:nvGraphicFramePr>
        <p:xfrm>
          <a:off x="511175" y="2749296"/>
          <a:ext cx="7850188" cy="2657032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0240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Miss Comparison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Fill in the blanks: Zero, Low, Medium, High, Same for all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353196997"/>
              </p:ext>
            </p:extLst>
          </p:nvPr>
        </p:nvGraphicFramePr>
        <p:xfrm>
          <a:off x="511175" y="2749296"/>
          <a:ext cx="7850188" cy="3651504"/>
        </p:xfrm>
        <a:graphic>
          <a:graphicData uri="http://schemas.openxmlformats.org/drawingml/2006/table">
            <a:tbl>
              <a:tblPr/>
              <a:tblGrid>
                <a:gridCol w="2046288"/>
                <a:gridCol w="1584325"/>
                <a:gridCol w="2374900"/>
                <a:gridCol w="1844675"/>
              </a:tblGrid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N-Way Set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Cache Size: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Small, Medium, Big?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Big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(Few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(lots of comparators)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Compulsory Miss: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Capacity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Conflict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Invalidation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0859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Cache </a:t>
            </a:r>
            <a:r>
              <a:rPr lang="en-US" dirty="0"/>
              <a:t>Miss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8-word cache, </a:t>
            </a:r>
            <a:r>
              <a:rPr lang="en-US" dirty="0" smtClean="0"/>
              <a:t>8-byte </a:t>
            </a:r>
            <a:r>
              <a:rPr lang="en-US" dirty="0"/>
              <a:t>blocks.  Determine types of misses (CAP, COLD, CONF).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434221460"/>
              </p:ext>
            </p:extLst>
          </p:nvPr>
        </p:nvGraphicFramePr>
        <p:xfrm>
          <a:off x="741363" y="2297112"/>
          <a:ext cx="7620000" cy="44846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Block 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(in 0’s block)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(w/56)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Conf (w/8)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Total Miss: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3450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C01-5595-ED4D-8B4C-AED47C560FCA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Replacement Methods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If we need to load a new cache line, where does it go?</a:t>
            </a:r>
          </a:p>
          <a:p>
            <a:endParaRPr lang="en-US"/>
          </a:p>
          <a:p>
            <a:r>
              <a:rPr lang="en-US"/>
              <a:t>Direct-mapped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Only one possible location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Set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N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  <a:p>
            <a:r>
              <a:rPr lang="en-US"/>
              <a:t>Fully Associative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FF00FF"/>
                </a:solidFill>
              </a:rPr>
              <a:t>All locations possible, optimize for temporal locality?</a:t>
            </a:r>
          </a:p>
          <a:p>
            <a:endParaRPr lang="en-US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93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  <a:p>
            <a:pPr>
              <a:buFontTx/>
              <a:buNone/>
            </a:pPr>
            <a:r>
              <a:rPr lang="en-US"/>
              <a:t>00001</a:t>
            </a:r>
          </a:p>
          <a:p>
            <a:pPr>
              <a:buFontTx/>
              <a:buNone/>
            </a:pPr>
            <a:r>
              <a:rPr lang="en-US"/>
              <a:t>11010</a:t>
            </a:r>
          </a:p>
          <a:p>
            <a:pPr>
              <a:buFontTx/>
              <a:buNone/>
            </a:pPr>
            <a:r>
              <a:rPr lang="en-US"/>
              <a:t>00110</a:t>
            </a:r>
          </a:p>
        </p:txBody>
      </p:sp>
      <p:grpSp>
        <p:nvGrpSpPr>
          <p:cNvPr id="699516" name="Group 12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743200" y="3581400"/>
            <a:ext cx="5113338" cy="1600200"/>
            <a:chOff x="1142" y="1560"/>
            <a:chExt cx="3221" cy="1008"/>
          </a:xfrm>
        </p:grpSpPr>
        <p:sp>
          <p:nvSpPr>
            <p:cNvPr id="699467" name="Text Box 7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0</a:t>
              </a:r>
            </a:p>
          </p:txBody>
        </p:sp>
        <p:sp>
          <p:nvSpPr>
            <p:cNvPr id="699468" name="Text Box 7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1</a:t>
              </a:r>
            </a:p>
          </p:txBody>
        </p:sp>
        <p:sp>
          <p:nvSpPr>
            <p:cNvPr id="699469" name="Text Box 7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2</a:t>
              </a:r>
            </a:p>
          </p:txBody>
        </p:sp>
        <p:sp>
          <p:nvSpPr>
            <p:cNvPr id="699470" name="Text Box 7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3</a:t>
              </a:r>
            </a:p>
          </p:txBody>
        </p:sp>
        <p:sp>
          <p:nvSpPr>
            <p:cNvPr id="699476" name="Rectangle 8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7" name="Rectangle 8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8" name="Rectangle 8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79" name="Rectangle 8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89" name="Rectangle 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0" name="Rectangle 9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1" name="Rectangle 9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92" name="Rectangle 10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0" name="Rectangle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1" name="Rectangle 10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2" name="Rectangle 11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03" name="Rectangle 1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513" name="Text Box 12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Valid Bit</a:t>
              </a:r>
            </a:p>
          </p:txBody>
        </p:sp>
        <p:sp>
          <p:nvSpPr>
            <p:cNvPr id="699514" name="Text Box 12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Tag</a:t>
              </a:r>
            </a:p>
          </p:txBody>
        </p:sp>
        <p:sp>
          <p:nvSpPr>
            <p:cNvPr id="699515" name="Text Box 12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4414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7BA3-49CA-D343-BD45-B6DE77DF0819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Assume 4 byte cache</a:t>
            </a:r>
          </a:p>
          <a:p>
            <a:r>
              <a:rPr lang="en-US" dirty="0"/>
              <a:t>Access pattern: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00110</a:t>
            </a:r>
          </a:p>
          <a:p>
            <a:r>
              <a:rPr lang="en-US" dirty="0"/>
              <a:t>00001</a:t>
            </a:r>
          </a:p>
          <a:p>
            <a:r>
              <a:rPr lang="en-US" dirty="0"/>
              <a:t>11010</a:t>
            </a:r>
          </a:p>
          <a:p>
            <a:r>
              <a:rPr lang="en-US" dirty="0"/>
              <a:t>00110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144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14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4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0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1451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1452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3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1454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1455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6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57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1458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1459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1463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4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5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6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1467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1468" name="AutoShape 28"/>
          <p:cNvCxnSpPr>
            <a:cxnSpLocks noChangeShapeType="1"/>
            <a:stCxn id="701463" idx="6"/>
            <a:endCxn id="701449" idx="1"/>
          </p:cNvCxnSpPr>
          <p:nvPr>
            <p:custDataLst>
              <p:tags r:id="rId27"/>
            </p:custDataLst>
          </p:nvPr>
        </p:nvCxnSpPr>
        <p:spPr bwMode="auto">
          <a:xfrm>
            <a:off x="1308100" y="1762125"/>
            <a:ext cx="2336800" cy="995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69" name="AutoShape 29"/>
          <p:cNvCxnSpPr>
            <a:cxnSpLocks noChangeShapeType="1"/>
            <a:stCxn id="701464" idx="6"/>
            <a:endCxn id="701450" idx="1"/>
          </p:cNvCxnSpPr>
          <p:nvPr>
            <p:custDataLst>
              <p:tags r:id="rId28"/>
            </p:custDataLst>
          </p:nvPr>
        </p:nvCxnSpPr>
        <p:spPr bwMode="auto">
          <a:xfrm>
            <a:off x="1308100" y="2081213"/>
            <a:ext cx="2336800" cy="93821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01470" name="AutoShape 30"/>
          <p:cNvCxnSpPr>
            <a:cxnSpLocks noChangeShapeType="1"/>
            <a:stCxn id="701465" idx="6"/>
            <a:endCxn id="701449" idx="1"/>
          </p:cNvCxnSpPr>
          <p:nvPr>
            <p:custDataLst>
              <p:tags r:id="rId29"/>
            </p:custDataLst>
          </p:nvPr>
        </p:nvCxnSpPr>
        <p:spPr bwMode="auto">
          <a:xfrm>
            <a:off x="1308100" y="2401888"/>
            <a:ext cx="2336800" cy="355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701471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562100" y="1573213"/>
            <a:ext cx="278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 Start miss</a:t>
            </a:r>
          </a:p>
        </p:txBody>
      </p:sp>
    </p:spTree>
    <p:extLst>
      <p:ext uri="{BB962C8B-B14F-4D97-AF65-F5344CB8AC3E}">
        <p14:creationId xmlns:p14="http://schemas.microsoft.com/office/powerpoint/2010/main" xmlns="" val="1483440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E6F6-969C-A44C-868F-5CFF269B1BB9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759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7592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3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7595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7596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597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7598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110</a:t>
            </a:r>
          </a:p>
        </p:txBody>
      </p:sp>
      <p:sp>
        <p:nvSpPr>
          <p:cNvPr id="707599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0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1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7602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M[11010]</a:t>
            </a:r>
          </a:p>
        </p:txBody>
      </p:sp>
      <p:sp>
        <p:nvSpPr>
          <p:cNvPr id="707603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7607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09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0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7611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7613" name="AutoShape 29"/>
          <p:cNvCxnSpPr>
            <a:cxnSpLocks noChangeShapeType="1"/>
            <a:stCxn id="707610" idx="6"/>
            <a:endCxn id="707594" idx="1"/>
          </p:cNvCxnSpPr>
          <p:nvPr>
            <p:custDataLst>
              <p:tags r:id="rId27"/>
            </p:custDataLst>
          </p:nvPr>
        </p:nvCxnSpPr>
        <p:spPr bwMode="auto">
          <a:xfrm>
            <a:off x="1308100" y="2720975"/>
            <a:ext cx="2336800" cy="2984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707620" name="Text Box 3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36675" y="2106613"/>
            <a:ext cx="1822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Compulsory/Cold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Start miss</a:t>
            </a:r>
          </a:p>
        </p:txBody>
      </p:sp>
    </p:spTree>
    <p:extLst>
      <p:ext uri="{BB962C8B-B14F-4D97-AF65-F5344CB8AC3E}">
        <p14:creationId xmlns:p14="http://schemas.microsoft.com/office/powerpoint/2010/main" xmlns="" val="4094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three types of memory:</a:t>
            </a:r>
          </a:p>
          <a:p>
            <a:pPr lvl="1"/>
            <a:r>
              <a:rPr lang="en-US" dirty="0" smtClean="0"/>
              <a:t>Registers (between pipeline stages)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Giant Magic Black Box for </a:t>
            </a:r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Inside the box is </a:t>
            </a:r>
            <a:r>
              <a:rPr lang="en-US" dirty="0" err="1" smtClean="0"/>
              <a:t>CompArch’s</a:t>
            </a:r>
            <a:r>
              <a:rPr lang="en-US" dirty="0" smtClean="0"/>
              <a:t> favorite thing:</a:t>
            </a:r>
          </a:p>
          <a:p>
            <a:pPr lvl="1"/>
            <a:r>
              <a:rPr lang="en-US" dirty="0" smtClean="0"/>
              <a:t>More Black Boxes</a:t>
            </a:r>
          </a:p>
          <a:p>
            <a:pPr lvl="1"/>
            <a:r>
              <a:rPr lang="en-US" dirty="0" smtClean="0"/>
              <a:t>WITH KNOBS ON THEM WE CAN ADJUST</a:t>
            </a:r>
          </a:p>
        </p:txBody>
      </p:sp>
    </p:spTree>
    <p:extLst>
      <p:ext uri="{BB962C8B-B14F-4D97-AF65-F5344CB8AC3E}">
        <p14:creationId xmlns:p14="http://schemas.microsoft.com/office/powerpoint/2010/main" xmlns="" val="94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028CB-23AB-8B41-A783-724355EEB646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Cache Access Example (cont. 2)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Assume 4 byte cache</a:t>
            </a:r>
          </a:p>
          <a:p>
            <a:r>
              <a:rPr lang="en-US"/>
              <a:t>Access pattern:</a:t>
            </a:r>
          </a:p>
          <a:p>
            <a:r>
              <a:rPr lang="en-US"/>
              <a:t>00001</a:t>
            </a:r>
          </a:p>
          <a:p>
            <a:r>
              <a:rPr lang="en-US"/>
              <a:t>00110</a:t>
            </a:r>
          </a:p>
          <a:p>
            <a:r>
              <a:rPr lang="en-US"/>
              <a:t>00001</a:t>
            </a:r>
          </a:p>
          <a:p>
            <a:r>
              <a:rPr lang="en-US"/>
              <a:t>11010</a:t>
            </a:r>
          </a:p>
          <a:p>
            <a:r>
              <a:rPr lang="en-US"/>
              <a:t>00110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2775" y="2341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52775" y="260508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52775" y="286702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2775" y="3130550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70964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4900" y="2362200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44900" y="2625725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44900" y="2887663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70964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900" y="3151188"/>
            <a:ext cx="417513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709644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87863" y="2362200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5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87863" y="2625725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000</a:t>
            </a:r>
          </a:p>
        </p:txBody>
      </p:sp>
      <p:sp>
        <p:nvSpPr>
          <p:cNvPr id="70964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87863" y="2887663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001</a:t>
            </a:r>
          </a:p>
        </p:txBody>
      </p:sp>
      <p:sp>
        <p:nvSpPr>
          <p:cNvPr id="709647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487863" y="3151188"/>
            <a:ext cx="1941512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4825" y="2362200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49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854825" y="2625725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M[00001]</a:t>
            </a:r>
          </a:p>
        </p:txBody>
      </p:sp>
      <p:sp>
        <p:nvSpPr>
          <p:cNvPr id="709650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54825" y="2887663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M[00110]</a:t>
            </a:r>
          </a:p>
        </p:txBody>
      </p:sp>
      <p:sp>
        <p:nvSpPr>
          <p:cNvPr id="709651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54825" y="3151188"/>
            <a:ext cx="14112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2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05175" y="1885950"/>
            <a:ext cx="1028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Valid Bit</a:t>
            </a:r>
          </a:p>
        </p:txBody>
      </p:sp>
      <p:sp>
        <p:nvSpPr>
          <p:cNvPr id="709653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62538" y="1895475"/>
            <a:ext cx="539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Tag</a:t>
            </a:r>
          </a:p>
        </p:txBody>
      </p:sp>
      <p:sp>
        <p:nvSpPr>
          <p:cNvPr id="709654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99313" y="1835150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</a:rPr>
              <a:t>Data</a:t>
            </a:r>
          </a:p>
        </p:txBody>
      </p:sp>
      <p:sp>
        <p:nvSpPr>
          <p:cNvPr id="709655" name="Oval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9200" y="17176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6" name="Oval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9200" y="20367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7" name="Oval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9200" y="2357438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8" name="Oval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19200" y="267652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9659" name="Oval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19200" y="2997200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09661" name="AutoShape 29"/>
          <p:cNvCxnSpPr>
            <a:cxnSpLocks noChangeShapeType="1"/>
            <a:stCxn id="709659" idx="6"/>
            <a:endCxn id="709642" idx="1"/>
          </p:cNvCxnSpPr>
          <p:nvPr>
            <p:custDataLst>
              <p:tags r:id="rId27"/>
            </p:custDataLst>
          </p:nvPr>
        </p:nvCxnSpPr>
        <p:spPr bwMode="auto">
          <a:xfrm flipV="1">
            <a:off x="1308100" y="3019425"/>
            <a:ext cx="2336800" cy="222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09662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97013" y="3157538"/>
            <a:ext cx="1435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9999"/>
                </a:solidFill>
                <a:latin typeface="Times New Roman" charset="0"/>
              </a:rPr>
              <a:t>Conflict Miss</a:t>
            </a:r>
          </a:p>
        </p:txBody>
      </p:sp>
    </p:spTree>
    <p:extLst>
      <p:ext uri="{BB962C8B-B14F-4D97-AF65-F5344CB8AC3E}">
        <p14:creationId xmlns:p14="http://schemas.microsoft.com/office/powerpoint/2010/main" xmlns="" val="11779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vs</a:t>
            </a:r>
            <a:r>
              <a:rPr lang="en-US" dirty="0" smtClean="0"/>
              <a:t>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Memories are more expensive per bit</a:t>
            </a:r>
          </a:p>
          <a:p>
            <a:pPr lvl="1"/>
            <a:r>
              <a:rPr lang="en-US" dirty="0" smtClean="0"/>
              <a:t>Slow and Expensive technologies are phased out</a:t>
            </a:r>
          </a:p>
          <a:p>
            <a:pPr lvl="1"/>
            <a:r>
              <a:rPr lang="en-US" dirty="0" smtClean="0"/>
              <a:t>Expensive means chip area, which means $$$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60767265"/>
              </p:ext>
            </p:extLst>
          </p:nvPr>
        </p:nvGraphicFramePr>
        <p:xfrm>
          <a:off x="1036638" y="3886200"/>
          <a:ext cx="6937375" cy="1605281"/>
        </p:xfrm>
        <a:graphic>
          <a:graphicData uri="http://schemas.openxmlformats.org/drawingml/2006/table">
            <a:tbl>
              <a:tblPr/>
              <a:tblGrid>
                <a:gridCol w="2371725"/>
                <a:gridCol w="2036762"/>
                <a:gridCol w="2528888"/>
              </a:tblGrid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/GB in 2004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0.5-5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$4000-$10,000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50-70 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$100-$200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(5-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20)x10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$0.50-$2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Random Access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Like a register file, but:</a:t>
            </a:r>
          </a:p>
          <a:p>
            <a:pPr lvl="1"/>
            <a:r>
              <a:rPr lang="en-US" dirty="0" smtClean="0"/>
              <a:t>Only one Port (unified read/write)</a:t>
            </a:r>
          </a:p>
          <a:p>
            <a:pPr lvl="1"/>
            <a:r>
              <a:rPr lang="en-US" dirty="0" smtClean="0"/>
              <a:t>Many more words (Deeper)</a:t>
            </a:r>
          </a:p>
          <a:p>
            <a:pPr lvl="1"/>
            <a:r>
              <a:rPr lang="en-US" dirty="0" smtClean="0"/>
              <a:t>Several of you accidentally invented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Cell Construction</a:t>
            </a:r>
          </a:p>
          <a:p>
            <a:pPr lvl="1"/>
            <a:r>
              <a:rPr lang="en-US" dirty="0" smtClean="0"/>
              <a:t>Smaller than a D-Flip Flop</a:t>
            </a:r>
          </a:p>
          <a:p>
            <a:pPr lvl="1"/>
            <a:endParaRPr lang="en-US" dirty="0"/>
          </a:p>
          <a:p>
            <a:r>
              <a:rPr lang="en-US" dirty="0" smtClean="0"/>
              <a:t>Different Word Select Construction</a:t>
            </a:r>
          </a:p>
          <a:p>
            <a:pPr lvl="1"/>
            <a:r>
              <a:rPr lang="en-US" dirty="0" smtClean="0"/>
              <a:t>Much fancier to allow for poorer cells</a:t>
            </a:r>
          </a:p>
          <a:p>
            <a:pPr lvl="1"/>
            <a:r>
              <a:rPr lang="en-US" dirty="0" smtClean="0"/>
              <a:t>Hooray for VLSI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39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Cell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M1-M3</a:t>
            </a:r>
            <a:r>
              <a:rPr lang="en-US" dirty="0" smtClean="0"/>
              <a:t> store bit weakly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</a:t>
            </a:r>
            <a:r>
              <a:rPr lang="en-US" dirty="0" smtClean="0"/>
              <a:t>ord </a:t>
            </a:r>
            <a:r>
              <a:rPr lang="en-US" b="1" dirty="0" smtClean="0"/>
              <a:t>L</a:t>
            </a:r>
            <a:r>
              <a:rPr lang="en-US" dirty="0" smtClean="0"/>
              <a:t>ine accesses cell</a:t>
            </a:r>
          </a:p>
          <a:p>
            <a:pPr lvl="1"/>
            <a:r>
              <a:rPr lang="en-US" dirty="0" smtClean="0"/>
              <a:t>Open M5, M6</a:t>
            </a:r>
          </a:p>
          <a:p>
            <a:pPr lvl="1"/>
            <a:endParaRPr lang="en-US" dirty="0"/>
          </a:p>
          <a:p>
            <a:r>
              <a:rPr lang="en-US" b="1" dirty="0" smtClean="0"/>
              <a:t>B</a:t>
            </a:r>
            <a:r>
              <a:rPr lang="en-US" dirty="0" smtClean="0"/>
              <a:t>it </a:t>
            </a:r>
            <a:r>
              <a:rPr lang="en-US" b="1" dirty="0" smtClean="0"/>
              <a:t>L</a:t>
            </a:r>
            <a:r>
              <a:rPr lang="en-US" dirty="0" smtClean="0"/>
              <a:t>ines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bit (weak signal)</a:t>
            </a:r>
          </a:p>
          <a:p>
            <a:pPr lvl="1"/>
            <a:r>
              <a:rPr lang="en-US" dirty="0" smtClean="0"/>
              <a:t>Write bit (strong signal)</a:t>
            </a:r>
            <a:endParaRPr lang="en-US" dirty="0"/>
          </a:p>
        </p:txBody>
      </p:sp>
      <p:pic>
        <p:nvPicPr>
          <p:cNvPr id="4" name="Picture 2" descr="http://upload.wikimedia.org/wikipedia/commons/thumb/3/31/SRAM_Cell_%286_Transistors%29.svg/250px-SRAM_Cell_%286_Transistors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4514850" cy="3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26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Capacitor stores bit</a:t>
            </a:r>
          </a:p>
          <a:p>
            <a:pPr lvl="1"/>
            <a:r>
              <a:rPr lang="en-US" dirty="0" smtClean="0"/>
              <a:t>For a while</a:t>
            </a:r>
          </a:p>
          <a:p>
            <a:pPr lvl="1"/>
            <a:r>
              <a:rPr lang="en-US" dirty="0" smtClean="0"/>
              <a:t>Must be “refreshed”</a:t>
            </a:r>
          </a:p>
          <a:p>
            <a:pPr lvl="1"/>
            <a:endParaRPr lang="en-US" dirty="0"/>
          </a:p>
          <a:p>
            <a:r>
              <a:rPr lang="en-US" dirty="0" smtClean="0"/>
              <a:t>FET controls access</a:t>
            </a:r>
          </a:p>
          <a:p>
            <a:endParaRPr lang="en-US" dirty="0"/>
          </a:p>
          <a:p>
            <a:r>
              <a:rPr lang="en-US" dirty="0" smtClean="0"/>
              <a:t>Smaller than SRAM</a:t>
            </a:r>
            <a:endParaRPr lang="en-US" dirty="0"/>
          </a:p>
          <a:p>
            <a:r>
              <a:rPr lang="en-US" dirty="0" smtClean="0"/>
              <a:t>Slower than SRAM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5181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http://www.emrl.de/imagesArticles/DRAM_Emulation_Fig2.jpg</a:t>
            </a:r>
            <a:endParaRPr lang="en-US" sz="1400" dirty="0"/>
          </a:p>
        </p:txBody>
      </p:sp>
      <p:pic>
        <p:nvPicPr>
          <p:cNvPr id="2052" name="Picture 4" descr="http://www.emrl.de/imagesArticles/DRAM_Emulation_Fig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89457"/>
            <a:ext cx="4038600" cy="27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22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as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2580</Words>
  <Application>Microsoft Office PowerPoint</Application>
  <PresentationFormat>On-screen Show (4:3)</PresentationFormat>
  <Paragraphs>866</Paragraphs>
  <Slides>50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class</vt:lpstr>
      <vt:lpstr>b10100 Numerical Accuracy</vt:lpstr>
      <vt:lpstr>Acknowledgements</vt:lpstr>
      <vt:lpstr>Today</vt:lpstr>
      <vt:lpstr>Recap</vt:lpstr>
      <vt:lpstr>Recap</vt:lpstr>
      <vt:lpstr>Cost vs Speed</vt:lpstr>
      <vt:lpstr>Static Random Access Memory</vt:lpstr>
      <vt:lpstr>SRAM Cell</vt:lpstr>
      <vt:lpstr>DRAM Cell</vt:lpstr>
      <vt:lpstr>Technology Trends</vt:lpstr>
      <vt:lpstr>The Problem</vt:lpstr>
      <vt:lpstr>Fast, Big, Cheap: Pick 3</vt:lpstr>
      <vt:lpstr>Cache Terminology</vt:lpstr>
      <vt:lpstr>Cache Access Time</vt:lpstr>
      <vt:lpstr>Handling A Cache Miss</vt:lpstr>
      <vt:lpstr>Cache Access Time Example</vt:lpstr>
      <vt:lpstr>Cache Access Time Example</vt:lpstr>
      <vt:lpstr>Cache Access Time Example</vt:lpstr>
      <vt:lpstr>Cache Access Time Example</vt:lpstr>
      <vt:lpstr>Cache Access Time Example</vt:lpstr>
      <vt:lpstr>How do we get those Hit Rates?</vt:lpstr>
      <vt:lpstr>Example</vt:lpstr>
      <vt:lpstr>Exploiting Locality</vt:lpstr>
      <vt:lpstr>Basic Cache Design</vt:lpstr>
      <vt:lpstr>Whose Line is it, Anyway?</vt:lpstr>
      <vt:lpstr>Cache Access Example</vt:lpstr>
      <vt:lpstr>Cache Access Example</vt:lpstr>
      <vt:lpstr>Direct Mapping</vt:lpstr>
      <vt:lpstr>Block Size Tradeoff</vt:lpstr>
      <vt:lpstr>N-Way Associative Mapping</vt:lpstr>
      <vt:lpstr>Associative Mapping</vt:lpstr>
      <vt:lpstr>Fully Associative Cache</vt:lpstr>
      <vt:lpstr>What gets evicted?</vt:lpstr>
      <vt:lpstr>Cache Arrangement</vt:lpstr>
      <vt:lpstr>3 C’s of Cache Misses</vt:lpstr>
      <vt:lpstr>Cache Miss Example</vt:lpstr>
      <vt:lpstr>Cache Miss Example</vt:lpstr>
      <vt:lpstr>Split Caches</vt:lpstr>
      <vt:lpstr>With Remaining Time</vt:lpstr>
      <vt:lpstr>Quiz Ideas</vt:lpstr>
      <vt:lpstr>Cache Summary</vt:lpstr>
      <vt:lpstr>Matrix Multiplication</vt:lpstr>
      <vt:lpstr>Cache Miss Comparison</vt:lpstr>
      <vt:lpstr>Cache Miss Comparison</vt:lpstr>
      <vt:lpstr>Cache Miss Example</vt:lpstr>
      <vt:lpstr>Replacement Methods</vt:lpstr>
      <vt:lpstr>Cache Access Example</vt:lpstr>
      <vt:lpstr>Cache Access Example</vt:lpstr>
      <vt:lpstr>Cache Access Example (cont.)</vt:lpstr>
      <vt:lpstr>Cache Access Example (cont.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VanWyk</dc:creator>
  <cp:lastModifiedBy>Eric VanWyk</cp:lastModifiedBy>
  <cp:revision>49</cp:revision>
  <dcterms:created xsi:type="dcterms:W3CDTF">2012-11-24T21:56:54Z</dcterms:created>
  <dcterms:modified xsi:type="dcterms:W3CDTF">2012-11-26T17:11:20Z</dcterms:modified>
</cp:coreProperties>
</file>