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11/29/12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81C1-D1E1-4121-8121-A1C1A171F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11/29/12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81D1F1-E1A1-41B1-9151-01D121119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11/29/12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91B1D1-21B1-4161-8151-81C11131C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b1010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Advanced Math Stuff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ENGR xD52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Eric VanWyk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Fall 2012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Result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Rotating a vector is now: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 look up, 2 shifts, 3 adds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Optionally Compensate for magnitude at end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 lookup, 1 multiply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Phase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Given a vector, find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Plan: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with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Rotate vector into Quadrant I or IV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Rotate vector until it is flat (zero angle)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 each iteration, choose direction by sign of 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Phase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Find Phase of -1+3j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Rotate into a start Quadrant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 is not yet CORDIC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Phase   I=0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Iteration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 is positive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Rotate “Down” 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Phase   I=1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Iteration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 is negative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Rotate “Up” 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Phase   I=2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Iteration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 is zero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We are done!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Actual answer?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TextShape 5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Finding the Magnitude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Apply the  compensations now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Am I lucky or what?!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example terminated nicely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all start vectors terminate?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all start vectors 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converge?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Explore the sequence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is it shaped?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Point?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Area increases linearly per bit of accuracy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Cheap Hardware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reusable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With Remaining Time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Play with CORDIC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other functions can it calculate?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Continue with practice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HW3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Acknowledgements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Ray Andraka: A survey of CORDIC algorithms for FPGA based computers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Lumilogic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Jack E. Volder, The CORDIC Trigonometric Computing Technique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Today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CORDIC: Sines, Cosines, Logarithms, Oh My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Calculating Interesting Functions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 far we have: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Add, Subtract, And, Or, Shift, Multiply, Divide(ish)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I’ve promised that this can do EVERYTHING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Square Root, Transcendentals, Trig, Hyperbolics…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How?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Calculating Interesting Functions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GIANT LUTs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Because we have silicon area to burn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Area doubles per bit of accuracy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Power Series and LUTs: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Approximation by polynomial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More efficient in space, but still improves slowly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Lets find better ways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That gain accuracy faster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CORDIC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Multiplies are expensive in hardware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 many adders!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Jack Volder invented CORDIC in 1959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Trig functions using only shifts, adds, LUTs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We’ll be looking at this half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John Stephen Welther generalized it  at HP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Hyperbolics, exponentials, logs, etc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half is awesome too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CORDIC?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ordinate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otation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gital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simple way to rotate a vector quickly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Creates rotation matrices based on 2^i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Makes the math redonkulously quick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Super Glossy Transformation Step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305560" cy="4583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with the basic rotation matrix: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trig identities to transform 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Trust Me (or derive on your own)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457200" y="1600200"/>
            <a:ext cx="8305560" cy="4790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Clever Bit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Pick values of  to make the math easy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the rotation simplifies 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Store two separate look up tables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maybe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