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1248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018.xml" ContentType="application/vnd.openxmlformats-officedocument.presentationml.tags+xml"/>
  <Override PartName="/ppt/tags/tag1204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188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Override PartName="/ppt/tags/tag651.xml" ContentType="application/vnd.openxmlformats-officedocument.presentationml.tags+xml"/>
  <Override PartName="/ppt/tags/tag982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tags/tag1100.xml" ContentType="application/vnd.openxmlformats-officedocument.presentationml.tags+xml"/>
  <Override PartName="/ppt/tags/tag1245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1084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015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1185.xml" ContentType="application/vnd.openxmlformats-officedocument.presentationml.tags+xml"/>
  <Override PartName="/ppt/tags/tag1201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notesSlides/notesSlide4.xml" ContentType="application/vnd.openxmlformats-officedocument.presentationml.notesSlide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1217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1242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081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182.xml" ContentType="application/vnd.openxmlformats-officedocument.presentationml.tags+xml"/>
  <Override PartName="/ppt/tags/tag103.xml" ContentType="application/vnd.openxmlformats-officedocument.presentationml.tags+xml"/>
  <Override PartName="/ppt/notesSlides/notesSlide1.xml" ContentType="application/vnd.openxmlformats-officedocument.presentationml.notesSlide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1113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1214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198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1129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1195.xml" ContentType="application/vnd.openxmlformats-officedocument.presentationml.tags+xml"/>
  <Override PartName="/ppt/tags/tag121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151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1227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091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1022.xml" ContentType="application/vnd.openxmlformats-officedocument.presentationml.tags+xml"/>
  <Override PartName="/ppt/tags/tag1167.xml" ContentType="application/vnd.openxmlformats-officedocument.presentationml.tags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92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1224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063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139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164.xml" ContentType="application/vnd.openxmlformats-officedocument.presentationml.tags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1221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060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tags/tag113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161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1237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583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177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1209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86.xml" ContentType="application/vnd.openxmlformats-officedocument.presentationml.tags+xml"/>
  <Override PartName="/ppt/tags/tag123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0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49.xml" ContentType="application/vnd.openxmlformats-officedocument.presentationml.tags+xml"/>
  <Override PartName="/ppt/tags/tag164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842.xml" ContentType="application/vnd.openxmlformats-officedocument.presentationml.tags+xml"/>
  <Override PartName="/ppt/tags/tag1174.xml" ContentType="application/vnd.openxmlformats-officedocument.presentationml.tags+xml"/>
  <Override PartName="/ppt/tags/tag350.xml" ContentType="application/vnd.openxmlformats-officedocument.presentationml.tags+xml"/>
  <Override PartName="/ppt/tags/tag681.xml" ContentType="application/vnd.openxmlformats-officedocument.presentationml.tags+xml"/>
  <Override PartName="/ppt/tags/tag918.xml" ContentType="application/vnd.openxmlformats-officedocument.presentationml.tags+xml"/>
  <Override PartName="/ppt/tags/tag426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65.xml" ContentType="application/vnd.openxmlformats-officedocument.presentationml.tags+xml"/>
  <Override PartName="/ppt/tags/tag451.xml" ContentType="application/vnd.openxmlformats-officedocument.presentationml.tags+xml"/>
  <Override PartName="/ppt/tags/tag596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slides/slide2.xml" ContentType="application/vnd.openxmlformats-officedocument.presentationml.slide+xml"/>
  <Default Extension="wmf" ContentType="image/x-wmf"/>
  <Override PartName="/ppt/tags/tag290.xml" ContentType="application/vnd.openxmlformats-officedocument.presentationml.tags+xml"/>
  <Override PartName="/ppt/tags/tag527.xml" ContentType="application/vnd.openxmlformats-officedocument.presentationml.tags+xml"/>
  <Override PartName="/ppt/tags/tag1206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tags/tag65.xml" ContentType="application/vnd.openxmlformats-officedocument.presentationml.tags+xml"/>
  <Override PartName="/ppt/tags/tag221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83.xml" ContentType="application/vnd.openxmlformats-officedocument.presentationml.tags+xml"/>
  <Override PartName="/ppt/tags/tag1231.xml" ContentType="application/vnd.openxmlformats-officedocument.presentationml.tags+xml"/>
  <Override PartName="/ppt/tags/tag90.xml" ContentType="application/vnd.openxmlformats-officedocument.presentationml.tags+xml"/>
  <Override PartName="/ppt/tags/tag391.xml" ContentType="application/vnd.openxmlformats-officedocument.presentationml.tags+xml"/>
  <Override PartName="/ppt/tags/tag628.xml" ContentType="application/vnd.openxmlformats-officedocument.presentationml.tags+xml"/>
  <Override PartName="/ppt/tags/tag959.xml" ContentType="application/vnd.openxmlformats-officedocument.presentationml.tags+xml"/>
  <Override PartName="/ppt/tags/tag1070.xml" ContentType="application/vnd.openxmlformats-officedocument.presentationml.tags+xml"/>
  <Override PartName="/ppt/tags/tag136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1146.xml" ContentType="application/vnd.openxmlformats-officedocument.presentationml.tags+xml"/>
  <Override PartName="/ppt/tags/tag21.xml" ContentType="application/vnd.openxmlformats-officedocument.presentationml.tags+xml"/>
  <Override PartName="/ppt/tags/tag161.xml" ContentType="application/vnd.openxmlformats-officedocument.presentationml.tags+xml"/>
  <Override PartName="/ppt/tags/tag653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7.xml" ContentType="application/vnd.openxmlformats-officedocument.presentationml.tags+xml"/>
  <Override PartName="/ppt/tags/tag492.xml" ContentType="application/vnd.openxmlformats-officedocument.presentationml.tags+xml"/>
  <Override PartName="/ppt/tags/tag729.xml" ContentType="application/vnd.openxmlformats-officedocument.presentationml.tags+xml"/>
  <Override PartName="/ppt/tags/tag915.xml" ContentType="application/vnd.openxmlformats-officedocument.presentationml.tags+xml"/>
  <Override PartName="/ppt/tags/tag1171.xml" ContentType="application/vnd.openxmlformats-officedocument.presentationml.tags+xml"/>
  <Override PartName="/ppt/tags/tag237.xml" ContentType="application/vnd.openxmlformats-officedocument.presentationml.tags+xml"/>
  <Override PartName="/ppt/tags/tag423.xml" ContentType="application/vnd.openxmlformats-officedocument.presentationml.tags+xml"/>
  <Override PartName="/ppt/tags/tag568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tags/tag1247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tags/tag940.xml" ContentType="application/vnd.openxmlformats-officedocument.presentationml.tags+xml"/>
  <Override PartName="/ppt/tags/tag1039.xml" ContentType="application/vnd.openxmlformats-officedocument.presentationml.tags+xml"/>
  <Override PartName="/ppt/tags/tag1086.xml" ContentType="application/vnd.openxmlformats-officedocument.presentationml.tags+xml"/>
  <Override PartName="/ppt/tags/tag1225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017.xml" ContentType="application/vnd.openxmlformats-officedocument.presentationml.tags+xml"/>
  <Override PartName="/ppt/tags/tag1064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203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978.xml" ContentType="application/vnd.openxmlformats-officedocument.presentationml.tags+xml"/>
  <Override PartName="/ppt/tags/tag1042.xml" ContentType="application/vnd.openxmlformats-officedocument.presentationml.tags+xml"/>
  <Override PartName="/ppt/tags/tag1187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020.xml" ContentType="application/vnd.openxmlformats-officedocument.presentationml.tags+xml"/>
  <Override PartName="/ppt/tags/tag1118.xml" ContentType="application/vnd.openxmlformats-officedocument.presentationml.tags+xml"/>
  <Override PartName="/ppt/tags/tag1165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956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tags/tag934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tags/tag1190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ags/tag1219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1244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036.xml" ContentType="application/vnd.openxmlformats-officedocument.presentationml.tags+xml"/>
  <Override PartName="/ppt/tags/tag1083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ppt/tags/tag1159.xml" ContentType="application/vnd.openxmlformats-officedocument.presentationml.tags+xml"/>
  <Override PartName="/ppt/tags/tag122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061.xml" ContentType="application/vnd.openxmlformats-officedocument.presentationml.tags+xml"/>
  <Override PartName="/ppt/tags/tag1200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tags/tag118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28.xml" ContentType="application/vnd.openxmlformats-officedocument.presentationml.tags+xml"/>
  <Override PartName="/ppt/tags/tag975.xml" ContentType="application/vnd.openxmlformats-officedocument.presentationml.tags+xml"/>
  <Override PartName="/ppt/tags/tag1115.xml" ContentType="application/vnd.openxmlformats-officedocument.presentationml.tags+xml"/>
  <Override PartName="/ppt/tags/tag1162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notesSlides/notesSlide3.xml" ContentType="application/vnd.openxmlformats-officedocument.presentationml.notesSlide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tags/tag1238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21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055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1178.xml" ContentType="application/vnd.openxmlformats-officedocument.presentationml.tags+xml"/>
  <Override PartName="/ppt/tags/tag1241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969.xml" ContentType="application/vnd.openxmlformats-officedocument.presentationml.tags+xml"/>
  <Override PartName="/ppt/tags/tag1033.xml" ContentType="application/vnd.openxmlformats-officedocument.presentationml.tags+xml"/>
  <Override PartName="/ppt/tags/tag1080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09.xml" ContentType="application/vnd.openxmlformats-officedocument.presentationml.tags+xml"/>
  <Override PartName="/ppt/tags/tag1156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994.xml" ContentType="application/vnd.openxmlformats-officedocument.presentationml.tags+xml"/>
  <Override PartName="/ppt/tags/tag1134.xml" ContentType="application/vnd.openxmlformats-officedocument.presentationml.tags+xml"/>
  <Override PartName="/ppt/tags/tag118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25.xml" ContentType="application/vnd.openxmlformats-officedocument.presentationml.tags+xml"/>
  <Override PartName="/ppt/tags/tag972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950.xml" ContentType="application/vnd.openxmlformats-officedocument.presentationml.tags+xml"/>
  <Override PartName="/ppt/tags/tag1049.xml" ContentType="application/vnd.openxmlformats-officedocument.presentationml.tags+xml"/>
  <Override PartName="/ppt/tags/tag1096.xml" ContentType="application/vnd.openxmlformats-officedocument.presentationml.tags+xml"/>
  <Override PartName="/ppt/tags/tag1235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tags/tag1027.xml" ContentType="application/vnd.openxmlformats-officedocument.presentationml.tags+xml"/>
  <Override PartName="/ppt/tags/tag107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1197.xml" ContentType="application/vnd.openxmlformats-officedocument.presentationml.tags+xml"/>
  <Override PartName="/ppt/tags/tag1213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052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966.xml" ContentType="application/vnd.openxmlformats-officedocument.presentationml.tags+xml"/>
  <Override PartName="/ppt/tags/tag1030.xml" ContentType="application/vnd.openxmlformats-officedocument.presentationml.tags+xml"/>
  <Override PartName="/ppt/tags/tag1128.xml" ContentType="application/vnd.openxmlformats-officedocument.presentationml.tags+xml"/>
  <Override PartName="/ppt/tags/tag1175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1106.xml" ContentType="application/vnd.openxmlformats-officedocument.presentationml.tags+xml"/>
  <Override PartName="/ppt/tags/tag1153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tags/tag991.xml" ContentType="application/vnd.openxmlformats-officedocument.presentationml.tags+xml"/>
  <Override PartName="/ppt/tags/tag1229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131.xml" ContentType="application/vnd.openxmlformats-officedocument.presentationml.tags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207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093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1024.xml" ContentType="application/vnd.openxmlformats-officedocument.presentationml.tags+xml"/>
  <Override PartName="/ppt/tags/tag1169.xml" ContentType="application/vnd.openxmlformats-officedocument.presentationml.tags+xml"/>
  <Override PartName="/ppt/tags/tag123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1071.xml" ContentType="application/vnd.openxmlformats-officedocument.presentationml.tags+xml"/>
  <Override PartName="/ppt/tags/tag1210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194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125.xml" ContentType="application/vnd.openxmlformats-officedocument.presentationml.tags+xml"/>
  <Override PartName="/ppt/tags/tag1172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1226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tags/tag1166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91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1223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1239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179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1220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tags/tag1236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1176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1208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tags/tag1233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1173.xml" ContentType="application/vnd.openxmlformats-officedocument.presentationml.tags+xml"/>
  <Default Extension="bin" ContentType="application/vnd.openxmlformats-officedocument.oleObject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205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1189.xml" ContentType="application/vnd.openxmlformats-officedocument.presentationml.tags+xml"/>
  <Override PartName="/ppt/tags/tag1230.xml" ContentType="application/vnd.openxmlformats-officedocument.presentationml.tags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1170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1246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1202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186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1218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tags/tag1243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1183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notesSlides/notesSlide2.xml" ContentType="application/vnd.openxmlformats-officedocument.presentationml.notesSlide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gs/tag1199.xml" ContentType="application/vnd.openxmlformats-officedocument.presentationml.tags+xml"/>
  <Override PartName="/ppt/tags/tag1215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1240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18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1212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96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634.xml" ContentType="application/vnd.openxmlformats-officedocument.presentationml.tags+xml"/>
  <Override PartName="/ppt/tags/tag820.xml" ContentType="application/vnd.openxmlformats-officedocument.presentationml.tags+xml"/>
  <Override PartName="/ppt/tags/tag965.xml" ContentType="application/vnd.openxmlformats-officedocument.presentationml.tags+xml"/>
  <Override PartName="/ppt/tags/tag473.xml" ContentType="application/vnd.openxmlformats-officedocument.presentationml.tags+xml"/>
  <Override PartName="/ppt/tags/tag990.xml" ContentType="application/vnd.openxmlformats-officedocument.presentationml.tags+xml"/>
  <Override PartName="/ppt/tags/tag1152.xml" ContentType="application/vnd.openxmlformats-officedocument.presentationml.tags+xml"/>
  <Override PartName="/ppt/tags/tag218.xml" ContentType="application/vnd.openxmlformats-officedocument.presentationml.tags+xml"/>
  <Override PartName="/ppt/tags/tag404.xml" ContentType="application/vnd.openxmlformats-officedocument.presentationml.tags+xml"/>
  <Override PartName="/ppt/tags/tag549.xml" ContentType="application/vnd.openxmlformats-officedocument.presentationml.tags+xml"/>
  <Override PartName="/ppt/tags/tag735.xml" ContentType="application/vnd.openxmlformats-officedocument.presentationml.tags+xml"/>
  <Override PartName="/ppt/tags/tag1228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388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319.xml" ContentType="application/vnd.openxmlformats-officedocument.presentationml.tags+xml"/>
  <Override PartName="/ppt/tags/tag760.xml" ContentType="application/vnd.openxmlformats-officedocument.presentationml.tags+xml"/>
  <Override PartName="/ppt/tags/tag1092.xml" ContentType="application/vnd.openxmlformats-officedocument.presentationml.tags+xml"/>
  <Override PartName="/ppt/tags/tag18.xml" ContentType="application/vnd.openxmlformats-officedocument.presentationml.tags+xml"/>
  <Override PartName="/ppt/tags/tag158.xml" ContentType="application/vnd.openxmlformats-officedocument.presentationml.tags+xml"/>
  <Override PartName="/ppt/tags/tag505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344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75.xml" ContentType="application/vnd.openxmlformats-officedocument.presentationml.tags+xml"/>
  <Override PartName="/ppt/tags/tag1023.xml" ContentType="application/vnd.openxmlformats-officedocument.presentationml.tags+xml"/>
  <Override PartName="/ppt/tags/tag1168.xml" ContentType="application/vnd.openxmlformats-officedocument.presentationml.tags+xml"/>
  <Override PartName="/ppt/tags/tag183.xml" ContentType="application/vnd.openxmlformats-officedocument.presentationml.tags+xml"/>
  <Override PartName="/ppt/tags/tag861.xml" ContentType="application/vnd.openxmlformats-officedocument.presentationml.tags+xml"/>
  <Override PartName="/ppt/tags/tag1193.xml" ContentType="application/vnd.openxmlformats-officedocument.presentationml.tags+xml"/>
  <Override PartName="/ppt/tags/tag114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93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631.xml" ContentType="application/vnd.openxmlformats-officedocument.presentationml.tags+xml"/>
  <Override PartName="/ppt/tags/tag776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284.xml" ContentType="application/vnd.openxmlformats-officedocument.presentationml.tags+xml"/>
  <Override PartName="/ppt/tags/tag470.xml" ContentType="application/vnd.openxmlformats-officedocument.presentationml.tags+xml"/>
  <Override PartName="/ppt/tags/tag70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1" r:id="rId4"/>
    <p:sldId id="263" r:id="rId5"/>
    <p:sldId id="264" r:id="rId6"/>
    <p:sldId id="265" r:id="rId7"/>
    <p:sldId id="27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79" r:id="rId23"/>
    <p:sldId id="282" r:id="rId24"/>
    <p:sldId id="285" r:id="rId25"/>
    <p:sldId id="284" r:id="rId26"/>
    <p:sldId id="287" r:id="rId27"/>
    <p:sldId id="286" r:id="rId28"/>
    <p:sldId id="283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96" autoAdjust="0"/>
  </p:normalViewPr>
  <p:slideViewPr>
    <p:cSldViewPr>
      <p:cViewPr varScale="1">
        <p:scale>
          <a:sx n="78" d="100"/>
          <a:sy n="78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5279-8FE7-4B5D-ADA6-B1BDCDAEF47A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9A39-E17F-4E13-8895-9EDE6DE28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5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designs were updating “late”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1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can fill that spot ~60%</a:t>
            </a:r>
            <a:r>
              <a:rPr lang="en-US" baseline="0" dirty="0" smtClean="0"/>
              <a:t> of the time</a:t>
            </a:r>
          </a:p>
          <a:p>
            <a:r>
              <a:rPr lang="en-US" baseline="0" dirty="0" smtClean="0"/>
              <a:t>The information computed is useful ~80% of the time</a:t>
            </a:r>
          </a:p>
          <a:p>
            <a:r>
              <a:rPr lang="en-US" baseline="0" dirty="0" smtClean="0"/>
              <a:t>Wave hands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yellow wood,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sorry I could not travel both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be one traveler, long I stood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looked down one as far as I could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where it bent in the undergrowth;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took the other, as just as fair,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having perhaps the better claim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was grassy and wanted wear,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as for that the passing there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worn them really about the same,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both that morning equally 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leaves no step had trodden black.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Oh, I marked the first for another day!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Yet knowing how way leads on to 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doubted if I should ever come back.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shall be telling this with a sigh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Somewhere ages and ages hence: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wood, and 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took the one less traveled by,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has made all the difference. </a:t>
            </a:r>
            <a:endParaRPr lang="en-US" dirty="0" smtClean="0"/>
          </a:p>
          <a:p>
            <a:r>
              <a:rPr lang="en-US" dirty="0" smtClean="0"/>
              <a:t>Mountain Interval, 1920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instead of count?</a:t>
            </a:r>
            <a:r>
              <a:rPr lang="en-US" baseline="0" dirty="0" smtClean="0"/>
              <a:t> In addition to 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6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68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4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4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6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49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5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6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3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6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18AA-1066-48D1-8607-403F5819B6BC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9.xml"/><Relationship Id="rId18" Type="http://schemas.openxmlformats.org/officeDocument/2006/relationships/tags" Target="../tags/tag184.xml"/><Relationship Id="rId26" Type="http://schemas.openxmlformats.org/officeDocument/2006/relationships/tags" Target="../tags/tag192.xml"/><Relationship Id="rId39" Type="http://schemas.openxmlformats.org/officeDocument/2006/relationships/tags" Target="../tags/tag205.xml"/><Relationship Id="rId21" Type="http://schemas.openxmlformats.org/officeDocument/2006/relationships/tags" Target="../tags/tag187.xml"/><Relationship Id="rId34" Type="http://schemas.openxmlformats.org/officeDocument/2006/relationships/tags" Target="../tags/tag200.xml"/><Relationship Id="rId42" Type="http://schemas.openxmlformats.org/officeDocument/2006/relationships/tags" Target="../tags/tag208.xml"/><Relationship Id="rId47" Type="http://schemas.openxmlformats.org/officeDocument/2006/relationships/tags" Target="../tags/tag213.xml"/><Relationship Id="rId50" Type="http://schemas.openxmlformats.org/officeDocument/2006/relationships/tags" Target="../tags/tag216.xml"/><Relationship Id="rId55" Type="http://schemas.openxmlformats.org/officeDocument/2006/relationships/tags" Target="../tags/tag221.xml"/><Relationship Id="rId63" Type="http://schemas.openxmlformats.org/officeDocument/2006/relationships/tags" Target="../tags/tag229.xml"/><Relationship Id="rId68" Type="http://schemas.openxmlformats.org/officeDocument/2006/relationships/tags" Target="../tags/tag234.xml"/><Relationship Id="rId76" Type="http://schemas.openxmlformats.org/officeDocument/2006/relationships/tags" Target="../tags/tag242.xml"/><Relationship Id="rId7" Type="http://schemas.openxmlformats.org/officeDocument/2006/relationships/tags" Target="../tags/tag173.xml"/><Relationship Id="rId71" Type="http://schemas.openxmlformats.org/officeDocument/2006/relationships/tags" Target="../tags/tag237.xml"/><Relationship Id="rId2" Type="http://schemas.openxmlformats.org/officeDocument/2006/relationships/tags" Target="../tags/tag168.xml"/><Relationship Id="rId16" Type="http://schemas.openxmlformats.org/officeDocument/2006/relationships/tags" Target="../tags/tag182.xml"/><Relationship Id="rId29" Type="http://schemas.openxmlformats.org/officeDocument/2006/relationships/tags" Target="../tags/tag195.xml"/><Relationship Id="rId11" Type="http://schemas.openxmlformats.org/officeDocument/2006/relationships/tags" Target="../tags/tag177.xml"/><Relationship Id="rId24" Type="http://schemas.openxmlformats.org/officeDocument/2006/relationships/tags" Target="../tags/tag190.xml"/><Relationship Id="rId32" Type="http://schemas.openxmlformats.org/officeDocument/2006/relationships/tags" Target="../tags/tag198.xml"/><Relationship Id="rId37" Type="http://schemas.openxmlformats.org/officeDocument/2006/relationships/tags" Target="../tags/tag203.xml"/><Relationship Id="rId40" Type="http://schemas.openxmlformats.org/officeDocument/2006/relationships/tags" Target="../tags/tag206.xml"/><Relationship Id="rId45" Type="http://schemas.openxmlformats.org/officeDocument/2006/relationships/tags" Target="../tags/tag211.xml"/><Relationship Id="rId53" Type="http://schemas.openxmlformats.org/officeDocument/2006/relationships/tags" Target="../tags/tag219.xml"/><Relationship Id="rId58" Type="http://schemas.openxmlformats.org/officeDocument/2006/relationships/tags" Target="../tags/tag224.xml"/><Relationship Id="rId66" Type="http://schemas.openxmlformats.org/officeDocument/2006/relationships/tags" Target="../tags/tag232.xml"/><Relationship Id="rId74" Type="http://schemas.openxmlformats.org/officeDocument/2006/relationships/tags" Target="../tags/tag240.xml"/><Relationship Id="rId79" Type="http://schemas.openxmlformats.org/officeDocument/2006/relationships/slideLayout" Target="../slideLayouts/slideLayout2.xml"/><Relationship Id="rId5" Type="http://schemas.openxmlformats.org/officeDocument/2006/relationships/tags" Target="../tags/tag171.xml"/><Relationship Id="rId61" Type="http://schemas.openxmlformats.org/officeDocument/2006/relationships/tags" Target="../tags/tag227.xml"/><Relationship Id="rId10" Type="http://schemas.openxmlformats.org/officeDocument/2006/relationships/tags" Target="../tags/tag176.xml"/><Relationship Id="rId19" Type="http://schemas.openxmlformats.org/officeDocument/2006/relationships/tags" Target="../tags/tag185.xml"/><Relationship Id="rId31" Type="http://schemas.openxmlformats.org/officeDocument/2006/relationships/tags" Target="../tags/tag197.xml"/><Relationship Id="rId44" Type="http://schemas.openxmlformats.org/officeDocument/2006/relationships/tags" Target="../tags/tag210.xml"/><Relationship Id="rId52" Type="http://schemas.openxmlformats.org/officeDocument/2006/relationships/tags" Target="../tags/tag218.xml"/><Relationship Id="rId60" Type="http://schemas.openxmlformats.org/officeDocument/2006/relationships/tags" Target="../tags/tag226.xml"/><Relationship Id="rId65" Type="http://schemas.openxmlformats.org/officeDocument/2006/relationships/tags" Target="../tags/tag231.xml"/><Relationship Id="rId73" Type="http://schemas.openxmlformats.org/officeDocument/2006/relationships/tags" Target="../tags/tag239.xml"/><Relationship Id="rId78" Type="http://schemas.openxmlformats.org/officeDocument/2006/relationships/tags" Target="../tags/tag244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Relationship Id="rId22" Type="http://schemas.openxmlformats.org/officeDocument/2006/relationships/tags" Target="../tags/tag188.xml"/><Relationship Id="rId27" Type="http://schemas.openxmlformats.org/officeDocument/2006/relationships/tags" Target="../tags/tag193.xml"/><Relationship Id="rId30" Type="http://schemas.openxmlformats.org/officeDocument/2006/relationships/tags" Target="../tags/tag196.xml"/><Relationship Id="rId35" Type="http://schemas.openxmlformats.org/officeDocument/2006/relationships/tags" Target="../tags/tag201.xml"/><Relationship Id="rId43" Type="http://schemas.openxmlformats.org/officeDocument/2006/relationships/tags" Target="../tags/tag209.xml"/><Relationship Id="rId48" Type="http://schemas.openxmlformats.org/officeDocument/2006/relationships/tags" Target="../tags/tag214.xml"/><Relationship Id="rId56" Type="http://schemas.openxmlformats.org/officeDocument/2006/relationships/tags" Target="../tags/tag222.xml"/><Relationship Id="rId64" Type="http://schemas.openxmlformats.org/officeDocument/2006/relationships/tags" Target="../tags/tag230.xml"/><Relationship Id="rId69" Type="http://schemas.openxmlformats.org/officeDocument/2006/relationships/tags" Target="../tags/tag235.xml"/><Relationship Id="rId77" Type="http://schemas.openxmlformats.org/officeDocument/2006/relationships/tags" Target="../tags/tag243.xml"/><Relationship Id="rId8" Type="http://schemas.openxmlformats.org/officeDocument/2006/relationships/tags" Target="../tags/tag174.xml"/><Relationship Id="rId51" Type="http://schemas.openxmlformats.org/officeDocument/2006/relationships/tags" Target="../tags/tag217.xml"/><Relationship Id="rId72" Type="http://schemas.openxmlformats.org/officeDocument/2006/relationships/tags" Target="../tags/tag238.xml"/><Relationship Id="rId3" Type="http://schemas.openxmlformats.org/officeDocument/2006/relationships/tags" Target="../tags/tag169.xml"/><Relationship Id="rId12" Type="http://schemas.openxmlformats.org/officeDocument/2006/relationships/tags" Target="../tags/tag178.xml"/><Relationship Id="rId17" Type="http://schemas.openxmlformats.org/officeDocument/2006/relationships/tags" Target="../tags/tag183.xml"/><Relationship Id="rId25" Type="http://schemas.openxmlformats.org/officeDocument/2006/relationships/tags" Target="../tags/tag191.xml"/><Relationship Id="rId33" Type="http://schemas.openxmlformats.org/officeDocument/2006/relationships/tags" Target="../tags/tag199.xml"/><Relationship Id="rId38" Type="http://schemas.openxmlformats.org/officeDocument/2006/relationships/tags" Target="../tags/tag204.xml"/><Relationship Id="rId46" Type="http://schemas.openxmlformats.org/officeDocument/2006/relationships/tags" Target="../tags/tag212.xml"/><Relationship Id="rId59" Type="http://schemas.openxmlformats.org/officeDocument/2006/relationships/tags" Target="../tags/tag225.xml"/><Relationship Id="rId67" Type="http://schemas.openxmlformats.org/officeDocument/2006/relationships/tags" Target="../tags/tag233.xml"/><Relationship Id="rId20" Type="http://schemas.openxmlformats.org/officeDocument/2006/relationships/tags" Target="../tags/tag186.xml"/><Relationship Id="rId41" Type="http://schemas.openxmlformats.org/officeDocument/2006/relationships/tags" Target="../tags/tag207.xml"/><Relationship Id="rId54" Type="http://schemas.openxmlformats.org/officeDocument/2006/relationships/tags" Target="../tags/tag220.xml"/><Relationship Id="rId62" Type="http://schemas.openxmlformats.org/officeDocument/2006/relationships/tags" Target="../tags/tag228.xml"/><Relationship Id="rId70" Type="http://schemas.openxmlformats.org/officeDocument/2006/relationships/tags" Target="../tags/tag236.xml"/><Relationship Id="rId75" Type="http://schemas.openxmlformats.org/officeDocument/2006/relationships/tags" Target="../tags/tag241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5" Type="http://schemas.openxmlformats.org/officeDocument/2006/relationships/tags" Target="../tags/tag181.xml"/><Relationship Id="rId23" Type="http://schemas.openxmlformats.org/officeDocument/2006/relationships/tags" Target="../tags/tag189.xml"/><Relationship Id="rId28" Type="http://schemas.openxmlformats.org/officeDocument/2006/relationships/tags" Target="../tags/tag194.xml"/><Relationship Id="rId36" Type="http://schemas.openxmlformats.org/officeDocument/2006/relationships/tags" Target="../tags/tag202.xml"/><Relationship Id="rId49" Type="http://schemas.openxmlformats.org/officeDocument/2006/relationships/tags" Target="../tags/tag215.xml"/><Relationship Id="rId57" Type="http://schemas.openxmlformats.org/officeDocument/2006/relationships/tags" Target="../tags/tag22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57.xml"/><Relationship Id="rId18" Type="http://schemas.openxmlformats.org/officeDocument/2006/relationships/tags" Target="../tags/tag262.xml"/><Relationship Id="rId26" Type="http://schemas.openxmlformats.org/officeDocument/2006/relationships/tags" Target="../tags/tag270.xml"/><Relationship Id="rId39" Type="http://schemas.openxmlformats.org/officeDocument/2006/relationships/tags" Target="../tags/tag283.xml"/><Relationship Id="rId21" Type="http://schemas.openxmlformats.org/officeDocument/2006/relationships/tags" Target="../tags/tag265.xml"/><Relationship Id="rId34" Type="http://schemas.openxmlformats.org/officeDocument/2006/relationships/tags" Target="../tags/tag278.xml"/><Relationship Id="rId42" Type="http://schemas.openxmlformats.org/officeDocument/2006/relationships/tags" Target="../tags/tag286.xml"/><Relationship Id="rId47" Type="http://schemas.openxmlformats.org/officeDocument/2006/relationships/tags" Target="../tags/tag291.xml"/><Relationship Id="rId50" Type="http://schemas.openxmlformats.org/officeDocument/2006/relationships/tags" Target="../tags/tag294.xml"/><Relationship Id="rId55" Type="http://schemas.openxmlformats.org/officeDocument/2006/relationships/tags" Target="../tags/tag299.xml"/><Relationship Id="rId63" Type="http://schemas.openxmlformats.org/officeDocument/2006/relationships/tags" Target="../tags/tag307.xml"/><Relationship Id="rId68" Type="http://schemas.openxmlformats.org/officeDocument/2006/relationships/tags" Target="../tags/tag312.xml"/><Relationship Id="rId76" Type="http://schemas.openxmlformats.org/officeDocument/2006/relationships/tags" Target="../tags/tag320.xml"/><Relationship Id="rId84" Type="http://schemas.openxmlformats.org/officeDocument/2006/relationships/tags" Target="../tags/tag328.xml"/><Relationship Id="rId89" Type="http://schemas.openxmlformats.org/officeDocument/2006/relationships/slideLayout" Target="../slideLayouts/slideLayout2.xml"/><Relationship Id="rId7" Type="http://schemas.openxmlformats.org/officeDocument/2006/relationships/tags" Target="../tags/tag251.xml"/><Relationship Id="rId71" Type="http://schemas.openxmlformats.org/officeDocument/2006/relationships/tags" Target="../tags/tag315.xml"/><Relationship Id="rId2" Type="http://schemas.openxmlformats.org/officeDocument/2006/relationships/tags" Target="../tags/tag246.xml"/><Relationship Id="rId16" Type="http://schemas.openxmlformats.org/officeDocument/2006/relationships/tags" Target="../tags/tag260.xml"/><Relationship Id="rId29" Type="http://schemas.openxmlformats.org/officeDocument/2006/relationships/tags" Target="../tags/tag273.xml"/><Relationship Id="rId11" Type="http://schemas.openxmlformats.org/officeDocument/2006/relationships/tags" Target="../tags/tag255.xml"/><Relationship Id="rId24" Type="http://schemas.openxmlformats.org/officeDocument/2006/relationships/tags" Target="../tags/tag268.xml"/><Relationship Id="rId32" Type="http://schemas.openxmlformats.org/officeDocument/2006/relationships/tags" Target="../tags/tag276.xml"/><Relationship Id="rId37" Type="http://schemas.openxmlformats.org/officeDocument/2006/relationships/tags" Target="../tags/tag281.xml"/><Relationship Id="rId40" Type="http://schemas.openxmlformats.org/officeDocument/2006/relationships/tags" Target="../tags/tag284.xml"/><Relationship Id="rId45" Type="http://schemas.openxmlformats.org/officeDocument/2006/relationships/tags" Target="../tags/tag289.xml"/><Relationship Id="rId53" Type="http://schemas.openxmlformats.org/officeDocument/2006/relationships/tags" Target="../tags/tag297.xml"/><Relationship Id="rId58" Type="http://schemas.openxmlformats.org/officeDocument/2006/relationships/tags" Target="../tags/tag302.xml"/><Relationship Id="rId66" Type="http://schemas.openxmlformats.org/officeDocument/2006/relationships/tags" Target="../tags/tag310.xml"/><Relationship Id="rId74" Type="http://schemas.openxmlformats.org/officeDocument/2006/relationships/tags" Target="../tags/tag318.xml"/><Relationship Id="rId79" Type="http://schemas.openxmlformats.org/officeDocument/2006/relationships/tags" Target="../tags/tag323.xml"/><Relationship Id="rId87" Type="http://schemas.openxmlformats.org/officeDocument/2006/relationships/tags" Target="../tags/tag331.xml"/><Relationship Id="rId5" Type="http://schemas.openxmlformats.org/officeDocument/2006/relationships/tags" Target="../tags/tag249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9" Type="http://schemas.openxmlformats.org/officeDocument/2006/relationships/tags" Target="../tags/tag263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Relationship Id="rId22" Type="http://schemas.openxmlformats.org/officeDocument/2006/relationships/tags" Target="../tags/tag266.xml"/><Relationship Id="rId27" Type="http://schemas.openxmlformats.org/officeDocument/2006/relationships/tags" Target="../tags/tag271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43" Type="http://schemas.openxmlformats.org/officeDocument/2006/relationships/tags" Target="../tags/tag287.xml"/><Relationship Id="rId48" Type="http://schemas.openxmlformats.org/officeDocument/2006/relationships/tags" Target="../tags/tag292.xml"/><Relationship Id="rId56" Type="http://schemas.openxmlformats.org/officeDocument/2006/relationships/tags" Target="../tags/tag300.xml"/><Relationship Id="rId64" Type="http://schemas.openxmlformats.org/officeDocument/2006/relationships/tags" Target="../tags/tag308.xml"/><Relationship Id="rId69" Type="http://schemas.openxmlformats.org/officeDocument/2006/relationships/tags" Target="../tags/tag313.xml"/><Relationship Id="rId77" Type="http://schemas.openxmlformats.org/officeDocument/2006/relationships/tags" Target="../tags/tag321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80" Type="http://schemas.openxmlformats.org/officeDocument/2006/relationships/tags" Target="../tags/tag324.xml"/><Relationship Id="rId85" Type="http://schemas.openxmlformats.org/officeDocument/2006/relationships/tags" Target="../tags/tag329.xml"/><Relationship Id="rId3" Type="http://schemas.openxmlformats.org/officeDocument/2006/relationships/tags" Target="../tags/tag247.xml"/><Relationship Id="rId12" Type="http://schemas.openxmlformats.org/officeDocument/2006/relationships/tags" Target="../tags/tag256.xml"/><Relationship Id="rId17" Type="http://schemas.openxmlformats.org/officeDocument/2006/relationships/tags" Target="../tags/tag261.xml"/><Relationship Id="rId25" Type="http://schemas.openxmlformats.org/officeDocument/2006/relationships/tags" Target="../tags/tag269.xml"/><Relationship Id="rId33" Type="http://schemas.openxmlformats.org/officeDocument/2006/relationships/tags" Target="../tags/tag277.xml"/><Relationship Id="rId38" Type="http://schemas.openxmlformats.org/officeDocument/2006/relationships/tags" Target="../tags/tag282.xml"/><Relationship Id="rId46" Type="http://schemas.openxmlformats.org/officeDocument/2006/relationships/tags" Target="../tags/tag290.xml"/><Relationship Id="rId59" Type="http://schemas.openxmlformats.org/officeDocument/2006/relationships/tags" Target="../tags/tag303.xml"/><Relationship Id="rId67" Type="http://schemas.openxmlformats.org/officeDocument/2006/relationships/tags" Target="../tags/tag311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54" Type="http://schemas.openxmlformats.org/officeDocument/2006/relationships/tags" Target="../tags/tag298.xml"/><Relationship Id="rId62" Type="http://schemas.openxmlformats.org/officeDocument/2006/relationships/tags" Target="../tags/tag306.xml"/><Relationship Id="rId70" Type="http://schemas.openxmlformats.org/officeDocument/2006/relationships/tags" Target="../tags/tag314.xml"/><Relationship Id="rId75" Type="http://schemas.openxmlformats.org/officeDocument/2006/relationships/tags" Target="../tags/tag319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5" Type="http://schemas.openxmlformats.org/officeDocument/2006/relationships/tags" Target="../tags/tag259.xml"/><Relationship Id="rId23" Type="http://schemas.openxmlformats.org/officeDocument/2006/relationships/tags" Target="../tags/tag267.xml"/><Relationship Id="rId28" Type="http://schemas.openxmlformats.org/officeDocument/2006/relationships/tags" Target="../tags/tag272.xml"/><Relationship Id="rId36" Type="http://schemas.openxmlformats.org/officeDocument/2006/relationships/tags" Target="../tags/tag280.xml"/><Relationship Id="rId49" Type="http://schemas.openxmlformats.org/officeDocument/2006/relationships/tags" Target="../tags/tag293.xml"/><Relationship Id="rId57" Type="http://schemas.openxmlformats.org/officeDocument/2006/relationships/tags" Target="../tags/tag30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44" Type="http://schemas.openxmlformats.org/officeDocument/2006/relationships/tags" Target="../tags/tag288.xml"/><Relationship Id="rId52" Type="http://schemas.openxmlformats.org/officeDocument/2006/relationships/tags" Target="../tags/tag296.xml"/><Relationship Id="rId60" Type="http://schemas.openxmlformats.org/officeDocument/2006/relationships/tags" Target="../tags/tag304.xml"/><Relationship Id="rId65" Type="http://schemas.openxmlformats.org/officeDocument/2006/relationships/tags" Target="../tags/tag309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81" Type="http://schemas.openxmlformats.org/officeDocument/2006/relationships/tags" Target="../tags/tag325.xml"/><Relationship Id="rId86" Type="http://schemas.openxmlformats.org/officeDocument/2006/relationships/tags" Target="../tags/tag33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358.xml"/><Relationship Id="rId117" Type="http://schemas.openxmlformats.org/officeDocument/2006/relationships/tags" Target="../tags/tag449.xml"/><Relationship Id="rId21" Type="http://schemas.openxmlformats.org/officeDocument/2006/relationships/tags" Target="../tags/tag353.xml"/><Relationship Id="rId42" Type="http://schemas.openxmlformats.org/officeDocument/2006/relationships/tags" Target="../tags/tag374.xml"/><Relationship Id="rId47" Type="http://schemas.openxmlformats.org/officeDocument/2006/relationships/tags" Target="../tags/tag379.xml"/><Relationship Id="rId63" Type="http://schemas.openxmlformats.org/officeDocument/2006/relationships/tags" Target="../tags/tag395.xml"/><Relationship Id="rId68" Type="http://schemas.openxmlformats.org/officeDocument/2006/relationships/tags" Target="../tags/tag400.xml"/><Relationship Id="rId84" Type="http://schemas.openxmlformats.org/officeDocument/2006/relationships/tags" Target="../tags/tag416.xml"/><Relationship Id="rId89" Type="http://schemas.openxmlformats.org/officeDocument/2006/relationships/tags" Target="../tags/tag421.xml"/><Relationship Id="rId112" Type="http://schemas.openxmlformats.org/officeDocument/2006/relationships/tags" Target="../tags/tag444.xml"/><Relationship Id="rId133" Type="http://schemas.openxmlformats.org/officeDocument/2006/relationships/tags" Target="../tags/tag465.xml"/><Relationship Id="rId138" Type="http://schemas.openxmlformats.org/officeDocument/2006/relationships/tags" Target="../tags/tag470.xml"/><Relationship Id="rId16" Type="http://schemas.openxmlformats.org/officeDocument/2006/relationships/tags" Target="../tags/tag348.xml"/><Relationship Id="rId107" Type="http://schemas.openxmlformats.org/officeDocument/2006/relationships/tags" Target="../tags/tag439.xml"/><Relationship Id="rId11" Type="http://schemas.openxmlformats.org/officeDocument/2006/relationships/tags" Target="../tags/tag343.xml"/><Relationship Id="rId32" Type="http://schemas.openxmlformats.org/officeDocument/2006/relationships/tags" Target="../tags/tag364.xml"/><Relationship Id="rId37" Type="http://schemas.openxmlformats.org/officeDocument/2006/relationships/tags" Target="../tags/tag369.xml"/><Relationship Id="rId53" Type="http://schemas.openxmlformats.org/officeDocument/2006/relationships/tags" Target="../tags/tag385.xml"/><Relationship Id="rId58" Type="http://schemas.openxmlformats.org/officeDocument/2006/relationships/tags" Target="../tags/tag390.xml"/><Relationship Id="rId74" Type="http://schemas.openxmlformats.org/officeDocument/2006/relationships/tags" Target="../tags/tag406.xml"/><Relationship Id="rId79" Type="http://schemas.openxmlformats.org/officeDocument/2006/relationships/tags" Target="../tags/tag411.xml"/><Relationship Id="rId102" Type="http://schemas.openxmlformats.org/officeDocument/2006/relationships/tags" Target="../tags/tag434.xml"/><Relationship Id="rId123" Type="http://schemas.openxmlformats.org/officeDocument/2006/relationships/tags" Target="../tags/tag455.xml"/><Relationship Id="rId128" Type="http://schemas.openxmlformats.org/officeDocument/2006/relationships/tags" Target="../tags/tag460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337.xml"/><Relationship Id="rId90" Type="http://schemas.openxmlformats.org/officeDocument/2006/relationships/tags" Target="../tags/tag422.xml"/><Relationship Id="rId95" Type="http://schemas.openxmlformats.org/officeDocument/2006/relationships/tags" Target="../tags/tag427.xml"/><Relationship Id="rId22" Type="http://schemas.openxmlformats.org/officeDocument/2006/relationships/tags" Target="../tags/tag354.xml"/><Relationship Id="rId27" Type="http://schemas.openxmlformats.org/officeDocument/2006/relationships/tags" Target="../tags/tag359.xml"/><Relationship Id="rId43" Type="http://schemas.openxmlformats.org/officeDocument/2006/relationships/tags" Target="../tags/tag375.xml"/><Relationship Id="rId48" Type="http://schemas.openxmlformats.org/officeDocument/2006/relationships/tags" Target="../tags/tag380.xml"/><Relationship Id="rId64" Type="http://schemas.openxmlformats.org/officeDocument/2006/relationships/tags" Target="../tags/tag396.xml"/><Relationship Id="rId69" Type="http://schemas.openxmlformats.org/officeDocument/2006/relationships/tags" Target="../tags/tag401.xml"/><Relationship Id="rId113" Type="http://schemas.openxmlformats.org/officeDocument/2006/relationships/tags" Target="../tags/tag445.xml"/><Relationship Id="rId118" Type="http://schemas.openxmlformats.org/officeDocument/2006/relationships/tags" Target="../tags/tag450.xml"/><Relationship Id="rId134" Type="http://schemas.openxmlformats.org/officeDocument/2006/relationships/tags" Target="../tags/tag466.xml"/><Relationship Id="rId139" Type="http://schemas.openxmlformats.org/officeDocument/2006/relationships/tags" Target="../tags/tag471.xml"/><Relationship Id="rId8" Type="http://schemas.openxmlformats.org/officeDocument/2006/relationships/tags" Target="../tags/tag340.xml"/><Relationship Id="rId51" Type="http://schemas.openxmlformats.org/officeDocument/2006/relationships/tags" Target="../tags/tag383.xml"/><Relationship Id="rId72" Type="http://schemas.openxmlformats.org/officeDocument/2006/relationships/tags" Target="../tags/tag404.xml"/><Relationship Id="rId80" Type="http://schemas.openxmlformats.org/officeDocument/2006/relationships/tags" Target="../tags/tag412.xml"/><Relationship Id="rId85" Type="http://schemas.openxmlformats.org/officeDocument/2006/relationships/tags" Target="../tags/tag417.xml"/><Relationship Id="rId93" Type="http://schemas.openxmlformats.org/officeDocument/2006/relationships/tags" Target="../tags/tag425.xml"/><Relationship Id="rId98" Type="http://schemas.openxmlformats.org/officeDocument/2006/relationships/tags" Target="../tags/tag430.xml"/><Relationship Id="rId121" Type="http://schemas.openxmlformats.org/officeDocument/2006/relationships/tags" Target="../tags/tag453.xml"/><Relationship Id="rId142" Type="http://schemas.openxmlformats.org/officeDocument/2006/relationships/tags" Target="../tags/tag474.xml"/><Relationship Id="rId3" Type="http://schemas.openxmlformats.org/officeDocument/2006/relationships/tags" Target="../tags/tag335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tags" Target="../tags/tag357.xml"/><Relationship Id="rId33" Type="http://schemas.openxmlformats.org/officeDocument/2006/relationships/tags" Target="../tags/tag365.xml"/><Relationship Id="rId38" Type="http://schemas.openxmlformats.org/officeDocument/2006/relationships/tags" Target="../tags/tag370.xml"/><Relationship Id="rId46" Type="http://schemas.openxmlformats.org/officeDocument/2006/relationships/tags" Target="../tags/tag378.xml"/><Relationship Id="rId59" Type="http://schemas.openxmlformats.org/officeDocument/2006/relationships/tags" Target="../tags/tag391.xml"/><Relationship Id="rId67" Type="http://schemas.openxmlformats.org/officeDocument/2006/relationships/tags" Target="../tags/tag399.xml"/><Relationship Id="rId103" Type="http://schemas.openxmlformats.org/officeDocument/2006/relationships/tags" Target="../tags/tag435.xml"/><Relationship Id="rId108" Type="http://schemas.openxmlformats.org/officeDocument/2006/relationships/tags" Target="../tags/tag440.xml"/><Relationship Id="rId116" Type="http://schemas.openxmlformats.org/officeDocument/2006/relationships/tags" Target="../tags/tag448.xml"/><Relationship Id="rId124" Type="http://schemas.openxmlformats.org/officeDocument/2006/relationships/tags" Target="../tags/tag456.xml"/><Relationship Id="rId129" Type="http://schemas.openxmlformats.org/officeDocument/2006/relationships/tags" Target="../tags/tag461.xml"/><Relationship Id="rId137" Type="http://schemas.openxmlformats.org/officeDocument/2006/relationships/tags" Target="../tags/tag469.xml"/><Relationship Id="rId20" Type="http://schemas.openxmlformats.org/officeDocument/2006/relationships/tags" Target="../tags/tag352.xml"/><Relationship Id="rId41" Type="http://schemas.openxmlformats.org/officeDocument/2006/relationships/tags" Target="../tags/tag373.xml"/><Relationship Id="rId54" Type="http://schemas.openxmlformats.org/officeDocument/2006/relationships/tags" Target="../tags/tag386.xml"/><Relationship Id="rId62" Type="http://schemas.openxmlformats.org/officeDocument/2006/relationships/tags" Target="../tags/tag394.xml"/><Relationship Id="rId70" Type="http://schemas.openxmlformats.org/officeDocument/2006/relationships/tags" Target="../tags/tag402.xml"/><Relationship Id="rId75" Type="http://schemas.openxmlformats.org/officeDocument/2006/relationships/tags" Target="../tags/tag407.xml"/><Relationship Id="rId83" Type="http://schemas.openxmlformats.org/officeDocument/2006/relationships/tags" Target="../tags/tag415.xml"/><Relationship Id="rId88" Type="http://schemas.openxmlformats.org/officeDocument/2006/relationships/tags" Target="../tags/tag420.xml"/><Relationship Id="rId91" Type="http://schemas.openxmlformats.org/officeDocument/2006/relationships/tags" Target="../tags/tag423.xml"/><Relationship Id="rId96" Type="http://schemas.openxmlformats.org/officeDocument/2006/relationships/tags" Target="../tags/tag428.xml"/><Relationship Id="rId111" Type="http://schemas.openxmlformats.org/officeDocument/2006/relationships/tags" Target="../tags/tag443.xml"/><Relationship Id="rId132" Type="http://schemas.openxmlformats.org/officeDocument/2006/relationships/tags" Target="../tags/tag464.xml"/><Relationship Id="rId140" Type="http://schemas.openxmlformats.org/officeDocument/2006/relationships/tags" Target="../tags/tag472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5" Type="http://schemas.openxmlformats.org/officeDocument/2006/relationships/tags" Target="../tags/tag347.xml"/><Relationship Id="rId23" Type="http://schemas.openxmlformats.org/officeDocument/2006/relationships/tags" Target="../tags/tag355.xml"/><Relationship Id="rId28" Type="http://schemas.openxmlformats.org/officeDocument/2006/relationships/tags" Target="../tags/tag360.xml"/><Relationship Id="rId36" Type="http://schemas.openxmlformats.org/officeDocument/2006/relationships/tags" Target="../tags/tag368.xml"/><Relationship Id="rId49" Type="http://schemas.openxmlformats.org/officeDocument/2006/relationships/tags" Target="../tags/tag381.xml"/><Relationship Id="rId57" Type="http://schemas.openxmlformats.org/officeDocument/2006/relationships/tags" Target="../tags/tag389.xml"/><Relationship Id="rId106" Type="http://schemas.openxmlformats.org/officeDocument/2006/relationships/tags" Target="../tags/tag438.xml"/><Relationship Id="rId114" Type="http://schemas.openxmlformats.org/officeDocument/2006/relationships/tags" Target="../tags/tag446.xml"/><Relationship Id="rId119" Type="http://schemas.openxmlformats.org/officeDocument/2006/relationships/tags" Target="../tags/tag451.xml"/><Relationship Id="rId127" Type="http://schemas.openxmlformats.org/officeDocument/2006/relationships/tags" Target="../tags/tag459.xml"/><Relationship Id="rId10" Type="http://schemas.openxmlformats.org/officeDocument/2006/relationships/tags" Target="../tags/tag342.xml"/><Relationship Id="rId31" Type="http://schemas.openxmlformats.org/officeDocument/2006/relationships/tags" Target="../tags/tag363.xml"/><Relationship Id="rId44" Type="http://schemas.openxmlformats.org/officeDocument/2006/relationships/tags" Target="../tags/tag376.xml"/><Relationship Id="rId52" Type="http://schemas.openxmlformats.org/officeDocument/2006/relationships/tags" Target="../tags/tag384.xml"/><Relationship Id="rId60" Type="http://schemas.openxmlformats.org/officeDocument/2006/relationships/tags" Target="../tags/tag392.xml"/><Relationship Id="rId65" Type="http://schemas.openxmlformats.org/officeDocument/2006/relationships/tags" Target="../tags/tag397.xml"/><Relationship Id="rId73" Type="http://schemas.openxmlformats.org/officeDocument/2006/relationships/tags" Target="../tags/tag405.xml"/><Relationship Id="rId78" Type="http://schemas.openxmlformats.org/officeDocument/2006/relationships/tags" Target="../tags/tag410.xml"/><Relationship Id="rId81" Type="http://schemas.openxmlformats.org/officeDocument/2006/relationships/tags" Target="../tags/tag413.xml"/><Relationship Id="rId86" Type="http://schemas.openxmlformats.org/officeDocument/2006/relationships/tags" Target="../tags/tag418.xml"/><Relationship Id="rId94" Type="http://schemas.openxmlformats.org/officeDocument/2006/relationships/tags" Target="../tags/tag426.xml"/><Relationship Id="rId99" Type="http://schemas.openxmlformats.org/officeDocument/2006/relationships/tags" Target="../tags/tag431.xml"/><Relationship Id="rId101" Type="http://schemas.openxmlformats.org/officeDocument/2006/relationships/tags" Target="../tags/tag433.xml"/><Relationship Id="rId122" Type="http://schemas.openxmlformats.org/officeDocument/2006/relationships/tags" Target="../tags/tag454.xml"/><Relationship Id="rId130" Type="http://schemas.openxmlformats.org/officeDocument/2006/relationships/tags" Target="../tags/tag462.xml"/><Relationship Id="rId135" Type="http://schemas.openxmlformats.org/officeDocument/2006/relationships/tags" Target="../tags/tag467.xml"/><Relationship Id="rId143" Type="http://schemas.openxmlformats.org/officeDocument/2006/relationships/tags" Target="../tags/tag475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39" Type="http://schemas.openxmlformats.org/officeDocument/2006/relationships/tags" Target="../tags/tag371.xml"/><Relationship Id="rId109" Type="http://schemas.openxmlformats.org/officeDocument/2006/relationships/tags" Target="../tags/tag441.xml"/><Relationship Id="rId34" Type="http://schemas.openxmlformats.org/officeDocument/2006/relationships/tags" Target="../tags/tag366.xml"/><Relationship Id="rId50" Type="http://schemas.openxmlformats.org/officeDocument/2006/relationships/tags" Target="../tags/tag382.xml"/><Relationship Id="rId55" Type="http://schemas.openxmlformats.org/officeDocument/2006/relationships/tags" Target="../tags/tag387.xml"/><Relationship Id="rId76" Type="http://schemas.openxmlformats.org/officeDocument/2006/relationships/tags" Target="../tags/tag408.xml"/><Relationship Id="rId97" Type="http://schemas.openxmlformats.org/officeDocument/2006/relationships/tags" Target="../tags/tag429.xml"/><Relationship Id="rId104" Type="http://schemas.openxmlformats.org/officeDocument/2006/relationships/tags" Target="../tags/tag436.xml"/><Relationship Id="rId120" Type="http://schemas.openxmlformats.org/officeDocument/2006/relationships/tags" Target="../tags/tag452.xml"/><Relationship Id="rId125" Type="http://schemas.openxmlformats.org/officeDocument/2006/relationships/tags" Target="../tags/tag457.xml"/><Relationship Id="rId141" Type="http://schemas.openxmlformats.org/officeDocument/2006/relationships/tags" Target="../tags/tag473.xml"/><Relationship Id="rId7" Type="http://schemas.openxmlformats.org/officeDocument/2006/relationships/tags" Target="../tags/tag339.xml"/><Relationship Id="rId71" Type="http://schemas.openxmlformats.org/officeDocument/2006/relationships/tags" Target="../tags/tag403.xml"/><Relationship Id="rId92" Type="http://schemas.openxmlformats.org/officeDocument/2006/relationships/tags" Target="../tags/tag424.xml"/><Relationship Id="rId2" Type="http://schemas.openxmlformats.org/officeDocument/2006/relationships/tags" Target="../tags/tag334.xml"/><Relationship Id="rId29" Type="http://schemas.openxmlformats.org/officeDocument/2006/relationships/tags" Target="../tags/tag361.xml"/><Relationship Id="rId24" Type="http://schemas.openxmlformats.org/officeDocument/2006/relationships/tags" Target="../tags/tag356.xml"/><Relationship Id="rId40" Type="http://schemas.openxmlformats.org/officeDocument/2006/relationships/tags" Target="../tags/tag372.xml"/><Relationship Id="rId45" Type="http://schemas.openxmlformats.org/officeDocument/2006/relationships/tags" Target="../tags/tag377.xml"/><Relationship Id="rId66" Type="http://schemas.openxmlformats.org/officeDocument/2006/relationships/tags" Target="../tags/tag398.xml"/><Relationship Id="rId87" Type="http://schemas.openxmlformats.org/officeDocument/2006/relationships/tags" Target="../tags/tag419.xml"/><Relationship Id="rId110" Type="http://schemas.openxmlformats.org/officeDocument/2006/relationships/tags" Target="../tags/tag442.xml"/><Relationship Id="rId115" Type="http://schemas.openxmlformats.org/officeDocument/2006/relationships/tags" Target="../tags/tag447.xml"/><Relationship Id="rId131" Type="http://schemas.openxmlformats.org/officeDocument/2006/relationships/tags" Target="../tags/tag463.xml"/><Relationship Id="rId136" Type="http://schemas.openxmlformats.org/officeDocument/2006/relationships/tags" Target="../tags/tag468.xml"/><Relationship Id="rId61" Type="http://schemas.openxmlformats.org/officeDocument/2006/relationships/tags" Target="../tags/tag393.xml"/><Relationship Id="rId82" Type="http://schemas.openxmlformats.org/officeDocument/2006/relationships/tags" Target="../tags/tag414.xml"/><Relationship Id="rId19" Type="http://schemas.openxmlformats.org/officeDocument/2006/relationships/tags" Target="../tags/tag351.xml"/><Relationship Id="rId14" Type="http://schemas.openxmlformats.org/officeDocument/2006/relationships/tags" Target="../tags/tag346.xml"/><Relationship Id="rId30" Type="http://schemas.openxmlformats.org/officeDocument/2006/relationships/tags" Target="../tags/tag362.xml"/><Relationship Id="rId35" Type="http://schemas.openxmlformats.org/officeDocument/2006/relationships/tags" Target="../tags/tag367.xml"/><Relationship Id="rId56" Type="http://schemas.openxmlformats.org/officeDocument/2006/relationships/tags" Target="../tags/tag388.xml"/><Relationship Id="rId77" Type="http://schemas.openxmlformats.org/officeDocument/2006/relationships/tags" Target="../tags/tag409.xml"/><Relationship Id="rId100" Type="http://schemas.openxmlformats.org/officeDocument/2006/relationships/tags" Target="../tags/tag432.xml"/><Relationship Id="rId105" Type="http://schemas.openxmlformats.org/officeDocument/2006/relationships/tags" Target="../tags/tag437.xml"/><Relationship Id="rId126" Type="http://schemas.openxmlformats.org/officeDocument/2006/relationships/tags" Target="../tags/tag45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501.xml"/><Relationship Id="rId117" Type="http://schemas.openxmlformats.org/officeDocument/2006/relationships/tags" Target="../tags/tag592.xml"/><Relationship Id="rId21" Type="http://schemas.openxmlformats.org/officeDocument/2006/relationships/tags" Target="../tags/tag496.xml"/><Relationship Id="rId42" Type="http://schemas.openxmlformats.org/officeDocument/2006/relationships/tags" Target="../tags/tag517.xml"/><Relationship Id="rId47" Type="http://schemas.openxmlformats.org/officeDocument/2006/relationships/tags" Target="../tags/tag522.xml"/><Relationship Id="rId63" Type="http://schemas.openxmlformats.org/officeDocument/2006/relationships/tags" Target="../tags/tag538.xml"/><Relationship Id="rId68" Type="http://schemas.openxmlformats.org/officeDocument/2006/relationships/tags" Target="../tags/tag543.xml"/><Relationship Id="rId84" Type="http://schemas.openxmlformats.org/officeDocument/2006/relationships/tags" Target="../tags/tag559.xml"/><Relationship Id="rId89" Type="http://schemas.openxmlformats.org/officeDocument/2006/relationships/tags" Target="../tags/tag564.xml"/><Relationship Id="rId112" Type="http://schemas.openxmlformats.org/officeDocument/2006/relationships/tags" Target="../tags/tag587.xml"/><Relationship Id="rId133" Type="http://schemas.openxmlformats.org/officeDocument/2006/relationships/tags" Target="../tags/tag608.xml"/><Relationship Id="rId138" Type="http://schemas.openxmlformats.org/officeDocument/2006/relationships/tags" Target="../tags/tag613.xml"/><Relationship Id="rId16" Type="http://schemas.openxmlformats.org/officeDocument/2006/relationships/tags" Target="../tags/tag491.xml"/><Relationship Id="rId107" Type="http://schemas.openxmlformats.org/officeDocument/2006/relationships/tags" Target="../tags/tag582.xml"/><Relationship Id="rId11" Type="http://schemas.openxmlformats.org/officeDocument/2006/relationships/tags" Target="../tags/tag486.xml"/><Relationship Id="rId32" Type="http://schemas.openxmlformats.org/officeDocument/2006/relationships/tags" Target="../tags/tag507.xml"/><Relationship Id="rId37" Type="http://schemas.openxmlformats.org/officeDocument/2006/relationships/tags" Target="../tags/tag512.xml"/><Relationship Id="rId53" Type="http://schemas.openxmlformats.org/officeDocument/2006/relationships/tags" Target="../tags/tag528.xml"/><Relationship Id="rId58" Type="http://schemas.openxmlformats.org/officeDocument/2006/relationships/tags" Target="../tags/tag533.xml"/><Relationship Id="rId74" Type="http://schemas.openxmlformats.org/officeDocument/2006/relationships/tags" Target="../tags/tag549.xml"/><Relationship Id="rId79" Type="http://schemas.openxmlformats.org/officeDocument/2006/relationships/tags" Target="../tags/tag554.xml"/><Relationship Id="rId102" Type="http://schemas.openxmlformats.org/officeDocument/2006/relationships/tags" Target="../tags/tag577.xml"/><Relationship Id="rId123" Type="http://schemas.openxmlformats.org/officeDocument/2006/relationships/tags" Target="../tags/tag598.xml"/><Relationship Id="rId128" Type="http://schemas.openxmlformats.org/officeDocument/2006/relationships/tags" Target="../tags/tag603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480.xml"/><Relationship Id="rId90" Type="http://schemas.openxmlformats.org/officeDocument/2006/relationships/tags" Target="../tags/tag565.xml"/><Relationship Id="rId95" Type="http://schemas.openxmlformats.org/officeDocument/2006/relationships/tags" Target="../tags/tag570.xml"/><Relationship Id="rId22" Type="http://schemas.openxmlformats.org/officeDocument/2006/relationships/tags" Target="../tags/tag497.xml"/><Relationship Id="rId27" Type="http://schemas.openxmlformats.org/officeDocument/2006/relationships/tags" Target="../tags/tag502.xml"/><Relationship Id="rId43" Type="http://schemas.openxmlformats.org/officeDocument/2006/relationships/tags" Target="../tags/tag518.xml"/><Relationship Id="rId48" Type="http://schemas.openxmlformats.org/officeDocument/2006/relationships/tags" Target="../tags/tag523.xml"/><Relationship Id="rId64" Type="http://schemas.openxmlformats.org/officeDocument/2006/relationships/tags" Target="../tags/tag539.xml"/><Relationship Id="rId69" Type="http://schemas.openxmlformats.org/officeDocument/2006/relationships/tags" Target="../tags/tag544.xml"/><Relationship Id="rId113" Type="http://schemas.openxmlformats.org/officeDocument/2006/relationships/tags" Target="../tags/tag588.xml"/><Relationship Id="rId118" Type="http://schemas.openxmlformats.org/officeDocument/2006/relationships/tags" Target="../tags/tag593.xml"/><Relationship Id="rId134" Type="http://schemas.openxmlformats.org/officeDocument/2006/relationships/tags" Target="../tags/tag609.xml"/><Relationship Id="rId139" Type="http://schemas.openxmlformats.org/officeDocument/2006/relationships/tags" Target="../tags/tag614.xml"/><Relationship Id="rId8" Type="http://schemas.openxmlformats.org/officeDocument/2006/relationships/tags" Target="../tags/tag483.xml"/><Relationship Id="rId51" Type="http://schemas.openxmlformats.org/officeDocument/2006/relationships/tags" Target="../tags/tag526.xml"/><Relationship Id="rId72" Type="http://schemas.openxmlformats.org/officeDocument/2006/relationships/tags" Target="../tags/tag547.xml"/><Relationship Id="rId80" Type="http://schemas.openxmlformats.org/officeDocument/2006/relationships/tags" Target="../tags/tag555.xml"/><Relationship Id="rId85" Type="http://schemas.openxmlformats.org/officeDocument/2006/relationships/tags" Target="../tags/tag560.xml"/><Relationship Id="rId93" Type="http://schemas.openxmlformats.org/officeDocument/2006/relationships/tags" Target="../tags/tag568.xml"/><Relationship Id="rId98" Type="http://schemas.openxmlformats.org/officeDocument/2006/relationships/tags" Target="../tags/tag573.xml"/><Relationship Id="rId121" Type="http://schemas.openxmlformats.org/officeDocument/2006/relationships/tags" Target="../tags/tag596.xml"/><Relationship Id="rId142" Type="http://schemas.openxmlformats.org/officeDocument/2006/relationships/tags" Target="../tags/tag617.xml"/><Relationship Id="rId3" Type="http://schemas.openxmlformats.org/officeDocument/2006/relationships/tags" Target="../tags/tag478.xml"/><Relationship Id="rId12" Type="http://schemas.openxmlformats.org/officeDocument/2006/relationships/tags" Target="../tags/tag487.xml"/><Relationship Id="rId17" Type="http://schemas.openxmlformats.org/officeDocument/2006/relationships/tags" Target="../tags/tag492.xml"/><Relationship Id="rId25" Type="http://schemas.openxmlformats.org/officeDocument/2006/relationships/tags" Target="../tags/tag500.xml"/><Relationship Id="rId33" Type="http://schemas.openxmlformats.org/officeDocument/2006/relationships/tags" Target="../tags/tag508.xml"/><Relationship Id="rId38" Type="http://schemas.openxmlformats.org/officeDocument/2006/relationships/tags" Target="../tags/tag513.xml"/><Relationship Id="rId46" Type="http://schemas.openxmlformats.org/officeDocument/2006/relationships/tags" Target="../tags/tag521.xml"/><Relationship Id="rId59" Type="http://schemas.openxmlformats.org/officeDocument/2006/relationships/tags" Target="../tags/tag534.xml"/><Relationship Id="rId67" Type="http://schemas.openxmlformats.org/officeDocument/2006/relationships/tags" Target="../tags/tag542.xml"/><Relationship Id="rId103" Type="http://schemas.openxmlformats.org/officeDocument/2006/relationships/tags" Target="../tags/tag578.xml"/><Relationship Id="rId108" Type="http://schemas.openxmlformats.org/officeDocument/2006/relationships/tags" Target="../tags/tag583.xml"/><Relationship Id="rId116" Type="http://schemas.openxmlformats.org/officeDocument/2006/relationships/tags" Target="../tags/tag591.xml"/><Relationship Id="rId124" Type="http://schemas.openxmlformats.org/officeDocument/2006/relationships/tags" Target="../tags/tag599.xml"/><Relationship Id="rId129" Type="http://schemas.openxmlformats.org/officeDocument/2006/relationships/tags" Target="../tags/tag604.xml"/><Relationship Id="rId137" Type="http://schemas.openxmlformats.org/officeDocument/2006/relationships/tags" Target="../tags/tag612.xml"/><Relationship Id="rId20" Type="http://schemas.openxmlformats.org/officeDocument/2006/relationships/tags" Target="../tags/tag495.xml"/><Relationship Id="rId41" Type="http://schemas.openxmlformats.org/officeDocument/2006/relationships/tags" Target="../tags/tag516.xml"/><Relationship Id="rId54" Type="http://schemas.openxmlformats.org/officeDocument/2006/relationships/tags" Target="../tags/tag529.xml"/><Relationship Id="rId62" Type="http://schemas.openxmlformats.org/officeDocument/2006/relationships/tags" Target="../tags/tag537.xml"/><Relationship Id="rId70" Type="http://schemas.openxmlformats.org/officeDocument/2006/relationships/tags" Target="../tags/tag545.xml"/><Relationship Id="rId75" Type="http://schemas.openxmlformats.org/officeDocument/2006/relationships/tags" Target="../tags/tag550.xml"/><Relationship Id="rId83" Type="http://schemas.openxmlformats.org/officeDocument/2006/relationships/tags" Target="../tags/tag558.xml"/><Relationship Id="rId88" Type="http://schemas.openxmlformats.org/officeDocument/2006/relationships/tags" Target="../tags/tag563.xml"/><Relationship Id="rId91" Type="http://schemas.openxmlformats.org/officeDocument/2006/relationships/tags" Target="../tags/tag566.xml"/><Relationship Id="rId96" Type="http://schemas.openxmlformats.org/officeDocument/2006/relationships/tags" Target="../tags/tag571.xml"/><Relationship Id="rId111" Type="http://schemas.openxmlformats.org/officeDocument/2006/relationships/tags" Target="../tags/tag586.xml"/><Relationship Id="rId132" Type="http://schemas.openxmlformats.org/officeDocument/2006/relationships/tags" Target="../tags/tag607.xml"/><Relationship Id="rId140" Type="http://schemas.openxmlformats.org/officeDocument/2006/relationships/tags" Target="../tags/tag615.xml"/><Relationship Id="rId1" Type="http://schemas.openxmlformats.org/officeDocument/2006/relationships/tags" Target="../tags/tag476.xml"/><Relationship Id="rId6" Type="http://schemas.openxmlformats.org/officeDocument/2006/relationships/tags" Target="../tags/tag481.xml"/><Relationship Id="rId15" Type="http://schemas.openxmlformats.org/officeDocument/2006/relationships/tags" Target="../tags/tag490.xml"/><Relationship Id="rId23" Type="http://schemas.openxmlformats.org/officeDocument/2006/relationships/tags" Target="../tags/tag498.xml"/><Relationship Id="rId28" Type="http://schemas.openxmlformats.org/officeDocument/2006/relationships/tags" Target="../tags/tag503.xml"/><Relationship Id="rId36" Type="http://schemas.openxmlformats.org/officeDocument/2006/relationships/tags" Target="../tags/tag511.xml"/><Relationship Id="rId49" Type="http://schemas.openxmlformats.org/officeDocument/2006/relationships/tags" Target="../tags/tag524.xml"/><Relationship Id="rId57" Type="http://schemas.openxmlformats.org/officeDocument/2006/relationships/tags" Target="../tags/tag532.xml"/><Relationship Id="rId106" Type="http://schemas.openxmlformats.org/officeDocument/2006/relationships/tags" Target="../tags/tag581.xml"/><Relationship Id="rId114" Type="http://schemas.openxmlformats.org/officeDocument/2006/relationships/tags" Target="../tags/tag589.xml"/><Relationship Id="rId119" Type="http://schemas.openxmlformats.org/officeDocument/2006/relationships/tags" Target="../tags/tag594.xml"/><Relationship Id="rId127" Type="http://schemas.openxmlformats.org/officeDocument/2006/relationships/tags" Target="../tags/tag602.xml"/><Relationship Id="rId10" Type="http://schemas.openxmlformats.org/officeDocument/2006/relationships/tags" Target="../tags/tag485.xml"/><Relationship Id="rId31" Type="http://schemas.openxmlformats.org/officeDocument/2006/relationships/tags" Target="../tags/tag506.xml"/><Relationship Id="rId44" Type="http://schemas.openxmlformats.org/officeDocument/2006/relationships/tags" Target="../tags/tag519.xml"/><Relationship Id="rId52" Type="http://schemas.openxmlformats.org/officeDocument/2006/relationships/tags" Target="../tags/tag527.xml"/><Relationship Id="rId60" Type="http://schemas.openxmlformats.org/officeDocument/2006/relationships/tags" Target="../tags/tag535.xml"/><Relationship Id="rId65" Type="http://schemas.openxmlformats.org/officeDocument/2006/relationships/tags" Target="../tags/tag540.xml"/><Relationship Id="rId73" Type="http://schemas.openxmlformats.org/officeDocument/2006/relationships/tags" Target="../tags/tag548.xml"/><Relationship Id="rId78" Type="http://schemas.openxmlformats.org/officeDocument/2006/relationships/tags" Target="../tags/tag553.xml"/><Relationship Id="rId81" Type="http://schemas.openxmlformats.org/officeDocument/2006/relationships/tags" Target="../tags/tag556.xml"/><Relationship Id="rId86" Type="http://schemas.openxmlformats.org/officeDocument/2006/relationships/tags" Target="../tags/tag561.xml"/><Relationship Id="rId94" Type="http://schemas.openxmlformats.org/officeDocument/2006/relationships/tags" Target="../tags/tag569.xml"/><Relationship Id="rId99" Type="http://schemas.openxmlformats.org/officeDocument/2006/relationships/tags" Target="../tags/tag574.xml"/><Relationship Id="rId101" Type="http://schemas.openxmlformats.org/officeDocument/2006/relationships/tags" Target="../tags/tag576.xml"/><Relationship Id="rId122" Type="http://schemas.openxmlformats.org/officeDocument/2006/relationships/tags" Target="../tags/tag597.xml"/><Relationship Id="rId130" Type="http://schemas.openxmlformats.org/officeDocument/2006/relationships/tags" Target="../tags/tag605.xml"/><Relationship Id="rId135" Type="http://schemas.openxmlformats.org/officeDocument/2006/relationships/tags" Target="../tags/tag610.xml"/><Relationship Id="rId143" Type="http://schemas.openxmlformats.org/officeDocument/2006/relationships/tags" Target="../tags/tag618.xml"/><Relationship Id="rId4" Type="http://schemas.openxmlformats.org/officeDocument/2006/relationships/tags" Target="../tags/tag479.xml"/><Relationship Id="rId9" Type="http://schemas.openxmlformats.org/officeDocument/2006/relationships/tags" Target="../tags/tag484.xml"/><Relationship Id="rId13" Type="http://schemas.openxmlformats.org/officeDocument/2006/relationships/tags" Target="../tags/tag488.xml"/><Relationship Id="rId18" Type="http://schemas.openxmlformats.org/officeDocument/2006/relationships/tags" Target="../tags/tag493.xml"/><Relationship Id="rId39" Type="http://schemas.openxmlformats.org/officeDocument/2006/relationships/tags" Target="../tags/tag514.xml"/><Relationship Id="rId109" Type="http://schemas.openxmlformats.org/officeDocument/2006/relationships/tags" Target="../tags/tag584.xml"/><Relationship Id="rId34" Type="http://schemas.openxmlformats.org/officeDocument/2006/relationships/tags" Target="../tags/tag509.xml"/><Relationship Id="rId50" Type="http://schemas.openxmlformats.org/officeDocument/2006/relationships/tags" Target="../tags/tag525.xml"/><Relationship Id="rId55" Type="http://schemas.openxmlformats.org/officeDocument/2006/relationships/tags" Target="../tags/tag530.xml"/><Relationship Id="rId76" Type="http://schemas.openxmlformats.org/officeDocument/2006/relationships/tags" Target="../tags/tag551.xml"/><Relationship Id="rId97" Type="http://schemas.openxmlformats.org/officeDocument/2006/relationships/tags" Target="../tags/tag572.xml"/><Relationship Id="rId104" Type="http://schemas.openxmlformats.org/officeDocument/2006/relationships/tags" Target="../tags/tag579.xml"/><Relationship Id="rId120" Type="http://schemas.openxmlformats.org/officeDocument/2006/relationships/tags" Target="../tags/tag595.xml"/><Relationship Id="rId125" Type="http://schemas.openxmlformats.org/officeDocument/2006/relationships/tags" Target="../tags/tag600.xml"/><Relationship Id="rId141" Type="http://schemas.openxmlformats.org/officeDocument/2006/relationships/tags" Target="../tags/tag616.xml"/><Relationship Id="rId7" Type="http://schemas.openxmlformats.org/officeDocument/2006/relationships/tags" Target="../tags/tag482.xml"/><Relationship Id="rId71" Type="http://schemas.openxmlformats.org/officeDocument/2006/relationships/tags" Target="../tags/tag546.xml"/><Relationship Id="rId92" Type="http://schemas.openxmlformats.org/officeDocument/2006/relationships/tags" Target="../tags/tag567.xml"/><Relationship Id="rId2" Type="http://schemas.openxmlformats.org/officeDocument/2006/relationships/tags" Target="../tags/tag477.xml"/><Relationship Id="rId29" Type="http://schemas.openxmlformats.org/officeDocument/2006/relationships/tags" Target="../tags/tag504.xml"/><Relationship Id="rId24" Type="http://schemas.openxmlformats.org/officeDocument/2006/relationships/tags" Target="../tags/tag499.xml"/><Relationship Id="rId40" Type="http://schemas.openxmlformats.org/officeDocument/2006/relationships/tags" Target="../tags/tag515.xml"/><Relationship Id="rId45" Type="http://schemas.openxmlformats.org/officeDocument/2006/relationships/tags" Target="../tags/tag520.xml"/><Relationship Id="rId66" Type="http://schemas.openxmlformats.org/officeDocument/2006/relationships/tags" Target="../tags/tag541.xml"/><Relationship Id="rId87" Type="http://schemas.openxmlformats.org/officeDocument/2006/relationships/tags" Target="../tags/tag562.xml"/><Relationship Id="rId110" Type="http://schemas.openxmlformats.org/officeDocument/2006/relationships/tags" Target="../tags/tag585.xml"/><Relationship Id="rId115" Type="http://schemas.openxmlformats.org/officeDocument/2006/relationships/tags" Target="../tags/tag590.xml"/><Relationship Id="rId131" Type="http://schemas.openxmlformats.org/officeDocument/2006/relationships/tags" Target="../tags/tag606.xml"/><Relationship Id="rId136" Type="http://schemas.openxmlformats.org/officeDocument/2006/relationships/tags" Target="../tags/tag611.xml"/><Relationship Id="rId61" Type="http://schemas.openxmlformats.org/officeDocument/2006/relationships/tags" Target="../tags/tag536.xml"/><Relationship Id="rId82" Type="http://schemas.openxmlformats.org/officeDocument/2006/relationships/tags" Target="../tags/tag557.xml"/><Relationship Id="rId19" Type="http://schemas.openxmlformats.org/officeDocument/2006/relationships/tags" Target="../tags/tag494.xml"/><Relationship Id="rId14" Type="http://schemas.openxmlformats.org/officeDocument/2006/relationships/tags" Target="../tags/tag489.xml"/><Relationship Id="rId30" Type="http://schemas.openxmlformats.org/officeDocument/2006/relationships/tags" Target="../tags/tag505.xml"/><Relationship Id="rId35" Type="http://schemas.openxmlformats.org/officeDocument/2006/relationships/tags" Target="../tags/tag510.xml"/><Relationship Id="rId56" Type="http://schemas.openxmlformats.org/officeDocument/2006/relationships/tags" Target="../tags/tag531.xml"/><Relationship Id="rId77" Type="http://schemas.openxmlformats.org/officeDocument/2006/relationships/tags" Target="../tags/tag552.xml"/><Relationship Id="rId100" Type="http://schemas.openxmlformats.org/officeDocument/2006/relationships/tags" Target="../tags/tag575.xml"/><Relationship Id="rId105" Type="http://schemas.openxmlformats.org/officeDocument/2006/relationships/tags" Target="../tags/tag580.xml"/><Relationship Id="rId126" Type="http://schemas.openxmlformats.org/officeDocument/2006/relationships/tags" Target="../tags/tag6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644.xml"/><Relationship Id="rId117" Type="http://schemas.openxmlformats.org/officeDocument/2006/relationships/tags" Target="../tags/tag735.xml"/><Relationship Id="rId21" Type="http://schemas.openxmlformats.org/officeDocument/2006/relationships/tags" Target="../tags/tag639.xml"/><Relationship Id="rId42" Type="http://schemas.openxmlformats.org/officeDocument/2006/relationships/tags" Target="../tags/tag660.xml"/><Relationship Id="rId47" Type="http://schemas.openxmlformats.org/officeDocument/2006/relationships/tags" Target="../tags/tag665.xml"/><Relationship Id="rId63" Type="http://schemas.openxmlformats.org/officeDocument/2006/relationships/tags" Target="../tags/tag681.xml"/><Relationship Id="rId68" Type="http://schemas.openxmlformats.org/officeDocument/2006/relationships/tags" Target="../tags/tag686.xml"/><Relationship Id="rId84" Type="http://schemas.openxmlformats.org/officeDocument/2006/relationships/tags" Target="../tags/tag702.xml"/><Relationship Id="rId89" Type="http://schemas.openxmlformats.org/officeDocument/2006/relationships/tags" Target="../tags/tag707.xml"/><Relationship Id="rId112" Type="http://schemas.openxmlformats.org/officeDocument/2006/relationships/tags" Target="../tags/tag730.xml"/><Relationship Id="rId133" Type="http://schemas.openxmlformats.org/officeDocument/2006/relationships/tags" Target="../tags/tag751.xml"/><Relationship Id="rId138" Type="http://schemas.openxmlformats.org/officeDocument/2006/relationships/tags" Target="../tags/tag756.xml"/><Relationship Id="rId16" Type="http://schemas.openxmlformats.org/officeDocument/2006/relationships/tags" Target="../tags/tag634.xml"/><Relationship Id="rId107" Type="http://schemas.openxmlformats.org/officeDocument/2006/relationships/tags" Target="../tags/tag725.xml"/><Relationship Id="rId11" Type="http://schemas.openxmlformats.org/officeDocument/2006/relationships/tags" Target="../tags/tag629.xml"/><Relationship Id="rId32" Type="http://schemas.openxmlformats.org/officeDocument/2006/relationships/tags" Target="../tags/tag650.xml"/><Relationship Id="rId37" Type="http://schemas.openxmlformats.org/officeDocument/2006/relationships/tags" Target="../tags/tag655.xml"/><Relationship Id="rId53" Type="http://schemas.openxmlformats.org/officeDocument/2006/relationships/tags" Target="../tags/tag671.xml"/><Relationship Id="rId58" Type="http://schemas.openxmlformats.org/officeDocument/2006/relationships/tags" Target="../tags/tag676.xml"/><Relationship Id="rId74" Type="http://schemas.openxmlformats.org/officeDocument/2006/relationships/tags" Target="../tags/tag692.xml"/><Relationship Id="rId79" Type="http://schemas.openxmlformats.org/officeDocument/2006/relationships/tags" Target="../tags/tag697.xml"/><Relationship Id="rId102" Type="http://schemas.openxmlformats.org/officeDocument/2006/relationships/tags" Target="../tags/tag720.xml"/><Relationship Id="rId123" Type="http://schemas.openxmlformats.org/officeDocument/2006/relationships/tags" Target="../tags/tag741.xml"/><Relationship Id="rId128" Type="http://schemas.openxmlformats.org/officeDocument/2006/relationships/tags" Target="../tags/tag746.xml"/><Relationship Id="rId144" Type="http://schemas.openxmlformats.org/officeDocument/2006/relationships/tags" Target="../tags/tag762.xml"/><Relationship Id="rId5" Type="http://schemas.openxmlformats.org/officeDocument/2006/relationships/tags" Target="../tags/tag623.xml"/><Relationship Id="rId90" Type="http://schemas.openxmlformats.org/officeDocument/2006/relationships/tags" Target="../tags/tag708.xml"/><Relationship Id="rId95" Type="http://schemas.openxmlformats.org/officeDocument/2006/relationships/tags" Target="../tags/tag713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43" Type="http://schemas.openxmlformats.org/officeDocument/2006/relationships/tags" Target="../tags/tag661.xml"/><Relationship Id="rId48" Type="http://schemas.openxmlformats.org/officeDocument/2006/relationships/tags" Target="../tags/tag666.xml"/><Relationship Id="rId64" Type="http://schemas.openxmlformats.org/officeDocument/2006/relationships/tags" Target="../tags/tag682.xml"/><Relationship Id="rId69" Type="http://schemas.openxmlformats.org/officeDocument/2006/relationships/tags" Target="../tags/tag687.xml"/><Relationship Id="rId113" Type="http://schemas.openxmlformats.org/officeDocument/2006/relationships/tags" Target="../tags/tag731.xml"/><Relationship Id="rId118" Type="http://schemas.openxmlformats.org/officeDocument/2006/relationships/tags" Target="../tags/tag736.xml"/><Relationship Id="rId134" Type="http://schemas.openxmlformats.org/officeDocument/2006/relationships/tags" Target="../tags/tag752.xml"/><Relationship Id="rId139" Type="http://schemas.openxmlformats.org/officeDocument/2006/relationships/tags" Target="../tags/tag757.xml"/><Relationship Id="rId80" Type="http://schemas.openxmlformats.org/officeDocument/2006/relationships/tags" Target="../tags/tag698.xml"/><Relationship Id="rId85" Type="http://schemas.openxmlformats.org/officeDocument/2006/relationships/tags" Target="../tags/tag703.xml"/><Relationship Id="rId3" Type="http://schemas.openxmlformats.org/officeDocument/2006/relationships/tags" Target="../tags/tag621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33" Type="http://schemas.openxmlformats.org/officeDocument/2006/relationships/tags" Target="../tags/tag651.xml"/><Relationship Id="rId38" Type="http://schemas.openxmlformats.org/officeDocument/2006/relationships/tags" Target="../tags/tag656.xml"/><Relationship Id="rId46" Type="http://schemas.openxmlformats.org/officeDocument/2006/relationships/tags" Target="../tags/tag664.xml"/><Relationship Id="rId59" Type="http://schemas.openxmlformats.org/officeDocument/2006/relationships/tags" Target="../tags/tag677.xml"/><Relationship Id="rId67" Type="http://schemas.openxmlformats.org/officeDocument/2006/relationships/tags" Target="../tags/tag685.xml"/><Relationship Id="rId103" Type="http://schemas.openxmlformats.org/officeDocument/2006/relationships/tags" Target="../tags/tag721.xml"/><Relationship Id="rId108" Type="http://schemas.openxmlformats.org/officeDocument/2006/relationships/tags" Target="../tags/tag726.xml"/><Relationship Id="rId116" Type="http://schemas.openxmlformats.org/officeDocument/2006/relationships/tags" Target="../tags/tag734.xml"/><Relationship Id="rId124" Type="http://schemas.openxmlformats.org/officeDocument/2006/relationships/tags" Target="../tags/tag742.xml"/><Relationship Id="rId129" Type="http://schemas.openxmlformats.org/officeDocument/2006/relationships/tags" Target="../tags/tag747.xml"/><Relationship Id="rId137" Type="http://schemas.openxmlformats.org/officeDocument/2006/relationships/tags" Target="../tags/tag755.xml"/><Relationship Id="rId20" Type="http://schemas.openxmlformats.org/officeDocument/2006/relationships/tags" Target="../tags/tag638.xml"/><Relationship Id="rId41" Type="http://schemas.openxmlformats.org/officeDocument/2006/relationships/tags" Target="../tags/tag659.xml"/><Relationship Id="rId54" Type="http://schemas.openxmlformats.org/officeDocument/2006/relationships/tags" Target="../tags/tag672.xml"/><Relationship Id="rId62" Type="http://schemas.openxmlformats.org/officeDocument/2006/relationships/tags" Target="../tags/tag680.xml"/><Relationship Id="rId70" Type="http://schemas.openxmlformats.org/officeDocument/2006/relationships/tags" Target="../tags/tag688.xml"/><Relationship Id="rId75" Type="http://schemas.openxmlformats.org/officeDocument/2006/relationships/tags" Target="../tags/tag693.xml"/><Relationship Id="rId83" Type="http://schemas.openxmlformats.org/officeDocument/2006/relationships/tags" Target="../tags/tag701.xml"/><Relationship Id="rId88" Type="http://schemas.openxmlformats.org/officeDocument/2006/relationships/tags" Target="../tags/tag706.xml"/><Relationship Id="rId91" Type="http://schemas.openxmlformats.org/officeDocument/2006/relationships/tags" Target="../tags/tag709.xml"/><Relationship Id="rId96" Type="http://schemas.openxmlformats.org/officeDocument/2006/relationships/tags" Target="../tags/tag714.xml"/><Relationship Id="rId111" Type="http://schemas.openxmlformats.org/officeDocument/2006/relationships/tags" Target="../tags/tag729.xml"/><Relationship Id="rId132" Type="http://schemas.openxmlformats.org/officeDocument/2006/relationships/tags" Target="../tags/tag750.xml"/><Relationship Id="rId140" Type="http://schemas.openxmlformats.org/officeDocument/2006/relationships/tags" Target="../tags/tag758.xml"/><Relationship Id="rId145" Type="http://schemas.openxmlformats.org/officeDocument/2006/relationships/tags" Target="../tags/tag763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36" Type="http://schemas.openxmlformats.org/officeDocument/2006/relationships/tags" Target="../tags/tag654.xml"/><Relationship Id="rId49" Type="http://schemas.openxmlformats.org/officeDocument/2006/relationships/tags" Target="../tags/tag667.xml"/><Relationship Id="rId57" Type="http://schemas.openxmlformats.org/officeDocument/2006/relationships/tags" Target="../tags/tag675.xml"/><Relationship Id="rId106" Type="http://schemas.openxmlformats.org/officeDocument/2006/relationships/tags" Target="../tags/tag724.xml"/><Relationship Id="rId114" Type="http://schemas.openxmlformats.org/officeDocument/2006/relationships/tags" Target="../tags/tag732.xml"/><Relationship Id="rId119" Type="http://schemas.openxmlformats.org/officeDocument/2006/relationships/tags" Target="../tags/tag737.xml"/><Relationship Id="rId127" Type="http://schemas.openxmlformats.org/officeDocument/2006/relationships/tags" Target="../tags/tag745.xml"/><Relationship Id="rId10" Type="http://schemas.openxmlformats.org/officeDocument/2006/relationships/tags" Target="../tags/tag628.xml"/><Relationship Id="rId31" Type="http://schemas.openxmlformats.org/officeDocument/2006/relationships/tags" Target="../tags/tag649.xml"/><Relationship Id="rId44" Type="http://schemas.openxmlformats.org/officeDocument/2006/relationships/tags" Target="../tags/tag662.xml"/><Relationship Id="rId52" Type="http://schemas.openxmlformats.org/officeDocument/2006/relationships/tags" Target="../tags/tag670.xml"/><Relationship Id="rId60" Type="http://schemas.openxmlformats.org/officeDocument/2006/relationships/tags" Target="../tags/tag678.xml"/><Relationship Id="rId65" Type="http://schemas.openxmlformats.org/officeDocument/2006/relationships/tags" Target="../tags/tag683.xml"/><Relationship Id="rId73" Type="http://schemas.openxmlformats.org/officeDocument/2006/relationships/tags" Target="../tags/tag691.xml"/><Relationship Id="rId78" Type="http://schemas.openxmlformats.org/officeDocument/2006/relationships/tags" Target="../tags/tag696.xml"/><Relationship Id="rId81" Type="http://schemas.openxmlformats.org/officeDocument/2006/relationships/tags" Target="../tags/tag699.xml"/><Relationship Id="rId86" Type="http://schemas.openxmlformats.org/officeDocument/2006/relationships/tags" Target="../tags/tag704.xml"/><Relationship Id="rId94" Type="http://schemas.openxmlformats.org/officeDocument/2006/relationships/tags" Target="../tags/tag712.xml"/><Relationship Id="rId99" Type="http://schemas.openxmlformats.org/officeDocument/2006/relationships/tags" Target="../tags/tag717.xml"/><Relationship Id="rId101" Type="http://schemas.openxmlformats.org/officeDocument/2006/relationships/tags" Target="../tags/tag719.xml"/><Relationship Id="rId122" Type="http://schemas.openxmlformats.org/officeDocument/2006/relationships/tags" Target="../tags/tag740.xml"/><Relationship Id="rId130" Type="http://schemas.openxmlformats.org/officeDocument/2006/relationships/tags" Target="../tags/tag748.xml"/><Relationship Id="rId135" Type="http://schemas.openxmlformats.org/officeDocument/2006/relationships/tags" Target="../tags/tag753.xml"/><Relationship Id="rId143" Type="http://schemas.openxmlformats.org/officeDocument/2006/relationships/tags" Target="../tags/tag761.xml"/><Relationship Id="rId148" Type="http://schemas.openxmlformats.org/officeDocument/2006/relationships/slideLayout" Target="../slideLayouts/slideLayout2.xml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39" Type="http://schemas.openxmlformats.org/officeDocument/2006/relationships/tags" Target="../tags/tag657.xml"/><Relationship Id="rId109" Type="http://schemas.openxmlformats.org/officeDocument/2006/relationships/tags" Target="../tags/tag727.xml"/><Relationship Id="rId34" Type="http://schemas.openxmlformats.org/officeDocument/2006/relationships/tags" Target="../tags/tag652.xml"/><Relationship Id="rId50" Type="http://schemas.openxmlformats.org/officeDocument/2006/relationships/tags" Target="../tags/tag668.xml"/><Relationship Id="rId55" Type="http://schemas.openxmlformats.org/officeDocument/2006/relationships/tags" Target="../tags/tag673.xml"/><Relationship Id="rId76" Type="http://schemas.openxmlformats.org/officeDocument/2006/relationships/tags" Target="../tags/tag694.xml"/><Relationship Id="rId97" Type="http://schemas.openxmlformats.org/officeDocument/2006/relationships/tags" Target="../tags/tag715.xml"/><Relationship Id="rId104" Type="http://schemas.openxmlformats.org/officeDocument/2006/relationships/tags" Target="../tags/tag722.xml"/><Relationship Id="rId120" Type="http://schemas.openxmlformats.org/officeDocument/2006/relationships/tags" Target="../tags/tag738.xml"/><Relationship Id="rId125" Type="http://schemas.openxmlformats.org/officeDocument/2006/relationships/tags" Target="../tags/tag743.xml"/><Relationship Id="rId141" Type="http://schemas.openxmlformats.org/officeDocument/2006/relationships/tags" Target="../tags/tag759.xml"/><Relationship Id="rId146" Type="http://schemas.openxmlformats.org/officeDocument/2006/relationships/tags" Target="../tags/tag764.xml"/><Relationship Id="rId7" Type="http://schemas.openxmlformats.org/officeDocument/2006/relationships/tags" Target="../tags/tag625.xml"/><Relationship Id="rId71" Type="http://schemas.openxmlformats.org/officeDocument/2006/relationships/tags" Target="../tags/tag689.xml"/><Relationship Id="rId92" Type="http://schemas.openxmlformats.org/officeDocument/2006/relationships/tags" Target="../tags/tag710.xml"/><Relationship Id="rId2" Type="http://schemas.openxmlformats.org/officeDocument/2006/relationships/tags" Target="../tags/tag620.xml"/><Relationship Id="rId29" Type="http://schemas.openxmlformats.org/officeDocument/2006/relationships/tags" Target="../tags/tag647.xml"/><Relationship Id="rId24" Type="http://schemas.openxmlformats.org/officeDocument/2006/relationships/tags" Target="../tags/tag642.xml"/><Relationship Id="rId40" Type="http://schemas.openxmlformats.org/officeDocument/2006/relationships/tags" Target="../tags/tag658.xml"/><Relationship Id="rId45" Type="http://schemas.openxmlformats.org/officeDocument/2006/relationships/tags" Target="../tags/tag663.xml"/><Relationship Id="rId66" Type="http://schemas.openxmlformats.org/officeDocument/2006/relationships/tags" Target="../tags/tag684.xml"/><Relationship Id="rId87" Type="http://schemas.openxmlformats.org/officeDocument/2006/relationships/tags" Target="../tags/tag705.xml"/><Relationship Id="rId110" Type="http://schemas.openxmlformats.org/officeDocument/2006/relationships/tags" Target="../tags/tag728.xml"/><Relationship Id="rId115" Type="http://schemas.openxmlformats.org/officeDocument/2006/relationships/tags" Target="../tags/tag733.xml"/><Relationship Id="rId131" Type="http://schemas.openxmlformats.org/officeDocument/2006/relationships/tags" Target="../tags/tag749.xml"/><Relationship Id="rId136" Type="http://schemas.openxmlformats.org/officeDocument/2006/relationships/tags" Target="../tags/tag754.xml"/><Relationship Id="rId61" Type="http://schemas.openxmlformats.org/officeDocument/2006/relationships/tags" Target="../tags/tag679.xml"/><Relationship Id="rId82" Type="http://schemas.openxmlformats.org/officeDocument/2006/relationships/tags" Target="../tags/tag700.xml"/><Relationship Id="rId19" Type="http://schemas.openxmlformats.org/officeDocument/2006/relationships/tags" Target="../tags/tag637.xml"/><Relationship Id="rId14" Type="http://schemas.openxmlformats.org/officeDocument/2006/relationships/tags" Target="../tags/tag632.xml"/><Relationship Id="rId30" Type="http://schemas.openxmlformats.org/officeDocument/2006/relationships/tags" Target="../tags/tag648.xml"/><Relationship Id="rId35" Type="http://schemas.openxmlformats.org/officeDocument/2006/relationships/tags" Target="../tags/tag653.xml"/><Relationship Id="rId56" Type="http://schemas.openxmlformats.org/officeDocument/2006/relationships/tags" Target="../tags/tag674.xml"/><Relationship Id="rId77" Type="http://schemas.openxmlformats.org/officeDocument/2006/relationships/tags" Target="../tags/tag695.xml"/><Relationship Id="rId100" Type="http://schemas.openxmlformats.org/officeDocument/2006/relationships/tags" Target="../tags/tag718.xml"/><Relationship Id="rId105" Type="http://schemas.openxmlformats.org/officeDocument/2006/relationships/tags" Target="../tags/tag723.xml"/><Relationship Id="rId126" Type="http://schemas.openxmlformats.org/officeDocument/2006/relationships/tags" Target="../tags/tag744.xml"/><Relationship Id="rId147" Type="http://schemas.openxmlformats.org/officeDocument/2006/relationships/tags" Target="../tags/tag765.xml"/><Relationship Id="rId8" Type="http://schemas.openxmlformats.org/officeDocument/2006/relationships/tags" Target="../tags/tag626.xml"/><Relationship Id="rId51" Type="http://schemas.openxmlformats.org/officeDocument/2006/relationships/tags" Target="../tags/tag669.xml"/><Relationship Id="rId72" Type="http://schemas.openxmlformats.org/officeDocument/2006/relationships/tags" Target="../tags/tag690.xml"/><Relationship Id="rId93" Type="http://schemas.openxmlformats.org/officeDocument/2006/relationships/tags" Target="../tags/tag711.xml"/><Relationship Id="rId98" Type="http://schemas.openxmlformats.org/officeDocument/2006/relationships/tags" Target="../tags/tag716.xml"/><Relationship Id="rId121" Type="http://schemas.openxmlformats.org/officeDocument/2006/relationships/tags" Target="../tags/tag739.xml"/><Relationship Id="rId142" Type="http://schemas.openxmlformats.org/officeDocument/2006/relationships/tags" Target="../tags/tag7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791.xml"/><Relationship Id="rId117" Type="http://schemas.openxmlformats.org/officeDocument/2006/relationships/tags" Target="../tags/tag882.xml"/><Relationship Id="rId21" Type="http://schemas.openxmlformats.org/officeDocument/2006/relationships/tags" Target="../tags/tag786.xml"/><Relationship Id="rId42" Type="http://schemas.openxmlformats.org/officeDocument/2006/relationships/tags" Target="../tags/tag807.xml"/><Relationship Id="rId47" Type="http://schemas.openxmlformats.org/officeDocument/2006/relationships/tags" Target="../tags/tag812.xml"/><Relationship Id="rId63" Type="http://schemas.openxmlformats.org/officeDocument/2006/relationships/tags" Target="../tags/tag828.xml"/><Relationship Id="rId68" Type="http://schemas.openxmlformats.org/officeDocument/2006/relationships/tags" Target="../tags/tag833.xml"/><Relationship Id="rId84" Type="http://schemas.openxmlformats.org/officeDocument/2006/relationships/tags" Target="../tags/tag849.xml"/><Relationship Id="rId89" Type="http://schemas.openxmlformats.org/officeDocument/2006/relationships/tags" Target="../tags/tag854.xml"/><Relationship Id="rId112" Type="http://schemas.openxmlformats.org/officeDocument/2006/relationships/tags" Target="../tags/tag877.xml"/><Relationship Id="rId16" Type="http://schemas.openxmlformats.org/officeDocument/2006/relationships/tags" Target="../tags/tag781.xml"/><Relationship Id="rId107" Type="http://schemas.openxmlformats.org/officeDocument/2006/relationships/tags" Target="../tags/tag872.xml"/><Relationship Id="rId11" Type="http://schemas.openxmlformats.org/officeDocument/2006/relationships/tags" Target="../tags/tag776.xml"/><Relationship Id="rId24" Type="http://schemas.openxmlformats.org/officeDocument/2006/relationships/tags" Target="../tags/tag789.xml"/><Relationship Id="rId32" Type="http://schemas.openxmlformats.org/officeDocument/2006/relationships/tags" Target="../tags/tag797.xml"/><Relationship Id="rId37" Type="http://schemas.openxmlformats.org/officeDocument/2006/relationships/tags" Target="../tags/tag802.xml"/><Relationship Id="rId40" Type="http://schemas.openxmlformats.org/officeDocument/2006/relationships/tags" Target="../tags/tag805.xml"/><Relationship Id="rId45" Type="http://schemas.openxmlformats.org/officeDocument/2006/relationships/tags" Target="../tags/tag810.xml"/><Relationship Id="rId53" Type="http://schemas.openxmlformats.org/officeDocument/2006/relationships/tags" Target="../tags/tag818.xml"/><Relationship Id="rId58" Type="http://schemas.openxmlformats.org/officeDocument/2006/relationships/tags" Target="../tags/tag823.xml"/><Relationship Id="rId66" Type="http://schemas.openxmlformats.org/officeDocument/2006/relationships/tags" Target="../tags/tag831.xml"/><Relationship Id="rId74" Type="http://schemas.openxmlformats.org/officeDocument/2006/relationships/tags" Target="../tags/tag839.xml"/><Relationship Id="rId79" Type="http://schemas.openxmlformats.org/officeDocument/2006/relationships/tags" Target="../tags/tag844.xml"/><Relationship Id="rId87" Type="http://schemas.openxmlformats.org/officeDocument/2006/relationships/tags" Target="../tags/tag852.xml"/><Relationship Id="rId102" Type="http://schemas.openxmlformats.org/officeDocument/2006/relationships/tags" Target="../tags/tag867.xml"/><Relationship Id="rId110" Type="http://schemas.openxmlformats.org/officeDocument/2006/relationships/tags" Target="../tags/tag875.xml"/><Relationship Id="rId115" Type="http://schemas.openxmlformats.org/officeDocument/2006/relationships/tags" Target="../tags/tag880.xml"/><Relationship Id="rId5" Type="http://schemas.openxmlformats.org/officeDocument/2006/relationships/tags" Target="../tags/tag770.xml"/><Relationship Id="rId61" Type="http://schemas.openxmlformats.org/officeDocument/2006/relationships/tags" Target="../tags/tag826.xml"/><Relationship Id="rId82" Type="http://schemas.openxmlformats.org/officeDocument/2006/relationships/tags" Target="../tags/tag847.xml"/><Relationship Id="rId90" Type="http://schemas.openxmlformats.org/officeDocument/2006/relationships/tags" Target="../tags/tag855.xml"/><Relationship Id="rId95" Type="http://schemas.openxmlformats.org/officeDocument/2006/relationships/tags" Target="../tags/tag860.xml"/><Relationship Id="rId19" Type="http://schemas.openxmlformats.org/officeDocument/2006/relationships/tags" Target="../tags/tag784.xml"/><Relationship Id="rId14" Type="http://schemas.openxmlformats.org/officeDocument/2006/relationships/tags" Target="../tags/tag779.xml"/><Relationship Id="rId22" Type="http://schemas.openxmlformats.org/officeDocument/2006/relationships/tags" Target="../tags/tag787.xml"/><Relationship Id="rId27" Type="http://schemas.openxmlformats.org/officeDocument/2006/relationships/tags" Target="../tags/tag792.xml"/><Relationship Id="rId30" Type="http://schemas.openxmlformats.org/officeDocument/2006/relationships/tags" Target="../tags/tag795.xml"/><Relationship Id="rId35" Type="http://schemas.openxmlformats.org/officeDocument/2006/relationships/tags" Target="../tags/tag800.xml"/><Relationship Id="rId43" Type="http://schemas.openxmlformats.org/officeDocument/2006/relationships/tags" Target="../tags/tag808.xml"/><Relationship Id="rId48" Type="http://schemas.openxmlformats.org/officeDocument/2006/relationships/tags" Target="../tags/tag813.xml"/><Relationship Id="rId56" Type="http://schemas.openxmlformats.org/officeDocument/2006/relationships/tags" Target="../tags/tag821.xml"/><Relationship Id="rId64" Type="http://schemas.openxmlformats.org/officeDocument/2006/relationships/tags" Target="../tags/tag829.xml"/><Relationship Id="rId69" Type="http://schemas.openxmlformats.org/officeDocument/2006/relationships/tags" Target="../tags/tag834.xml"/><Relationship Id="rId77" Type="http://schemas.openxmlformats.org/officeDocument/2006/relationships/tags" Target="../tags/tag842.xml"/><Relationship Id="rId100" Type="http://schemas.openxmlformats.org/officeDocument/2006/relationships/tags" Target="../tags/tag865.xml"/><Relationship Id="rId105" Type="http://schemas.openxmlformats.org/officeDocument/2006/relationships/tags" Target="../tags/tag870.xml"/><Relationship Id="rId113" Type="http://schemas.openxmlformats.org/officeDocument/2006/relationships/tags" Target="../tags/tag878.xml"/><Relationship Id="rId118" Type="http://schemas.openxmlformats.org/officeDocument/2006/relationships/tags" Target="../tags/tag883.xml"/><Relationship Id="rId8" Type="http://schemas.openxmlformats.org/officeDocument/2006/relationships/tags" Target="../tags/tag773.xml"/><Relationship Id="rId51" Type="http://schemas.openxmlformats.org/officeDocument/2006/relationships/tags" Target="../tags/tag816.xml"/><Relationship Id="rId72" Type="http://schemas.openxmlformats.org/officeDocument/2006/relationships/tags" Target="../tags/tag837.xml"/><Relationship Id="rId80" Type="http://schemas.openxmlformats.org/officeDocument/2006/relationships/tags" Target="../tags/tag845.xml"/><Relationship Id="rId85" Type="http://schemas.openxmlformats.org/officeDocument/2006/relationships/tags" Target="../tags/tag850.xml"/><Relationship Id="rId93" Type="http://schemas.openxmlformats.org/officeDocument/2006/relationships/tags" Target="../tags/tag858.xml"/><Relationship Id="rId98" Type="http://schemas.openxmlformats.org/officeDocument/2006/relationships/tags" Target="../tags/tag863.xml"/><Relationship Id="rId3" Type="http://schemas.openxmlformats.org/officeDocument/2006/relationships/tags" Target="../tags/tag768.xml"/><Relationship Id="rId12" Type="http://schemas.openxmlformats.org/officeDocument/2006/relationships/tags" Target="../tags/tag777.xml"/><Relationship Id="rId17" Type="http://schemas.openxmlformats.org/officeDocument/2006/relationships/tags" Target="../tags/tag782.xml"/><Relationship Id="rId25" Type="http://schemas.openxmlformats.org/officeDocument/2006/relationships/tags" Target="../tags/tag790.xml"/><Relationship Id="rId33" Type="http://schemas.openxmlformats.org/officeDocument/2006/relationships/tags" Target="../tags/tag798.xml"/><Relationship Id="rId38" Type="http://schemas.openxmlformats.org/officeDocument/2006/relationships/tags" Target="../tags/tag803.xml"/><Relationship Id="rId46" Type="http://schemas.openxmlformats.org/officeDocument/2006/relationships/tags" Target="../tags/tag811.xml"/><Relationship Id="rId59" Type="http://schemas.openxmlformats.org/officeDocument/2006/relationships/tags" Target="../tags/tag824.xml"/><Relationship Id="rId67" Type="http://schemas.openxmlformats.org/officeDocument/2006/relationships/tags" Target="../tags/tag832.xml"/><Relationship Id="rId103" Type="http://schemas.openxmlformats.org/officeDocument/2006/relationships/tags" Target="../tags/tag868.xml"/><Relationship Id="rId108" Type="http://schemas.openxmlformats.org/officeDocument/2006/relationships/tags" Target="../tags/tag873.xml"/><Relationship Id="rId116" Type="http://schemas.openxmlformats.org/officeDocument/2006/relationships/tags" Target="../tags/tag881.xml"/><Relationship Id="rId20" Type="http://schemas.openxmlformats.org/officeDocument/2006/relationships/tags" Target="../tags/tag785.xml"/><Relationship Id="rId41" Type="http://schemas.openxmlformats.org/officeDocument/2006/relationships/tags" Target="../tags/tag806.xml"/><Relationship Id="rId54" Type="http://schemas.openxmlformats.org/officeDocument/2006/relationships/tags" Target="../tags/tag819.xml"/><Relationship Id="rId62" Type="http://schemas.openxmlformats.org/officeDocument/2006/relationships/tags" Target="../tags/tag827.xml"/><Relationship Id="rId70" Type="http://schemas.openxmlformats.org/officeDocument/2006/relationships/tags" Target="../tags/tag835.xml"/><Relationship Id="rId75" Type="http://schemas.openxmlformats.org/officeDocument/2006/relationships/tags" Target="../tags/tag840.xml"/><Relationship Id="rId83" Type="http://schemas.openxmlformats.org/officeDocument/2006/relationships/tags" Target="../tags/tag848.xml"/><Relationship Id="rId88" Type="http://schemas.openxmlformats.org/officeDocument/2006/relationships/tags" Target="../tags/tag853.xml"/><Relationship Id="rId91" Type="http://schemas.openxmlformats.org/officeDocument/2006/relationships/tags" Target="../tags/tag856.xml"/><Relationship Id="rId96" Type="http://schemas.openxmlformats.org/officeDocument/2006/relationships/tags" Target="../tags/tag861.xml"/><Relationship Id="rId111" Type="http://schemas.openxmlformats.org/officeDocument/2006/relationships/tags" Target="../tags/tag876.xml"/><Relationship Id="rId1" Type="http://schemas.openxmlformats.org/officeDocument/2006/relationships/tags" Target="../tags/tag766.xml"/><Relationship Id="rId6" Type="http://schemas.openxmlformats.org/officeDocument/2006/relationships/tags" Target="../tags/tag771.xml"/><Relationship Id="rId15" Type="http://schemas.openxmlformats.org/officeDocument/2006/relationships/tags" Target="../tags/tag780.xml"/><Relationship Id="rId23" Type="http://schemas.openxmlformats.org/officeDocument/2006/relationships/tags" Target="../tags/tag788.xml"/><Relationship Id="rId28" Type="http://schemas.openxmlformats.org/officeDocument/2006/relationships/tags" Target="../tags/tag793.xml"/><Relationship Id="rId36" Type="http://schemas.openxmlformats.org/officeDocument/2006/relationships/tags" Target="../tags/tag801.xml"/><Relationship Id="rId49" Type="http://schemas.openxmlformats.org/officeDocument/2006/relationships/tags" Target="../tags/tag814.xml"/><Relationship Id="rId57" Type="http://schemas.openxmlformats.org/officeDocument/2006/relationships/tags" Target="../tags/tag822.xml"/><Relationship Id="rId106" Type="http://schemas.openxmlformats.org/officeDocument/2006/relationships/tags" Target="../tags/tag871.xml"/><Relationship Id="rId114" Type="http://schemas.openxmlformats.org/officeDocument/2006/relationships/tags" Target="../tags/tag879.xml"/><Relationship Id="rId119" Type="http://schemas.openxmlformats.org/officeDocument/2006/relationships/slideLayout" Target="../slideLayouts/slideLayout2.xml"/><Relationship Id="rId10" Type="http://schemas.openxmlformats.org/officeDocument/2006/relationships/tags" Target="../tags/tag775.xml"/><Relationship Id="rId31" Type="http://schemas.openxmlformats.org/officeDocument/2006/relationships/tags" Target="../tags/tag796.xml"/><Relationship Id="rId44" Type="http://schemas.openxmlformats.org/officeDocument/2006/relationships/tags" Target="../tags/tag809.xml"/><Relationship Id="rId52" Type="http://schemas.openxmlformats.org/officeDocument/2006/relationships/tags" Target="../tags/tag817.xml"/><Relationship Id="rId60" Type="http://schemas.openxmlformats.org/officeDocument/2006/relationships/tags" Target="../tags/tag825.xml"/><Relationship Id="rId65" Type="http://schemas.openxmlformats.org/officeDocument/2006/relationships/tags" Target="../tags/tag830.xml"/><Relationship Id="rId73" Type="http://schemas.openxmlformats.org/officeDocument/2006/relationships/tags" Target="../tags/tag838.xml"/><Relationship Id="rId78" Type="http://schemas.openxmlformats.org/officeDocument/2006/relationships/tags" Target="../tags/tag843.xml"/><Relationship Id="rId81" Type="http://schemas.openxmlformats.org/officeDocument/2006/relationships/tags" Target="../tags/tag846.xml"/><Relationship Id="rId86" Type="http://schemas.openxmlformats.org/officeDocument/2006/relationships/tags" Target="../tags/tag851.xml"/><Relationship Id="rId94" Type="http://schemas.openxmlformats.org/officeDocument/2006/relationships/tags" Target="../tags/tag859.xml"/><Relationship Id="rId99" Type="http://schemas.openxmlformats.org/officeDocument/2006/relationships/tags" Target="../tags/tag864.xml"/><Relationship Id="rId101" Type="http://schemas.openxmlformats.org/officeDocument/2006/relationships/tags" Target="../tags/tag866.xml"/><Relationship Id="rId4" Type="http://schemas.openxmlformats.org/officeDocument/2006/relationships/tags" Target="../tags/tag769.xml"/><Relationship Id="rId9" Type="http://schemas.openxmlformats.org/officeDocument/2006/relationships/tags" Target="../tags/tag774.xml"/><Relationship Id="rId13" Type="http://schemas.openxmlformats.org/officeDocument/2006/relationships/tags" Target="../tags/tag778.xml"/><Relationship Id="rId18" Type="http://schemas.openxmlformats.org/officeDocument/2006/relationships/tags" Target="../tags/tag783.xml"/><Relationship Id="rId39" Type="http://schemas.openxmlformats.org/officeDocument/2006/relationships/tags" Target="../tags/tag804.xml"/><Relationship Id="rId109" Type="http://schemas.openxmlformats.org/officeDocument/2006/relationships/tags" Target="../tags/tag874.xml"/><Relationship Id="rId34" Type="http://schemas.openxmlformats.org/officeDocument/2006/relationships/tags" Target="../tags/tag799.xml"/><Relationship Id="rId50" Type="http://schemas.openxmlformats.org/officeDocument/2006/relationships/tags" Target="../tags/tag815.xml"/><Relationship Id="rId55" Type="http://schemas.openxmlformats.org/officeDocument/2006/relationships/tags" Target="../tags/tag820.xml"/><Relationship Id="rId76" Type="http://schemas.openxmlformats.org/officeDocument/2006/relationships/tags" Target="../tags/tag841.xml"/><Relationship Id="rId97" Type="http://schemas.openxmlformats.org/officeDocument/2006/relationships/tags" Target="../tags/tag862.xml"/><Relationship Id="rId104" Type="http://schemas.openxmlformats.org/officeDocument/2006/relationships/tags" Target="../tags/tag869.xml"/><Relationship Id="rId7" Type="http://schemas.openxmlformats.org/officeDocument/2006/relationships/tags" Target="../tags/tag772.xml"/><Relationship Id="rId71" Type="http://schemas.openxmlformats.org/officeDocument/2006/relationships/tags" Target="../tags/tag836.xml"/><Relationship Id="rId92" Type="http://schemas.openxmlformats.org/officeDocument/2006/relationships/tags" Target="../tags/tag857.xml"/><Relationship Id="rId2" Type="http://schemas.openxmlformats.org/officeDocument/2006/relationships/tags" Target="../tags/tag767.xml"/><Relationship Id="rId29" Type="http://schemas.openxmlformats.org/officeDocument/2006/relationships/tags" Target="../tags/tag79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909.xml"/><Relationship Id="rId117" Type="http://schemas.openxmlformats.org/officeDocument/2006/relationships/tags" Target="../tags/tag1000.xml"/><Relationship Id="rId21" Type="http://schemas.openxmlformats.org/officeDocument/2006/relationships/tags" Target="../tags/tag904.xml"/><Relationship Id="rId42" Type="http://schemas.openxmlformats.org/officeDocument/2006/relationships/tags" Target="../tags/tag925.xml"/><Relationship Id="rId47" Type="http://schemas.openxmlformats.org/officeDocument/2006/relationships/tags" Target="../tags/tag930.xml"/><Relationship Id="rId63" Type="http://schemas.openxmlformats.org/officeDocument/2006/relationships/tags" Target="../tags/tag946.xml"/><Relationship Id="rId68" Type="http://schemas.openxmlformats.org/officeDocument/2006/relationships/tags" Target="../tags/tag951.xml"/><Relationship Id="rId84" Type="http://schemas.openxmlformats.org/officeDocument/2006/relationships/tags" Target="../tags/tag967.xml"/><Relationship Id="rId89" Type="http://schemas.openxmlformats.org/officeDocument/2006/relationships/tags" Target="../tags/tag972.xml"/><Relationship Id="rId112" Type="http://schemas.openxmlformats.org/officeDocument/2006/relationships/tags" Target="../tags/tag995.xml"/><Relationship Id="rId16" Type="http://schemas.openxmlformats.org/officeDocument/2006/relationships/tags" Target="../tags/tag899.xml"/><Relationship Id="rId107" Type="http://schemas.openxmlformats.org/officeDocument/2006/relationships/tags" Target="../tags/tag990.xml"/><Relationship Id="rId11" Type="http://schemas.openxmlformats.org/officeDocument/2006/relationships/tags" Target="../tags/tag894.xml"/><Relationship Id="rId32" Type="http://schemas.openxmlformats.org/officeDocument/2006/relationships/tags" Target="../tags/tag915.xml"/><Relationship Id="rId37" Type="http://schemas.openxmlformats.org/officeDocument/2006/relationships/tags" Target="../tags/tag920.xml"/><Relationship Id="rId53" Type="http://schemas.openxmlformats.org/officeDocument/2006/relationships/tags" Target="../tags/tag936.xml"/><Relationship Id="rId58" Type="http://schemas.openxmlformats.org/officeDocument/2006/relationships/tags" Target="../tags/tag941.xml"/><Relationship Id="rId74" Type="http://schemas.openxmlformats.org/officeDocument/2006/relationships/tags" Target="../tags/tag957.xml"/><Relationship Id="rId79" Type="http://schemas.openxmlformats.org/officeDocument/2006/relationships/tags" Target="../tags/tag962.xml"/><Relationship Id="rId102" Type="http://schemas.openxmlformats.org/officeDocument/2006/relationships/tags" Target="../tags/tag985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888.xml"/><Relationship Id="rId61" Type="http://schemas.openxmlformats.org/officeDocument/2006/relationships/tags" Target="../tags/tag944.xml"/><Relationship Id="rId82" Type="http://schemas.openxmlformats.org/officeDocument/2006/relationships/tags" Target="../tags/tag965.xml"/><Relationship Id="rId90" Type="http://schemas.openxmlformats.org/officeDocument/2006/relationships/tags" Target="../tags/tag973.xml"/><Relationship Id="rId95" Type="http://schemas.openxmlformats.org/officeDocument/2006/relationships/tags" Target="../tags/tag978.xml"/><Relationship Id="rId19" Type="http://schemas.openxmlformats.org/officeDocument/2006/relationships/tags" Target="../tags/tag902.xml"/><Relationship Id="rId14" Type="http://schemas.openxmlformats.org/officeDocument/2006/relationships/tags" Target="../tags/tag897.xml"/><Relationship Id="rId22" Type="http://schemas.openxmlformats.org/officeDocument/2006/relationships/tags" Target="../tags/tag905.xml"/><Relationship Id="rId27" Type="http://schemas.openxmlformats.org/officeDocument/2006/relationships/tags" Target="../tags/tag910.xml"/><Relationship Id="rId30" Type="http://schemas.openxmlformats.org/officeDocument/2006/relationships/tags" Target="../tags/tag913.xml"/><Relationship Id="rId35" Type="http://schemas.openxmlformats.org/officeDocument/2006/relationships/tags" Target="../tags/tag918.xml"/><Relationship Id="rId43" Type="http://schemas.openxmlformats.org/officeDocument/2006/relationships/tags" Target="../tags/tag926.xml"/><Relationship Id="rId48" Type="http://schemas.openxmlformats.org/officeDocument/2006/relationships/tags" Target="../tags/tag931.xml"/><Relationship Id="rId56" Type="http://schemas.openxmlformats.org/officeDocument/2006/relationships/tags" Target="../tags/tag939.xml"/><Relationship Id="rId64" Type="http://schemas.openxmlformats.org/officeDocument/2006/relationships/tags" Target="../tags/tag947.xml"/><Relationship Id="rId69" Type="http://schemas.openxmlformats.org/officeDocument/2006/relationships/tags" Target="../tags/tag952.xml"/><Relationship Id="rId77" Type="http://schemas.openxmlformats.org/officeDocument/2006/relationships/tags" Target="../tags/tag960.xml"/><Relationship Id="rId100" Type="http://schemas.openxmlformats.org/officeDocument/2006/relationships/tags" Target="../tags/tag983.xml"/><Relationship Id="rId105" Type="http://schemas.openxmlformats.org/officeDocument/2006/relationships/tags" Target="../tags/tag988.xml"/><Relationship Id="rId113" Type="http://schemas.openxmlformats.org/officeDocument/2006/relationships/tags" Target="../tags/tag996.xml"/><Relationship Id="rId118" Type="http://schemas.openxmlformats.org/officeDocument/2006/relationships/tags" Target="../tags/tag1001.xml"/><Relationship Id="rId8" Type="http://schemas.openxmlformats.org/officeDocument/2006/relationships/tags" Target="../tags/tag891.xml"/><Relationship Id="rId51" Type="http://schemas.openxmlformats.org/officeDocument/2006/relationships/tags" Target="../tags/tag934.xml"/><Relationship Id="rId72" Type="http://schemas.openxmlformats.org/officeDocument/2006/relationships/tags" Target="../tags/tag955.xml"/><Relationship Id="rId80" Type="http://schemas.openxmlformats.org/officeDocument/2006/relationships/tags" Target="../tags/tag963.xml"/><Relationship Id="rId85" Type="http://schemas.openxmlformats.org/officeDocument/2006/relationships/tags" Target="../tags/tag968.xml"/><Relationship Id="rId93" Type="http://schemas.openxmlformats.org/officeDocument/2006/relationships/tags" Target="../tags/tag976.xml"/><Relationship Id="rId98" Type="http://schemas.openxmlformats.org/officeDocument/2006/relationships/tags" Target="../tags/tag981.xml"/><Relationship Id="rId121" Type="http://schemas.openxmlformats.org/officeDocument/2006/relationships/tags" Target="../tags/tag1004.xml"/><Relationship Id="rId3" Type="http://schemas.openxmlformats.org/officeDocument/2006/relationships/tags" Target="../tags/tag886.xml"/><Relationship Id="rId12" Type="http://schemas.openxmlformats.org/officeDocument/2006/relationships/tags" Target="../tags/tag895.xml"/><Relationship Id="rId17" Type="http://schemas.openxmlformats.org/officeDocument/2006/relationships/tags" Target="../tags/tag900.xml"/><Relationship Id="rId25" Type="http://schemas.openxmlformats.org/officeDocument/2006/relationships/tags" Target="../tags/tag908.xml"/><Relationship Id="rId33" Type="http://schemas.openxmlformats.org/officeDocument/2006/relationships/tags" Target="../tags/tag916.xml"/><Relationship Id="rId38" Type="http://schemas.openxmlformats.org/officeDocument/2006/relationships/tags" Target="../tags/tag921.xml"/><Relationship Id="rId46" Type="http://schemas.openxmlformats.org/officeDocument/2006/relationships/tags" Target="../tags/tag929.xml"/><Relationship Id="rId59" Type="http://schemas.openxmlformats.org/officeDocument/2006/relationships/tags" Target="../tags/tag942.xml"/><Relationship Id="rId67" Type="http://schemas.openxmlformats.org/officeDocument/2006/relationships/tags" Target="../tags/tag950.xml"/><Relationship Id="rId103" Type="http://schemas.openxmlformats.org/officeDocument/2006/relationships/tags" Target="../tags/tag986.xml"/><Relationship Id="rId108" Type="http://schemas.openxmlformats.org/officeDocument/2006/relationships/tags" Target="../tags/tag991.xml"/><Relationship Id="rId116" Type="http://schemas.openxmlformats.org/officeDocument/2006/relationships/tags" Target="../tags/tag999.xml"/><Relationship Id="rId20" Type="http://schemas.openxmlformats.org/officeDocument/2006/relationships/tags" Target="../tags/tag903.xml"/><Relationship Id="rId41" Type="http://schemas.openxmlformats.org/officeDocument/2006/relationships/tags" Target="../tags/tag924.xml"/><Relationship Id="rId54" Type="http://schemas.openxmlformats.org/officeDocument/2006/relationships/tags" Target="../tags/tag937.xml"/><Relationship Id="rId62" Type="http://schemas.openxmlformats.org/officeDocument/2006/relationships/tags" Target="../tags/tag945.xml"/><Relationship Id="rId70" Type="http://schemas.openxmlformats.org/officeDocument/2006/relationships/tags" Target="../tags/tag953.xml"/><Relationship Id="rId75" Type="http://schemas.openxmlformats.org/officeDocument/2006/relationships/tags" Target="../tags/tag958.xml"/><Relationship Id="rId83" Type="http://schemas.openxmlformats.org/officeDocument/2006/relationships/tags" Target="../tags/tag966.xml"/><Relationship Id="rId88" Type="http://schemas.openxmlformats.org/officeDocument/2006/relationships/tags" Target="../tags/tag971.xml"/><Relationship Id="rId91" Type="http://schemas.openxmlformats.org/officeDocument/2006/relationships/tags" Target="../tags/tag974.xml"/><Relationship Id="rId96" Type="http://schemas.openxmlformats.org/officeDocument/2006/relationships/tags" Target="../tags/tag979.xml"/><Relationship Id="rId111" Type="http://schemas.openxmlformats.org/officeDocument/2006/relationships/tags" Target="../tags/tag994.xml"/><Relationship Id="rId1" Type="http://schemas.openxmlformats.org/officeDocument/2006/relationships/tags" Target="../tags/tag884.xml"/><Relationship Id="rId6" Type="http://schemas.openxmlformats.org/officeDocument/2006/relationships/tags" Target="../tags/tag889.xml"/><Relationship Id="rId15" Type="http://schemas.openxmlformats.org/officeDocument/2006/relationships/tags" Target="../tags/tag898.xml"/><Relationship Id="rId23" Type="http://schemas.openxmlformats.org/officeDocument/2006/relationships/tags" Target="../tags/tag906.xml"/><Relationship Id="rId28" Type="http://schemas.openxmlformats.org/officeDocument/2006/relationships/tags" Target="../tags/tag911.xml"/><Relationship Id="rId36" Type="http://schemas.openxmlformats.org/officeDocument/2006/relationships/tags" Target="../tags/tag919.xml"/><Relationship Id="rId49" Type="http://schemas.openxmlformats.org/officeDocument/2006/relationships/tags" Target="../tags/tag932.xml"/><Relationship Id="rId57" Type="http://schemas.openxmlformats.org/officeDocument/2006/relationships/tags" Target="../tags/tag940.xml"/><Relationship Id="rId106" Type="http://schemas.openxmlformats.org/officeDocument/2006/relationships/tags" Target="../tags/tag989.xml"/><Relationship Id="rId114" Type="http://schemas.openxmlformats.org/officeDocument/2006/relationships/tags" Target="../tags/tag997.xml"/><Relationship Id="rId119" Type="http://schemas.openxmlformats.org/officeDocument/2006/relationships/tags" Target="../tags/tag1002.xml"/><Relationship Id="rId10" Type="http://schemas.openxmlformats.org/officeDocument/2006/relationships/tags" Target="../tags/tag893.xml"/><Relationship Id="rId31" Type="http://schemas.openxmlformats.org/officeDocument/2006/relationships/tags" Target="../tags/tag914.xml"/><Relationship Id="rId44" Type="http://schemas.openxmlformats.org/officeDocument/2006/relationships/tags" Target="../tags/tag927.xml"/><Relationship Id="rId52" Type="http://schemas.openxmlformats.org/officeDocument/2006/relationships/tags" Target="../tags/tag935.xml"/><Relationship Id="rId60" Type="http://schemas.openxmlformats.org/officeDocument/2006/relationships/tags" Target="../tags/tag943.xml"/><Relationship Id="rId65" Type="http://schemas.openxmlformats.org/officeDocument/2006/relationships/tags" Target="../tags/tag948.xml"/><Relationship Id="rId73" Type="http://schemas.openxmlformats.org/officeDocument/2006/relationships/tags" Target="../tags/tag956.xml"/><Relationship Id="rId78" Type="http://schemas.openxmlformats.org/officeDocument/2006/relationships/tags" Target="../tags/tag961.xml"/><Relationship Id="rId81" Type="http://schemas.openxmlformats.org/officeDocument/2006/relationships/tags" Target="../tags/tag964.xml"/><Relationship Id="rId86" Type="http://schemas.openxmlformats.org/officeDocument/2006/relationships/tags" Target="../tags/tag969.xml"/><Relationship Id="rId94" Type="http://schemas.openxmlformats.org/officeDocument/2006/relationships/tags" Target="../tags/tag977.xml"/><Relationship Id="rId99" Type="http://schemas.openxmlformats.org/officeDocument/2006/relationships/tags" Target="../tags/tag982.xml"/><Relationship Id="rId101" Type="http://schemas.openxmlformats.org/officeDocument/2006/relationships/tags" Target="../tags/tag984.xml"/><Relationship Id="rId122" Type="http://schemas.openxmlformats.org/officeDocument/2006/relationships/tags" Target="../tags/tag1005.xml"/><Relationship Id="rId4" Type="http://schemas.openxmlformats.org/officeDocument/2006/relationships/tags" Target="../tags/tag887.xml"/><Relationship Id="rId9" Type="http://schemas.openxmlformats.org/officeDocument/2006/relationships/tags" Target="../tags/tag892.xml"/><Relationship Id="rId13" Type="http://schemas.openxmlformats.org/officeDocument/2006/relationships/tags" Target="../tags/tag896.xml"/><Relationship Id="rId18" Type="http://schemas.openxmlformats.org/officeDocument/2006/relationships/tags" Target="../tags/tag901.xml"/><Relationship Id="rId39" Type="http://schemas.openxmlformats.org/officeDocument/2006/relationships/tags" Target="../tags/tag922.xml"/><Relationship Id="rId109" Type="http://schemas.openxmlformats.org/officeDocument/2006/relationships/tags" Target="../tags/tag992.xml"/><Relationship Id="rId34" Type="http://schemas.openxmlformats.org/officeDocument/2006/relationships/tags" Target="../tags/tag917.xml"/><Relationship Id="rId50" Type="http://schemas.openxmlformats.org/officeDocument/2006/relationships/tags" Target="../tags/tag933.xml"/><Relationship Id="rId55" Type="http://schemas.openxmlformats.org/officeDocument/2006/relationships/tags" Target="../tags/tag938.xml"/><Relationship Id="rId76" Type="http://schemas.openxmlformats.org/officeDocument/2006/relationships/tags" Target="../tags/tag959.xml"/><Relationship Id="rId97" Type="http://schemas.openxmlformats.org/officeDocument/2006/relationships/tags" Target="../tags/tag980.xml"/><Relationship Id="rId104" Type="http://schemas.openxmlformats.org/officeDocument/2006/relationships/tags" Target="../tags/tag987.xml"/><Relationship Id="rId120" Type="http://schemas.openxmlformats.org/officeDocument/2006/relationships/tags" Target="../tags/tag1003.xml"/><Relationship Id="rId7" Type="http://schemas.openxmlformats.org/officeDocument/2006/relationships/tags" Target="../tags/tag890.xml"/><Relationship Id="rId71" Type="http://schemas.openxmlformats.org/officeDocument/2006/relationships/tags" Target="../tags/tag954.xml"/><Relationship Id="rId92" Type="http://schemas.openxmlformats.org/officeDocument/2006/relationships/tags" Target="../tags/tag975.xml"/><Relationship Id="rId2" Type="http://schemas.openxmlformats.org/officeDocument/2006/relationships/tags" Target="../tags/tag885.xml"/><Relationship Id="rId29" Type="http://schemas.openxmlformats.org/officeDocument/2006/relationships/tags" Target="../tags/tag912.xml"/><Relationship Id="rId24" Type="http://schemas.openxmlformats.org/officeDocument/2006/relationships/tags" Target="../tags/tag907.xml"/><Relationship Id="rId40" Type="http://schemas.openxmlformats.org/officeDocument/2006/relationships/tags" Target="../tags/tag923.xml"/><Relationship Id="rId45" Type="http://schemas.openxmlformats.org/officeDocument/2006/relationships/tags" Target="../tags/tag928.xml"/><Relationship Id="rId66" Type="http://schemas.openxmlformats.org/officeDocument/2006/relationships/tags" Target="../tags/tag949.xml"/><Relationship Id="rId87" Type="http://schemas.openxmlformats.org/officeDocument/2006/relationships/tags" Target="../tags/tag970.xml"/><Relationship Id="rId110" Type="http://schemas.openxmlformats.org/officeDocument/2006/relationships/tags" Target="../tags/tag993.xml"/><Relationship Id="rId115" Type="http://schemas.openxmlformats.org/officeDocument/2006/relationships/tags" Target="../tags/tag9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1031.xml"/><Relationship Id="rId117" Type="http://schemas.openxmlformats.org/officeDocument/2006/relationships/tags" Target="../tags/tag1122.xml"/><Relationship Id="rId21" Type="http://schemas.openxmlformats.org/officeDocument/2006/relationships/tags" Target="../tags/tag1026.xml"/><Relationship Id="rId42" Type="http://schemas.openxmlformats.org/officeDocument/2006/relationships/tags" Target="../tags/tag1047.xml"/><Relationship Id="rId47" Type="http://schemas.openxmlformats.org/officeDocument/2006/relationships/tags" Target="../tags/tag1052.xml"/><Relationship Id="rId63" Type="http://schemas.openxmlformats.org/officeDocument/2006/relationships/tags" Target="../tags/tag1068.xml"/><Relationship Id="rId68" Type="http://schemas.openxmlformats.org/officeDocument/2006/relationships/tags" Target="../tags/tag1073.xml"/><Relationship Id="rId84" Type="http://schemas.openxmlformats.org/officeDocument/2006/relationships/tags" Target="../tags/tag1089.xml"/><Relationship Id="rId89" Type="http://schemas.openxmlformats.org/officeDocument/2006/relationships/tags" Target="../tags/tag1094.xml"/><Relationship Id="rId112" Type="http://schemas.openxmlformats.org/officeDocument/2006/relationships/tags" Target="../tags/tag1117.xml"/><Relationship Id="rId16" Type="http://schemas.openxmlformats.org/officeDocument/2006/relationships/tags" Target="../tags/tag1021.xml"/><Relationship Id="rId107" Type="http://schemas.openxmlformats.org/officeDocument/2006/relationships/tags" Target="../tags/tag1112.xml"/><Relationship Id="rId11" Type="http://schemas.openxmlformats.org/officeDocument/2006/relationships/tags" Target="../tags/tag1016.xml"/><Relationship Id="rId32" Type="http://schemas.openxmlformats.org/officeDocument/2006/relationships/tags" Target="../tags/tag1037.xml"/><Relationship Id="rId37" Type="http://schemas.openxmlformats.org/officeDocument/2006/relationships/tags" Target="../tags/tag1042.xml"/><Relationship Id="rId53" Type="http://schemas.openxmlformats.org/officeDocument/2006/relationships/tags" Target="../tags/tag1058.xml"/><Relationship Id="rId58" Type="http://schemas.openxmlformats.org/officeDocument/2006/relationships/tags" Target="../tags/tag1063.xml"/><Relationship Id="rId74" Type="http://schemas.openxmlformats.org/officeDocument/2006/relationships/tags" Target="../tags/tag1079.xml"/><Relationship Id="rId79" Type="http://schemas.openxmlformats.org/officeDocument/2006/relationships/tags" Target="../tags/tag1084.xml"/><Relationship Id="rId102" Type="http://schemas.openxmlformats.org/officeDocument/2006/relationships/tags" Target="../tags/tag1107.xml"/><Relationship Id="rId5" Type="http://schemas.openxmlformats.org/officeDocument/2006/relationships/tags" Target="../tags/tag1010.xml"/><Relationship Id="rId61" Type="http://schemas.openxmlformats.org/officeDocument/2006/relationships/tags" Target="../tags/tag1066.xml"/><Relationship Id="rId82" Type="http://schemas.openxmlformats.org/officeDocument/2006/relationships/tags" Target="../tags/tag1087.xml"/><Relationship Id="rId90" Type="http://schemas.openxmlformats.org/officeDocument/2006/relationships/tags" Target="../tags/tag1095.xml"/><Relationship Id="rId95" Type="http://schemas.openxmlformats.org/officeDocument/2006/relationships/tags" Target="../tags/tag1100.xml"/><Relationship Id="rId19" Type="http://schemas.openxmlformats.org/officeDocument/2006/relationships/tags" Target="../tags/tag1024.xml"/><Relationship Id="rId14" Type="http://schemas.openxmlformats.org/officeDocument/2006/relationships/tags" Target="../tags/tag1019.xml"/><Relationship Id="rId22" Type="http://schemas.openxmlformats.org/officeDocument/2006/relationships/tags" Target="../tags/tag1027.xml"/><Relationship Id="rId27" Type="http://schemas.openxmlformats.org/officeDocument/2006/relationships/tags" Target="../tags/tag1032.xml"/><Relationship Id="rId30" Type="http://schemas.openxmlformats.org/officeDocument/2006/relationships/tags" Target="../tags/tag1035.xml"/><Relationship Id="rId35" Type="http://schemas.openxmlformats.org/officeDocument/2006/relationships/tags" Target="../tags/tag1040.xml"/><Relationship Id="rId43" Type="http://schemas.openxmlformats.org/officeDocument/2006/relationships/tags" Target="../tags/tag1048.xml"/><Relationship Id="rId48" Type="http://schemas.openxmlformats.org/officeDocument/2006/relationships/tags" Target="../tags/tag1053.xml"/><Relationship Id="rId56" Type="http://schemas.openxmlformats.org/officeDocument/2006/relationships/tags" Target="../tags/tag1061.xml"/><Relationship Id="rId64" Type="http://schemas.openxmlformats.org/officeDocument/2006/relationships/tags" Target="../tags/tag1069.xml"/><Relationship Id="rId69" Type="http://schemas.openxmlformats.org/officeDocument/2006/relationships/tags" Target="../tags/tag1074.xml"/><Relationship Id="rId77" Type="http://schemas.openxmlformats.org/officeDocument/2006/relationships/tags" Target="../tags/tag1082.xml"/><Relationship Id="rId100" Type="http://schemas.openxmlformats.org/officeDocument/2006/relationships/tags" Target="../tags/tag1105.xml"/><Relationship Id="rId105" Type="http://schemas.openxmlformats.org/officeDocument/2006/relationships/tags" Target="../tags/tag1110.xml"/><Relationship Id="rId113" Type="http://schemas.openxmlformats.org/officeDocument/2006/relationships/tags" Target="../tags/tag1118.xml"/><Relationship Id="rId118" Type="http://schemas.openxmlformats.org/officeDocument/2006/relationships/tags" Target="../tags/tag1123.xml"/><Relationship Id="rId8" Type="http://schemas.openxmlformats.org/officeDocument/2006/relationships/tags" Target="../tags/tag1013.xml"/><Relationship Id="rId51" Type="http://schemas.openxmlformats.org/officeDocument/2006/relationships/tags" Target="../tags/tag1056.xml"/><Relationship Id="rId72" Type="http://schemas.openxmlformats.org/officeDocument/2006/relationships/tags" Target="../tags/tag1077.xml"/><Relationship Id="rId80" Type="http://schemas.openxmlformats.org/officeDocument/2006/relationships/tags" Target="../tags/tag1085.xml"/><Relationship Id="rId85" Type="http://schemas.openxmlformats.org/officeDocument/2006/relationships/tags" Target="../tags/tag1090.xml"/><Relationship Id="rId93" Type="http://schemas.openxmlformats.org/officeDocument/2006/relationships/tags" Target="../tags/tag1098.xml"/><Relationship Id="rId98" Type="http://schemas.openxmlformats.org/officeDocument/2006/relationships/tags" Target="../tags/tag1103.xml"/><Relationship Id="rId121" Type="http://schemas.openxmlformats.org/officeDocument/2006/relationships/tags" Target="../tags/tag1126.xml"/><Relationship Id="rId3" Type="http://schemas.openxmlformats.org/officeDocument/2006/relationships/tags" Target="../tags/tag1008.xml"/><Relationship Id="rId12" Type="http://schemas.openxmlformats.org/officeDocument/2006/relationships/tags" Target="../tags/tag1017.xml"/><Relationship Id="rId17" Type="http://schemas.openxmlformats.org/officeDocument/2006/relationships/tags" Target="../tags/tag1022.xml"/><Relationship Id="rId25" Type="http://schemas.openxmlformats.org/officeDocument/2006/relationships/tags" Target="../tags/tag1030.xml"/><Relationship Id="rId33" Type="http://schemas.openxmlformats.org/officeDocument/2006/relationships/tags" Target="../tags/tag1038.xml"/><Relationship Id="rId38" Type="http://schemas.openxmlformats.org/officeDocument/2006/relationships/tags" Target="../tags/tag1043.xml"/><Relationship Id="rId46" Type="http://schemas.openxmlformats.org/officeDocument/2006/relationships/tags" Target="../tags/tag1051.xml"/><Relationship Id="rId59" Type="http://schemas.openxmlformats.org/officeDocument/2006/relationships/tags" Target="../tags/tag1064.xml"/><Relationship Id="rId67" Type="http://schemas.openxmlformats.org/officeDocument/2006/relationships/tags" Target="../tags/tag1072.xml"/><Relationship Id="rId103" Type="http://schemas.openxmlformats.org/officeDocument/2006/relationships/tags" Target="../tags/tag1108.xml"/><Relationship Id="rId108" Type="http://schemas.openxmlformats.org/officeDocument/2006/relationships/tags" Target="../tags/tag1113.xml"/><Relationship Id="rId116" Type="http://schemas.openxmlformats.org/officeDocument/2006/relationships/tags" Target="../tags/tag1121.xml"/><Relationship Id="rId20" Type="http://schemas.openxmlformats.org/officeDocument/2006/relationships/tags" Target="../tags/tag1025.xml"/><Relationship Id="rId41" Type="http://schemas.openxmlformats.org/officeDocument/2006/relationships/tags" Target="../tags/tag1046.xml"/><Relationship Id="rId54" Type="http://schemas.openxmlformats.org/officeDocument/2006/relationships/tags" Target="../tags/tag1059.xml"/><Relationship Id="rId62" Type="http://schemas.openxmlformats.org/officeDocument/2006/relationships/tags" Target="../tags/tag1067.xml"/><Relationship Id="rId70" Type="http://schemas.openxmlformats.org/officeDocument/2006/relationships/tags" Target="../tags/tag1075.xml"/><Relationship Id="rId75" Type="http://schemas.openxmlformats.org/officeDocument/2006/relationships/tags" Target="../tags/tag1080.xml"/><Relationship Id="rId83" Type="http://schemas.openxmlformats.org/officeDocument/2006/relationships/tags" Target="../tags/tag1088.xml"/><Relationship Id="rId88" Type="http://schemas.openxmlformats.org/officeDocument/2006/relationships/tags" Target="../tags/tag1093.xml"/><Relationship Id="rId91" Type="http://schemas.openxmlformats.org/officeDocument/2006/relationships/tags" Target="../tags/tag1096.xml"/><Relationship Id="rId96" Type="http://schemas.openxmlformats.org/officeDocument/2006/relationships/tags" Target="../tags/tag1101.xml"/><Relationship Id="rId111" Type="http://schemas.openxmlformats.org/officeDocument/2006/relationships/tags" Target="../tags/tag1116.xml"/><Relationship Id="rId1" Type="http://schemas.openxmlformats.org/officeDocument/2006/relationships/tags" Target="../tags/tag1006.xml"/><Relationship Id="rId6" Type="http://schemas.openxmlformats.org/officeDocument/2006/relationships/tags" Target="../tags/tag1011.xml"/><Relationship Id="rId15" Type="http://schemas.openxmlformats.org/officeDocument/2006/relationships/tags" Target="../tags/tag1020.xml"/><Relationship Id="rId23" Type="http://schemas.openxmlformats.org/officeDocument/2006/relationships/tags" Target="../tags/tag1028.xml"/><Relationship Id="rId28" Type="http://schemas.openxmlformats.org/officeDocument/2006/relationships/tags" Target="../tags/tag1033.xml"/><Relationship Id="rId36" Type="http://schemas.openxmlformats.org/officeDocument/2006/relationships/tags" Target="../tags/tag1041.xml"/><Relationship Id="rId49" Type="http://schemas.openxmlformats.org/officeDocument/2006/relationships/tags" Target="../tags/tag1054.xml"/><Relationship Id="rId57" Type="http://schemas.openxmlformats.org/officeDocument/2006/relationships/tags" Target="../tags/tag1062.xml"/><Relationship Id="rId106" Type="http://schemas.openxmlformats.org/officeDocument/2006/relationships/tags" Target="../tags/tag1111.xml"/><Relationship Id="rId114" Type="http://schemas.openxmlformats.org/officeDocument/2006/relationships/tags" Target="../tags/tag1119.xml"/><Relationship Id="rId119" Type="http://schemas.openxmlformats.org/officeDocument/2006/relationships/tags" Target="../tags/tag1124.xml"/><Relationship Id="rId10" Type="http://schemas.openxmlformats.org/officeDocument/2006/relationships/tags" Target="../tags/tag1015.xml"/><Relationship Id="rId31" Type="http://schemas.openxmlformats.org/officeDocument/2006/relationships/tags" Target="../tags/tag1036.xml"/><Relationship Id="rId44" Type="http://schemas.openxmlformats.org/officeDocument/2006/relationships/tags" Target="../tags/tag1049.xml"/><Relationship Id="rId52" Type="http://schemas.openxmlformats.org/officeDocument/2006/relationships/tags" Target="../tags/tag1057.xml"/><Relationship Id="rId60" Type="http://schemas.openxmlformats.org/officeDocument/2006/relationships/tags" Target="../tags/tag1065.xml"/><Relationship Id="rId65" Type="http://schemas.openxmlformats.org/officeDocument/2006/relationships/tags" Target="../tags/tag1070.xml"/><Relationship Id="rId73" Type="http://schemas.openxmlformats.org/officeDocument/2006/relationships/tags" Target="../tags/tag1078.xml"/><Relationship Id="rId78" Type="http://schemas.openxmlformats.org/officeDocument/2006/relationships/tags" Target="../tags/tag1083.xml"/><Relationship Id="rId81" Type="http://schemas.openxmlformats.org/officeDocument/2006/relationships/tags" Target="../tags/tag1086.xml"/><Relationship Id="rId86" Type="http://schemas.openxmlformats.org/officeDocument/2006/relationships/tags" Target="../tags/tag1091.xml"/><Relationship Id="rId94" Type="http://schemas.openxmlformats.org/officeDocument/2006/relationships/tags" Target="../tags/tag1099.xml"/><Relationship Id="rId99" Type="http://schemas.openxmlformats.org/officeDocument/2006/relationships/tags" Target="../tags/tag1104.xml"/><Relationship Id="rId101" Type="http://schemas.openxmlformats.org/officeDocument/2006/relationships/tags" Target="../tags/tag1106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1009.xml"/><Relationship Id="rId9" Type="http://schemas.openxmlformats.org/officeDocument/2006/relationships/tags" Target="../tags/tag1014.xml"/><Relationship Id="rId13" Type="http://schemas.openxmlformats.org/officeDocument/2006/relationships/tags" Target="../tags/tag1018.xml"/><Relationship Id="rId18" Type="http://schemas.openxmlformats.org/officeDocument/2006/relationships/tags" Target="../tags/tag1023.xml"/><Relationship Id="rId39" Type="http://schemas.openxmlformats.org/officeDocument/2006/relationships/tags" Target="../tags/tag1044.xml"/><Relationship Id="rId109" Type="http://schemas.openxmlformats.org/officeDocument/2006/relationships/tags" Target="../tags/tag1114.xml"/><Relationship Id="rId34" Type="http://schemas.openxmlformats.org/officeDocument/2006/relationships/tags" Target="../tags/tag1039.xml"/><Relationship Id="rId50" Type="http://schemas.openxmlformats.org/officeDocument/2006/relationships/tags" Target="../tags/tag1055.xml"/><Relationship Id="rId55" Type="http://schemas.openxmlformats.org/officeDocument/2006/relationships/tags" Target="../tags/tag1060.xml"/><Relationship Id="rId76" Type="http://schemas.openxmlformats.org/officeDocument/2006/relationships/tags" Target="../tags/tag1081.xml"/><Relationship Id="rId97" Type="http://schemas.openxmlformats.org/officeDocument/2006/relationships/tags" Target="../tags/tag1102.xml"/><Relationship Id="rId104" Type="http://schemas.openxmlformats.org/officeDocument/2006/relationships/tags" Target="../tags/tag1109.xml"/><Relationship Id="rId120" Type="http://schemas.openxmlformats.org/officeDocument/2006/relationships/tags" Target="../tags/tag1125.xml"/><Relationship Id="rId7" Type="http://schemas.openxmlformats.org/officeDocument/2006/relationships/tags" Target="../tags/tag1012.xml"/><Relationship Id="rId71" Type="http://schemas.openxmlformats.org/officeDocument/2006/relationships/tags" Target="../tags/tag1076.xml"/><Relationship Id="rId92" Type="http://schemas.openxmlformats.org/officeDocument/2006/relationships/tags" Target="../tags/tag1097.xml"/><Relationship Id="rId2" Type="http://schemas.openxmlformats.org/officeDocument/2006/relationships/tags" Target="../tags/tag1007.xml"/><Relationship Id="rId29" Type="http://schemas.openxmlformats.org/officeDocument/2006/relationships/tags" Target="../tags/tag1034.xml"/><Relationship Id="rId24" Type="http://schemas.openxmlformats.org/officeDocument/2006/relationships/tags" Target="../tags/tag1029.xml"/><Relationship Id="rId40" Type="http://schemas.openxmlformats.org/officeDocument/2006/relationships/tags" Target="../tags/tag1045.xml"/><Relationship Id="rId45" Type="http://schemas.openxmlformats.org/officeDocument/2006/relationships/tags" Target="../tags/tag1050.xml"/><Relationship Id="rId66" Type="http://schemas.openxmlformats.org/officeDocument/2006/relationships/tags" Target="../tags/tag1071.xml"/><Relationship Id="rId87" Type="http://schemas.openxmlformats.org/officeDocument/2006/relationships/tags" Target="../tags/tag1092.xml"/><Relationship Id="rId110" Type="http://schemas.openxmlformats.org/officeDocument/2006/relationships/tags" Target="../tags/tag1115.xml"/><Relationship Id="rId115" Type="http://schemas.openxmlformats.org/officeDocument/2006/relationships/tags" Target="../tags/tag1120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1152.xml"/><Relationship Id="rId117" Type="http://schemas.openxmlformats.org/officeDocument/2006/relationships/tags" Target="../tags/tag1243.xml"/><Relationship Id="rId21" Type="http://schemas.openxmlformats.org/officeDocument/2006/relationships/tags" Target="../tags/tag1147.xml"/><Relationship Id="rId42" Type="http://schemas.openxmlformats.org/officeDocument/2006/relationships/tags" Target="../tags/tag1168.xml"/><Relationship Id="rId47" Type="http://schemas.openxmlformats.org/officeDocument/2006/relationships/tags" Target="../tags/tag1173.xml"/><Relationship Id="rId63" Type="http://schemas.openxmlformats.org/officeDocument/2006/relationships/tags" Target="../tags/tag1189.xml"/><Relationship Id="rId68" Type="http://schemas.openxmlformats.org/officeDocument/2006/relationships/tags" Target="../tags/tag1194.xml"/><Relationship Id="rId84" Type="http://schemas.openxmlformats.org/officeDocument/2006/relationships/tags" Target="../tags/tag1210.xml"/><Relationship Id="rId89" Type="http://schemas.openxmlformats.org/officeDocument/2006/relationships/tags" Target="../tags/tag1215.xml"/><Relationship Id="rId112" Type="http://schemas.openxmlformats.org/officeDocument/2006/relationships/tags" Target="../tags/tag1238.xml"/><Relationship Id="rId16" Type="http://schemas.openxmlformats.org/officeDocument/2006/relationships/tags" Target="../tags/tag1142.xml"/><Relationship Id="rId107" Type="http://schemas.openxmlformats.org/officeDocument/2006/relationships/tags" Target="../tags/tag1233.xml"/><Relationship Id="rId11" Type="http://schemas.openxmlformats.org/officeDocument/2006/relationships/tags" Target="../tags/tag1137.xml"/><Relationship Id="rId32" Type="http://schemas.openxmlformats.org/officeDocument/2006/relationships/tags" Target="../tags/tag1158.xml"/><Relationship Id="rId37" Type="http://schemas.openxmlformats.org/officeDocument/2006/relationships/tags" Target="../tags/tag1163.xml"/><Relationship Id="rId53" Type="http://schemas.openxmlformats.org/officeDocument/2006/relationships/tags" Target="../tags/tag1179.xml"/><Relationship Id="rId58" Type="http://schemas.openxmlformats.org/officeDocument/2006/relationships/tags" Target="../tags/tag1184.xml"/><Relationship Id="rId74" Type="http://schemas.openxmlformats.org/officeDocument/2006/relationships/tags" Target="../tags/tag1200.xml"/><Relationship Id="rId79" Type="http://schemas.openxmlformats.org/officeDocument/2006/relationships/tags" Target="../tags/tag1205.xml"/><Relationship Id="rId102" Type="http://schemas.openxmlformats.org/officeDocument/2006/relationships/tags" Target="../tags/tag1228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1131.xml"/><Relationship Id="rId61" Type="http://schemas.openxmlformats.org/officeDocument/2006/relationships/tags" Target="../tags/tag1187.xml"/><Relationship Id="rId82" Type="http://schemas.openxmlformats.org/officeDocument/2006/relationships/tags" Target="../tags/tag1208.xml"/><Relationship Id="rId90" Type="http://schemas.openxmlformats.org/officeDocument/2006/relationships/tags" Target="../tags/tag1216.xml"/><Relationship Id="rId95" Type="http://schemas.openxmlformats.org/officeDocument/2006/relationships/tags" Target="../tags/tag1221.xml"/><Relationship Id="rId19" Type="http://schemas.openxmlformats.org/officeDocument/2006/relationships/tags" Target="../tags/tag1145.xml"/><Relationship Id="rId14" Type="http://schemas.openxmlformats.org/officeDocument/2006/relationships/tags" Target="../tags/tag1140.xml"/><Relationship Id="rId22" Type="http://schemas.openxmlformats.org/officeDocument/2006/relationships/tags" Target="../tags/tag1148.xml"/><Relationship Id="rId27" Type="http://schemas.openxmlformats.org/officeDocument/2006/relationships/tags" Target="../tags/tag1153.xml"/><Relationship Id="rId30" Type="http://schemas.openxmlformats.org/officeDocument/2006/relationships/tags" Target="../tags/tag1156.xml"/><Relationship Id="rId35" Type="http://schemas.openxmlformats.org/officeDocument/2006/relationships/tags" Target="../tags/tag1161.xml"/><Relationship Id="rId43" Type="http://schemas.openxmlformats.org/officeDocument/2006/relationships/tags" Target="../tags/tag1169.xml"/><Relationship Id="rId48" Type="http://schemas.openxmlformats.org/officeDocument/2006/relationships/tags" Target="../tags/tag1174.xml"/><Relationship Id="rId56" Type="http://schemas.openxmlformats.org/officeDocument/2006/relationships/tags" Target="../tags/tag1182.xml"/><Relationship Id="rId64" Type="http://schemas.openxmlformats.org/officeDocument/2006/relationships/tags" Target="../tags/tag1190.xml"/><Relationship Id="rId69" Type="http://schemas.openxmlformats.org/officeDocument/2006/relationships/tags" Target="../tags/tag1195.xml"/><Relationship Id="rId77" Type="http://schemas.openxmlformats.org/officeDocument/2006/relationships/tags" Target="../tags/tag1203.xml"/><Relationship Id="rId100" Type="http://schemas.openxmlformats.org/officeDocument/2006/relationships/tags" Target="../tags/tag1226.xml"/><Relationship Id="rId105" Type="http://schemas.openxmlformats.org/officeDocument/2006/relationships/tags" Target="../tags/tag1231.xml"/><Relationship Id="rId113" Type="http://schemas.openxmlformats.org/officeDocument/2006/relationships/tags" Target="../tags/tag1239.xml"/><Relationship Id="rId118" Type="http://schemas.openxmlformats.org/officeDocument/2006/relationships/tags" Target="../tags/tag1244.xml"/><Relationship Id="rId8" Type="http://schemas.openxmlformats.org/officeDocument/2006/relationships/tags" Target="../tags/tag1134.xml"/><Relationship Id="rId51" Type="http://schemas.openxmlformats.org/officeDocument/2006/relationships/tags" Target="../tags/tag1177.xml"/><Relationship Id="rId72" Type="http://schemas.openxmlformats.org/officeDocument/2006/relationships/tags" Target="../tags/tag1198.xml"/><Relationship Id="rId80" Type="http://schemas.openxmlformats.org/officeDocument/2006/relationships/tags" Target="../tags/tag1206.xml"/><Relationship Id="rId85" Type="http://schemas.openxmlformats.org/officeDocument/2006/relationships/tags" Target="../tags/tag1211.xml"/><Relationship Id="rId93" Type="http://schemas.openxmlformats.org/officeDocument/2006/relationships/tags" Target="../tags/tag1219.xml"/><Relationship Id="rId98" Type="http://schemas.openxmlformats.org/officeDocument/2006/relationships/tags" Target="../tags/tag1224.xml"/><Relationship Id="rId121" Type="http://schemas.openxmlformats.org/officeDocument/2006/relationships/tags" Target="../tags/tag1247.xml"/><Relationship Id="rId3" Type="http://schemas.openxmlformats.org/officeDocument/2006/relationships/tags" Target="../tags/tag1129.xml"/><Relationship Id="rId12" Type="http://schemas.openxmlformats.org/officeDocument/2006/relationships/tags" Target="../tags/tag1138.xml"/><Relationship Id="rId17" Type="http://schemas.openxmlformats.org/officeDocument/2006/relationships/tags" Target="../tags/tag1143.xml"/><Relationship Id="rId25" Type="http://schemas.openxmlformats.org/officeDocument/2006/relationships/tags" Target="../tags/tag1151.xml"/><Relationship Id="rId33" Type="http://schemas.openxmlformats.org/officeDocument/2006/relationships/tags" Target="../tags/tag1159.xml"/><Relationship Id="rId38" Type="http://schemas.openxmlformats.org/officeDocument/2006/relationships/tags" Target="../tags/tag1164.xml"/><Relationship Id="rId46" Type="http://schemas.openxmlformats.org/officeDocument/2006/relationships/tags" Target="../tags/tag1172.xml"/><Relationship Id="rId59" Type="http://schemas.openxmlformats.org/officeDocument/2006/relationships/tags" Target="../tags/tag1185.xml"/><Relationship Id="rId67" Type="http://schemas.openxmlformats.org/officeDocument/2006/relationships/tags" Target="../tags/tag1193.xml"/><Relationship Id="rId103" Type="http://schemas.openxmlformats.org/officeDocument/2006/relationships/tags" Target="../tags/tag1229.xml"/><Relationship Id="rId108" Type="http://schemas.openxmlformats.org/officeDocument/2006/relationships/tags" Target="../tags/tag1234.xml"/><Relationship Id="rId116" Type="http://schemas.openxmlformats.org/officeDocument/2006/relationships/tags" Target="../tags/tag1242.xml"/><Relationship Id="rId20" Type="http://schemas.openxmlformats.org/officeDocument/2006/relationships/tags" Target="../tags/tag1146.xml"/><Relationship Id="rId41" Type="http://schemas.openxmlformats.org/officeDocument/2006/relationships/tags" Target="../tags/tag1167.xml"/><Relationship Id="rId54" Type="http://schemas.openxmlformats.org/officeDocument/2006/relationships/tags" Target="../tags/tag1180.xml"/><Relationship Id="rId62" Type="http://schemas.openxmlformats.org/officeDocument/2006/relationships/tags" Target="../tags/tag1188.xml"/><Relationship Id="rId70" Type="http://schemas.openxmlformats.org/officeDocument/2006/relationships/tags" Target="../tags/tag1196.xml"/><Relationship Id="rId75" Type="http://schemas.openxmlformats.org/officeDocument/2006/relationships/tags" Target="../tags/tag1201.xml"/><Relationship Id="rId83" Type="http://schemas.openxmlformats.org/officeDocument/2006/relationships/tags" Target="../tags/tag1209.xml"/><Relationship Id="rId88" Type="http://schemas.openxmlformats.org/officeDocument/2006/relationships/tags" Target="../tags/tag1214.xml"/><Relationship Id="rId91" Type="http://schemas.openxmlformats.org/officeDocument/2006/relationships/tags" Target="../tags/tag1217.xml"/><Relationship Id="rId96" Type="http://schemas.openxmlformats.org/officeDocument/2006/relationships/tags" Target="../tags/tag1222.xml"/><Relationship Id="rId111" Type="http://schemas.openxmlformats.org/officeDocument/2006/relationships/tags" Target="../tags/tag1237.xml"/><Relationship Id="rId1" Type="http://schemas.openxmlformats.org/officeDocument/2006/relationships/tags" Target="../tags/tag1127.xml"/><Relationship Id="rId6" Type="http://schemas.openxmlformats.org/officeDocument/2006/relationships/tags" Target="../tags/tag1132.xml"/><Relationship Id="rId15" Type="http://schemas.openxmlformats.org/officeDocument/2006/relationships/tags" Target="../tags/tag1141.xml"/><Relationship Id="rId23" Type="http://schemas.openxmlformats.org/officeDocument/2006/relationships/tags" Target="../tags/tag1149.xml"/><Relationship Id="rId28" Type="http://schemas.openxmlformats.org/officeDocument/2006/relationships/tags" Target="../tags/tag1154.xml"/><Relationship Id="rId36" Type="http://schemas.openxmlformats.org/officeDocument/2006/relationships/tags" Target="../tags/tag1162.xml"/><Relationship Id="rId49" Type="http://schemas.openxmlformats.org/officeDocument/2006/relationships/tags" Target="../tags/tag1175.xml"/><Relationship Id="rId57" Type="http://schemas.openxmlformats.org/officeDocument/2006/relationships/tags" Target="../tags/tag1183.xml"/><Relationship Id="rId106" Type="http://schemas.openxmlformats.org/officeDocument/2006/relationships/tags" Target="../tags/tag1232.xml"/><Relationship Id="rId114" Type="http://schemas.openxmlformats.org/officeDocument/2006/relationships/tags" Target="../tags/tag1240.xml"/><Relationship Id="rId119" Type="http://schemas.openxmlformats.org/officeDocument/2006/relationships/tags" Target="../tags/tag1245.xml"/><Relationship Id="rId10" Type="http://schemas.openxmlformats.org/officeDocument/2006/relationships/tags" Target="../tags/tag1136.xml"/><Relationship Id="rId31" Type="http://schemas.openxmlformats.org/officeDocument/2006/relationships/tags" Target="../tags/tag1157.xml"/><Relationship Id="rId44" Type="http://schemas.openxmlformats.org/officeDocument/2006/relationships/tags" Target="../tags/tag1170.xml"/><Relationship Id="rId52" Type="http://schemas.openxmlformats.org/officeDocument/2006/relationships/tags" Target="../tags/tag1178.xml"/><Relationship Id="rId60" Type="http://schemas.openxmlformats.org/officeDocument/2006/relationships/tags" Target="../tags/tag1186.xml"/><Relationship Id="rId65" Type="http://schemas.openxmlformats.org/officeDocument/2006/relationships/tags" Target="../tags/tag1191.xml"/><Relationship Id="rId73" Type="http://schemas.openxmlformats.org/officeDocument/2006/relationships/tags" Target="../tags/tag1199.xml"/><Relationship Id="rId78" Type="http://schemas.openxmlformats.org/officeDocument/2006/relationships/tags" Target="../tags/tag1204.xml"/><Relationship Id="rId81" Type="http://schemas.openxmlformats.org/officeDocument/2006/relationships/tags" Target="../tags/tag1207.xml"/><Relationship Id="rId86" Type="http://schemas.openxmlformats.org/officeDocument/2006/relationships/tags" Target="../tags/tag1212.xml"/><Relationship Id="rId94" Type="http://schemas.openxmlformats.org/officeDocument/2006/relationships/tags" Target="../tags/tag1220.xml"/><Relationship Id="rId99" Type="http://schemas.openxmlformats.org/officeDocument/2006/relationships/tags" Target="../tags/tag1225.xml"/><Relationship Id="rId101" Type="http://schemas.openxmlformats.org/officeDocument/2006/relationships/tags" Target="../tags/tag1227.xml"/><Relationship Id="rId122" Type="http://schemas.openxmlformats.org/officeDocument/2006/relationships/tags" Target="../tags/tag1248.xml"/><Relationship Id="rId4" Type="http://schemas.openxmlformats.org/officeDocument/2006/relationships/tags" Target="../tags/tag1130.xml"/><Relationship Id="rId9" Type="http://schemas.openxmlformats.org/officeDocument/2006/relationships/tags" Target="../tags/tag1135.xml"/><Relationship Id="rId13" Type="http://schemas.openxmlformats.org/officeDocument/2006/relationships/tags" Target="../tags/tag1139.xml"/><Relationship Id="rId18" Type="http://schemas.openxmlformats.org/officeDocument/2006/relationships/tags" Target="../tags/tag1144.xml"/><Relationship Id="rId39" Type="http://schemas.openxmlformats.org/officeDocument/2006/relationships/tags" Target="../tags/tag1165.xml"/><Relationship Id="rId109" Type="http://schemas.openxmlformats.org/officeDocument/2006/relationships/tags" Target="../tags/tag1235.xml"/><Relationship Id="rId34" Type="http://schemas.openxmlformats.org/officeDocument/2006/relationships/tags" Target="../tags/tag1160.xml"/><Relationship Id="rId50" Type="http://schemas.openxmlformats.org/officeDocument/2006/relationships/tags" Target="../tags/tag1176.xml"/><Relationship Id="rId55" Type="http://schemas.openxmlformats.org/officeDocument/2006/relationships/tags" Target="../tags/tag1181.xml"/><Relationship Id="rId76" Type="http://schemas.openxmlformats.org/officeDocument/2006/relationships/tags" Target="../tags/tag1202.xml"/><Relationship Id="rId97" Type="http://schemas.openxmlformats.org/officeDocument/2006/relationships/tags" Target="../tags/tag1223.xml"/><Relationship Id="rId104" Type="http://schemas.openxmlformats.org/officeDocument/2006/relationships/tags" Target="../tags/tag1230.xml"/><Relationship Id="rId120" Type="http://schemas.openxmlformats.org/officeDocument/2006/relationships/tags" Target="../tags/tag1246.xml"/><Relationship Id="rId7" Type="http://schemas.openxmlformats.org/officeDocument/2006/relationships/tags" Target="../tags/tag1133.xml"/><Relationship Id="rId71" Type="http://schemas.openxmlformats.org/officeDocument/2006/relationships/tags" Target="../tags/tag1197.xml"/><Relationship Id="rId92" Type="http://schemas.openxmlformats.org/officeDocument/2006/relationships/tags" Target="../tags/tag1218.xml"/><Relationship Id="rId2" Type="http://schemas.openxmlformats.org/officeDocument/2006/relationships/tags" Target="../tags/tag1128.xml"/><Relationship Id="rId29" Type="http://schemas.openxmlformats.org/officeDocument/2006/relationships/tags" Target="../tags/tag1155.xml"/><Relationship Id="rId24" Type="http://schemas.openxmlformats.org/officeDocument/2006/relationships/tags" Target="../tags/tag1150.xml"/><Relationship Id="rId40" Type="http://schemas.openxmlformats.org/officeDocument/2006/relationships/tags" Target="../tags/tag1166.xml"/><Relationship Id="rId45" Type="http://schemas.openxmlformats.org/officeDocument/2006/relationships/tags" Target="../tags/tag1171.xml"/><Relationship Id="rId66" Type="http://schemas.openxmlformats.org/officeDocument/2006/relationships/tags" Target="../tags/tag1192.xml"/><Relationship Id="rId87" Type="http://schemas.openxmlformats.org/officeDocument/2006/relationships/tags" Target="../tags/tag1213.xml"/><Relationship Id="rId110" Type="http://schemas.openxmlformats.org/officeDocument/2006/relationships/tags" Target="../tags/tag1236.xml"/><Relationship Id="rId115" Type="http://schemas.openxmlformats.org/officeDocument/2006/relationships/tags" Target="../tags/tag12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68" Type="http://schemas.openxmlformats.org/officeDocument/2006/relationships/tags" Target="../tags/tag151.xml"/><Relationship Id="rId76" Type="http://schemas.openxmlformats.org/officeDocument/2006/relationships/tags" Target="../tags/tag159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9" Type="http://schemas.openxmlformats.org/officeDocument/2006/relationships/tags" Target="../tags/tag112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66" Type="http://schemas.openxmlformats.org/officeDocument/2006/relationships/tags" Target="../tags/tag149.xml"/><Relationship Id="rId74" Type="http://schemas.openxmlformats.org/officeDocument/2006/relationships/tags" Target="../tags/tag157.xml"/><Relationship Id="rId79" Type="http://schemas.openxmlformats.org/officeDocument/2006/relationships/tags" Target="../tags/tag162.xml"/><Relationship Id="rId5" Type="http://schemas.openxmlformats.org/officeDocument/2006/relationships/tags" Target="../tags/tag88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81" Type="http://schemas.openxmlformats.org/officeDocument/2006/relationships/tags" Target="../tags/tag16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69" Type="http://schemas.openxmlformats.org/officeDocument/2006/relationships/tags" Target="../tags/tag152.xml"/><Relationship Id="rId77" Type="http://schemas.openxmlformats.org/officeDocument/2006/relationships/tags" Target="../tags/tag16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80" Type="http://schemas.openxmlformats.org/officeDocument/2006/relationships/tags" Target="../tags/tag163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Relationship Id="rId67" Type="http://schemas.openxmlformats.org/officeDocument/2006/relationships/tags" Target="../tags/tag150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83" Type="http://schemas.openxmlformats.org/officeDocument/2006/relationships/tags" Target="../tags/tag166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b10001</a:t>
            </a:r>
            <a:br>
              <a:rPr lang="en-US" dirty="0" smtClean="0"/>
            </a:br>
            <a:r>
              <a:rPr lang="en-US" dirty="0" smtClean="0"/>
              <a:t>Pipelining Hazards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Jump update PC?</a:t>
            </a:r>
          </a:p>
          <a:p>
            <a:endParaRPr lang="en-US" dirty="0"/>
          </a:p>
          <a:p>
            <a:r>
              <a:rPr lang="en-US" dirty="0" smtClean="0"/>
              <a:t>Is this ok?</a:t>
            </a:r>
          </a:p>
          <a:p>
            <a:endParaRPr lang="en-US" dirty="0"/>
          </a:p>
          <a:p>
            <a:r>
              <a:rPr lang="en-US" dirty="0" smtClean="0"/>
              <a:t>Can we do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When does Jump update PC?</a:t>
            </a:r>
          </a:p>
          <a:p>
            <a:endParaRPr lang="en-US" dirty="0"/>
          </a:p>
          <a:p>
            <a:r>
              <a:rPr lang="en-US" dirty="0" smtClean="0"/>
              <a:t>Is this ok?</a:t>
            </a:r>
          </a:p>
          <a:p>
            <a:endParaRPr lang="en-US" dirty="0"/>
          </a:p>
          <a:p>
            <a:r>
              <a:rPr lang="en-US" dirty="0" smtClean="0"/>
              <a:t>Can we do better?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Control Hazard</a:t>
            </a:r>
            <a:r>
              <a:rPr lang="en-US" dirty="0" smtClean="0"/>
              <a:t> is when the wrong instruction gets executed because </a:t>
            </a:r>
            <a:r>
              <a:rPr lang="en-US" dirty="0" err="1" smtClean="0"/>
              <a:t>IFetch</a:t>
            </a:r>
            <a:r>
              <a:rPr lang="en-US" dirty="0" smtClean="0"/>
              <a:t>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2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3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3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4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17172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4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4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4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5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5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5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5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5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5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" name="Rectangle 9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16313" y="5170488"/>
            <a:ext cx="496887" cy="558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+</a:t>
            </a:r>
          </a:p>
        </p:txBody>
      </p:sp>
      <p:cxnSp>
        <p:nvCxnSpPr>
          <p:cNvPr id="277" name="AutoShape 94"/>
          <p:cNvCxnSpPr>
            <a:cxnSpLocks noChangeShapeType="1"/>
            <a:stCxn id="209" idx="1"/>
            <a:endCxn id="276" idx="0"/>
          </p:cNvCxnSpPr>
          <p:nvPr>
            <p:custDataLst>
              <p:tags r:id="rId7"/>
            </p:custDataLst>
          </p:nvPr>
        </p:nvCxnSpPr>
        <p:spPr bwMode="auto">
          <a:xfrm>
            <a:off x="2759075" y="5006975"/>
            <a:ext cx="1006475" cy="163513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78" name="AutoShape 95"/>
          <p:cNvCxnSpPr>
            <a:cxnSpLocks noChangeShapeType="1"/>
            <a:stCxn id="279" idx="1"/>
            <a:endCxn id="276" idx="1"/>
          </p:cNvCxnSpPr>
          <p:nvPr>
            <p:custDataLst>
              <p:tags r:id="rId8"/>
            </p:custDataLst>
          </p:nvPr>
        </p:nvCxnSpPr>
        <p:spPr bwMode="auto">
          <a:xfrm>
            <a:off x="814388" y="5027613"/>
            <a:ext cx="2701925" cy="4222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79" name="Line 9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23900" y="5027613"/>
            <a:ext cx="904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0" name="AutoShape 97"/>
          <p:cNvCxnSpPr>
            <a:cxnSpLocks noChangeShapeType="1"/>
            <a:stCxn id="279" idx="0"/>
            <a:endCxn id="268" idx="1"/>
          </p:cNvCxnSpPr>
          <p:nvPr>
            <p:custDataLst>
              <p:tags r:id="rId10"/>
            </p:custDataLst>
          </p:nvPr>
        </p:nvCxnSpPr>
        <p:spPr bwMode="auto">
          <a:xfrm flipH="1" flipV="1">
            <a:off x="719138" y="3868738"/>
            <a:ext cx="4762" cy="1158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1" name="Line 9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335463" y="5435600"/>
            <a:ext cx="904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2" name="AutoShape 99"/>
          <p:cNvCxnSpPr>
            <a:cxnSpLocks noChangeShapeType="1"/>
            <a:stCxn id="276" idx="3"/>
            <a:endCxn id="281" idx="0"/>
          </p:cNvCxnSpPr>
          <p:nvPr>
            <p:custDataLst>
              <p:tags r:id="rId12"/>
            </p:custDataLst>
          </p:nvPr>
        </p:nvCxnSpPr>
        <p:spPr bwMode="auto">
          <a:xfrm flipV="1">
            <a:off x="4013200" y="5435600"/>
            <a:ext cx="322263" cy="142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3" name="Rectangle 10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5438" y="3738563"/>
            <a:ext cx="395287" cy="3238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test</a:t>
            </a:r>
          </a:p>
        </p:txBody>
      </p:sp>
      <p:cxnSp>
        <p:nvCxnSpPr>
          <p:cNvPr id="284" name="AutoShape 101"/>
          <p:cNvCxnSpPr>
            <a:cxnSpLocks noChangeShapeType="1"/>
            <a:stCxn id="258" idx="1"/>
            <a:endCxn id="283" idx="0"/>
          </p:cNvCxnSpPr>
          <p:nvPr>
            <p:custDataLst>
              <p:tags r:id="rId14"/>
            </p:custDataLst>
          </p:nvPr>
        </p:nvCxnSpPr>
        <p:spPr bwMode="auto">
          <a:xfrm>
            <a:off x="4060825" y="3548063"/>
            <a:ext cx="273050" cy="190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85" name="AutoShape 102"/>
          <p:cNvCxnSpPr>
            <a:cxnSpLocks noChangeShapeType="1"/>
            <a:stCxn id="259" idx="1"/>
            <a:endCxn id="283" idx="2"/>
          </p:cNvCxnSpPr>
          <p:nvPr>
            <p:custDataLst>
              <p:tags r:id="rId15"/>
            </p:custDataLst>
          </p:nvPr>
        </p:nvCxnSpPr>
        <p:spPr bwMode="auto">
          <a:xfrm flipV="1">
            <a:off x="4060825" y="4062413"/>
            <a:ext cx="273050" cy="1666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6096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Add hardware -&gt; Update PC after </a:t>
            </a:r>
            <a:r>
              <a:rPr lang="en-US" sz="3200" dirty="0" err="1" smtClean="0"/>
              <a:t>RegFetch</a:t>
            </a:r>
            <a:r>
              <a:rPr lang="en-US" sz="3200" dirty="0" smtClean="0"/>
              <a:t>/Decode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3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656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316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 is sneaking in past the branch!!</a:t>
            </a:r>
          </a:p>
          <a:p>
            <a:endParaRPr lang="en-US" dirty="0"/>
          </a:p>
          <a:p>
            <a:r>
              <a:rPr lang="en-US" dirty="0" smtClean="0"/>
              <a:t>How can we solve this problem?</a:t>
            </a:r>
          </a:p>
          <a:p>
            <a:endParaRPr lang="en-US" dirty="0"/>
          </a:p>
          <a:p>
            <a:r>
              <a:rPr lang="en-US" dirty="0" smtClean="0"/>
              <a:t>This is exactly why Comp Arch is so damn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5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Solution: 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13"/>
          </a:xfrm>
        </p:spPr>
        <p:txBody>
          <a:bodyPr>
            <a:normAutofit/>
          </a:bodyPr>
          <a:lstStyle/>
          <a:p>
            <a:r>
              <a:rPr lang="en-US" dirty="0" smtClean="0"/>
              <a:t>Delay Fetch/Decoding the next instruction</a:t>
            </a:r>
          </a:p>
          <a:p>
            <a:r>
              <a:rPr lang="en-US" dirty="0" smtClean="0"/>
              <a:t>What is the impact on performance?</a:t>
            </a:r>
          </a:p>
        </p:txBody>
      </p:sp>
      <p:sp>
        <p:nvSpPr>
          <p:cNvPr id="31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449638"/>
            <a:ext cx="6889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Clock</a:t>
            </a:r>
          </a:p>
        </p:txBody>
      </p:sp>
      <p:grpSp>
        <p:nvGrpSpPr>
          <p:cNvPr id="317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95288" y="3449638"/>
            <a:ext cx="7924800" cy="228600"/>
            <a:chOff x="384" y="2160"/>
            <a:chExt cx="4992" cy="144"/>
          </a:xfrm>
        </p:grpSpPr>
        <p:grpSp>
          <p:nvGrpSpPr>
            <p:cNvPr id="318" name="Group 5"/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361" name="Line 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Line 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Line 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Line 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9" name="Group 10"/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357" name="Line 1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1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1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Line 1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0" name="Group 15"/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353" name="Line 16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Line 17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Line 18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Line 1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349" name="Line 21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Line 22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Line 23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Line 24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2" name="Group 25"/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345" name="Line 26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Line 27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Line 28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Line 29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3" name="Group 30"/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341" name="Line 3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Line 3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Line 3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Line 3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4" name="Group 35"/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337" name="Line 36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37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Line 38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Line 39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5" name="Group 40"/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333" name="Line 41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42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43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44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6" name="Line 45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7" name="Group 46"/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329" name="Line 47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48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49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50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8" name="Line 5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5" name="Line 5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776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Line 5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614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5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368" name="Rectangle 5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369" name="Line 5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452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Line 5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3290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Line 5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29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Line 5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967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Line 6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805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Line 6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643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Line 6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7481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Line 6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8320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6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378" name="Rectangle 6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76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379" name="Rectangle 6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380" name="Rectangle 6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530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381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382" name="Rectangle 6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6294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383" name="Rectangle 7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67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grpSp>
        <p:nvGrpSpPr>
          <p:cNvPr id="384" name="Group 71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788988" y="3906838"/>
            <a:ext cx="812800" cy="333375"/>
            <a:chOff x="632" y="2448"/>
            <a:chExt cx="512" cy="210"/>
          </a:xfrm>
        </p:grpSpPr>
        <p:sp>
          <p:nvSpPr>
            <p:cNvPr id="385" name="Rectangle 7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Rectangle 73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673" y="2448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387" name="Group 74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600200" y="3906838"/>
            <a:ext cx="903288" cy="333375"/>
            <a:chOff x="1143" y="2448"/>
            <a:chExt cx="569" cy="210"/>
          </a:xfrm>
        </p:grpSpPr>
        <p:sp>
          <p:nvSpPr>
            <p:cNvPr id="388" name="Rectangle 75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Rectangle 76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390" name="Group 7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303588" y="3906838"/>
            <a:ext cx="812800" cy="333375"/>
            <a:chOff x="2273" y="1444"/>
            <a:chExt cx="512" cy="210"/>
          </a:xfrm>
        </p:grpSpPr>
        <p:sp>
          <p:nvSpPr>
            <p:cNvPr id="391" name="Rectangle 7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Rectangle 79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352" y="14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393" name="Group 80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141788" y="3906838"/>
            <a:ext cx="812800" cy="333375"/>
            <a:chOff x="2744" y="2448"/>
            <a:chExt cx="512" cy="210"/>
          </a:xfrm>
        </p:grpSpPr>
        <p:sp>
          <p:nvSpPr>
            <p:cNvPr id="394" name="Rectangle 81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Rectangle 8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396" name="Rectangle 8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200" y="3906838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397" name="Group 8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1627188" y="4364038"/>
            <a:ext cx="812800" cy="333375"/>
            <a:chOff x="1160" y="2736"/>
            <a:chExt cx="512" cy="210"/>
          </a:xfrm>
        </p:grpSpPr>
        <p:sp>
          <p:nvSpPr>
            <p:cNvPr id="398" name="Rectangle 85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Rectangle 86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01" y="273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00" name="Group 8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2438400" y="4364038"/>
            <a:ext cx="903288" cy="333375"/>
            <a:chOff x="1671" y="2736"/>
            <a:chExt cx="569" cy="210"/>
          </a:xfrm>
        </p:grpSpPr>
        <p:sp>
          <p:nvSpPr>
            <p:cNvPr id="401" name="Rectangle 88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Rectangle 8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03" name="Group 90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4141788" y="4364038"/>
            <a:ext cx="812800" cy="333375"/>
            <a:chOff x="2801" y="1732"/>
            <a:chExt cx="512" cy="210"/>
          </a:xfrm>
        </p:grpSpPr>
        <p:sp>
          <p:nvSpPr>
            <p:cNvPr id="404" name="Rectangle 91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Rectangle 92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880" y="173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06" name="Group 93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4979988" y="4364038"/>
            <a:ext cx="812800" cy="333375"/>
            <a:chOff x="3329" y="1732"/>
            <a:chExt cx="512" cy="210"/>
          </a:xfrm>
        </p:grpSpPr>
        <p:sp>
          <p:nvSpPr>
            <p:cNvPr id="407" name="Rectangle 9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Rectangle 9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09" name="Rectangle 9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38200" y="4364038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beq</a:t>
            </a:r>
          </a:p>
        </p:txBody>
      </p:sp>
      <p:grpSp>
        <p:nvGrpSpPr>
          <p:cNvPr id="410" name="Group 97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3313113" y="5287963"/>
            <a:ext cx="812800" cy="333375"/>
            <a:chOff x="1688" y="3024"/>
            <a:chExt cx="512" cy="210"/>
          </a:xfrm>
        </p:grpSpPr>
        <p:sp>
          <p:nvSpPr>
            <p:cNvPr id="411" name="Rectangle 98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Rectangle 99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729" y="302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13" name="Group 100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124325" y="5287963"/>
            <a:ext cx="903288" cy="333375"/>
            <a:chOff x="2199" y="3024"/>
            <a:chExt cx="569" cy="210"/>
          </a:xfrm>
        </p:grpSpPr>
        <p:sp>
          <p:nvSpPr>
            <p:cNvPr id="414" name="Rectangle 101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Rectangle 10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16" name="Group 103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4989513" y="5287963"/>
            <a:ext cx="812800" cy="333375"/>
            <a:chOff x="2744" y="3024"/>
            <a:chExt cx="512" cy="210"/>
          </a:xfrm>
        </p:grpSpPr>
        <p:sp>
          <p:nvSpPr>
            <p:cNvPr id="417" name="Rectangle 104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Rectangle 105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19" name="Group 10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827713" y="5287963"/>
            <a:ext cx="812800" cy="333375"/>
            <a:chOff x="3272" y="3024"/>
            <a:chExt cx="512" cy="210"/>
          </a:xfrm>
        </p:grpSpPr>
        <p:sp>
          <p:nvSpPr>
            <p:cNvPr id="420" name="Rectangle 107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Rectangle 10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351" y="302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22" name="Group 109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6665913" y="5287963"/>
            <a:ext cx="812800" cy="333375"/>
            <a:chOff x="3800" y="3024"/>
            <a:chExt cx="512" cy="210"/>
          </a:xfrm>
        </p:grpSpPr>
        <p:sp>
          <p:nvSpPr>
            <p:cNvPr id="423" name="Rectangle 110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Rectangle 111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grpSp>
        <p:nvGrpSpPr>
          <p:cNvPr id="425" name="Group 11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151313" y="5745163"/>
            <a:ext cx="812800" cy="333375"/>
            <a:chOff x="2216" y="3312"/>
            <a:chExt cx="512" cy="210"/>
          </a:xfrm>
        </p:grpSpPr>
        <p:sp>
          <p:nvSpPr>
            <p:cNvPr id="426" name="Rectangle 1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Rectangle 115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257" y="3312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28" name="Group 11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962525" y="5745163"/>
            <a:ext cx="903288" cy="333375"/>
            <a:chOff x="2727" y="3312"/>
            <a:chExt cx="569" cy="210"/>
          </a:xfrm>
        </p:grpSpPr>
        <p:sp>
          <p:nvSpPr>
            <p:cNvPr id="429" name="Rectangle 117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Rectangle 118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31" name="Group 11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665913" y="5745163"/>
            <a:ext cx="812800" cy="333375"/>
            <a:chOff x="3857" y="2308"/>
            <a:chExt cx="512" cy="210"/>
          </a:xfrm>
        </p:grpSpPr>
        <p:sp>
          <p:nvSpPr>
            <p:cNvPr id="432" name="Rectangle 120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121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936" y="2308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34" name="Group 12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7504113" y="5745163"/>
            <a:ext cx="812800" cy="333375"/>
            <a:chOff x="4328" y="3312"/>
            <a:chExt cx="512" cy="210"/>
          </a:xfrm>
        </p:grpSpPr>
        <p:sp>
          <p:nvSpPr>
            <p:cNvPr id="435" name="Rectangle 123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124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37" name="Rectangle 12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38525" y="57451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438" name="Group 126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989513" y="6202363"/>
            <a:ext cx="812800" cy="333375"/>
            <a:chOff x="2744" y="3600"/>
            <a:chExt cx="512" cy="210"/>
          </a:xfrm>
        </p:grpSpPr>
        <p:sp>
          <p:nvSpPr>
            <p:cNvPr id="439" name="Rectangle 127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Rectangle 12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785" y="3600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41" name="Group 129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800725" y="6202363"/>
            <a:ext cx="903288" cy="333375"/>
            <a:chOff x="3255" y="3600"/>
            <a:chExt cx="569" cy="210"/>
          </a:xfrm>
        </p:grpSpPr>
        <p:sp>
          <p:nvSpPr>
            <p:cNvPr id="442" name="Rectangle 1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Rectangle 1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44" name="Group 132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7504113" y="6202363"/>
            <a:ext cx="812800" cy="333375"/>
            <a:chOff x="4385" y="2596"/>
            <a:chExt cx="512" cy="210"/>
          </a:xfrm>
        </p:grpSpPr>
        <p:sp>
          <p:nvSpPr>
            <p:cNvPr id="445" name="Rectangle 13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Rectangle 13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464" y="259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47" name="Group 135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342313" y="6202363"/>
            <a:ext cx="812800" cy="333375"/>
            <a:chOff x="4856" y="3600"/>
            <a:chExt cx="512" cy="210"/>
          </a:xfrm>
        </p:grpSpPr>
        <p:sp>
          <p:nvSpPr>
            <p:cNvPr id="448" name="Rectangle 13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Rectangle 13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50" name="Rectangle 13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276725" y="62023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451" name="Line 13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V="1">
            <a:off x="66436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2" name="Line 14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V="1">
            <a:off x="8320088" y="3754438"/>
            <a:ext cx="0" cy="19764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3" name="Line 14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5805488" y="375443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4" name="Line 142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V="1">
            <a:off x="74818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5" name="Group 143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827713" y="5745163"/>
            <a:ext cx="812800" cy="333375"/>
            <a:chOff x="3272" y="3312"/>
            <a:chExt cx="512" cy="210"/>
          </a:xfrm>
        </p:grpSpPr>
        <p:sp>
          <p:nvSpPr>
            <p:cNvPr id="456" name="Rectangle 144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Rectangle 145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58" name="Group 146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6665913" y="6202363"/>
            <a:ext cx="812800" cy="333375"/>
            <a:chOff x="3800" y="3600"/>
            <a:chExt cx="512" cy="210"/>
          </a:xfrm>
        </p:grpSpPr>
        <p:sp>
          <p:nvSpPr>
            <p:cNvPr id="459" name="Rectangle 14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Rectangle 14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1" name="Group 149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>
            <a:off x="2465388" y="3906838"/>
            <a:ext cx="812800" cy="333375"/>
            <a:chOff x="1688" y="2448"/>
            <a:chExt cx="512" cy="210"/>
          </a:xfrm>
        </p:grpSpPr>
        <p:sp>
          <p:nvSpPr>
            <p:cNvPr id="462" name="Rectangle 15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Rectangle 151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4" name="Group 152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3303588" y="4364038"/>
            <a:ext cx="812800" cy="333375"/>
            <a:chOff x="2273" y="1732"/>
            <a:chExt cx="512" cy="210"/>
          </a:xfrm>
        </p:grpSpPr>
        <p:sp>
          <p:nvSpPr>
            <p:cNvPr id="465" name="Rectangle 153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Rectangle 15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352" y="173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sp>
        <p:nvSpPr>
          <p:cNvPr id="467" name="AutoShape 209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719763" y="4757738"/>
            <a:ext cx="925512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8" name="AutoShape 20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03788" y="4757738"/>
            <a:ext cx="925512" cy="488950"/>
          </a:xfrm>
          <a:prstGeom prst="cloudCallout">
            <a:avLst>
              <a:gd name="adj1" fmla="val -316037"/>
              <a:gd name="adj2" fmla="val 12014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9" name="AutoShape 20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086225" y="4757738"/>
            <a:ext cx="925513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0" name="AutoShape 206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268663" y="4757738"/>
            <a:ext cx="925512" cy="488950"/>
          </a:xfrm>
          <a:prstGeom prst="cloudCallout">
            <a:avLst>
              <a:gd name="adj1" fmla="val -116208"/>
              <a:gd name="adj2" fmla="val -8769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1" name="AutoShape 204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451100" y="4757738"/>
            <a:ext cx="925513" cy="488950"/>
          </a:xfrm>
          <a:prstGeom prst="cloudCallout">
            <a:avLst>
              <a:gd name="adj1" fmla="val -62523"/>
              <a:gd name="adj2" fmla="val -6071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xmlns="" val="17602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Embrace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Re-define not as a hazard, but as a feature!</a:t>
            </a:r>
          </a:p>
          <a:p>
            <a:endParaRPr lang="en-US" dirty="0"/>
          </a:p>
          <a:p>
            <a:r>
              <a:rPr lang="en-US" dirty="0" smtClean="0"/>
              <a:t>Compiler moves an instruction in to the “Branch Delay Slot”</a:t>
            </a:r>
          </a:p>
          <a:p>
            <a:endParaRPr lang="en-US" dirty="0"/>
          </a:p>
          <a:p>
            <a:r>
              <a:rPr lang="en-US" dirty="0" smtClean="0"/>
              <a:t>Very common in embedded / DSP </a:t>
            </a:r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Total control over instruction set / compiler / 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5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Easier to beg forgiveness than ask permission</a:t>
            </a:r>
          </a:p>
          <a:p>
            <a:pPr lvl="1"/>
            <a:r>
              <a:rPr lang="en-US" dirty="0" smtClean="0"/>
              <a:t>Make an assumption, execute accordingly</a:t>
            </a:r>
          </a:p>
          <a:p>
            <a:pPr lvl="1"/>
            <a:r>
              <a:rPr lang="en-US" dirty="0" smtClean="0"/>
              <a:t>If it was wrong, abort the </a:t>
            </a:r>
            <a:r>
              <a:rPr lang="en-US" b="1" dirty="0" smtClean="0"/>
              <a:t>speculative</a:t>
            </a:r>
            <a:r>
              <a:rPr lang="en-US" dirty="0" smtClean="0"/>
              <a:t> instructions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shall be telling this with a sigh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Somewhere ages and ages hence: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roads diverged in a wood, and I,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took the one less traveled by,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that has made all the difference. </a:t>
            </a:r>
            <a:endParaRPr lang="en-US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- Robert Frost</a:t>
            </a:r>
          </a:p>
        </p:txBody>
      </p:sp>
    </p:spTree>
    <p:extLst>
      <p:ext uri="{BB962C8B-B14F-4D97-AF65-F5344CB8AC3E}">
        <p14:creationId xmlns:p14="http://schemas.microsoft.com/office/powerpoint/2010/main" xmlns="" val="2655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Pipelined CPUs</a:t>
            </a:r>
          </a:p>
          <a:p>
            <a:endParaRPr lang="en-US" dirty="0"/>
          </a:p>
          <a:p>
            <a:r>
              <a:rPr lang="en-US" dirty="0" smtClean="0"/>
              <a:t>Discuss Hazards of Pipelining</a:t>
            </a:r>
          </a:p>
          <a:p>
            <a:endParaRPr lang="en-US" dirty="0"/>
          </a:p>
          <a:p>
            <a:r>
              <a:rPr lang="en-US" dirty="0" smtClean="0"/>
              <a:t>Amdahl’s </a:t>
            </a:r>
            <a:r>
              <a:rPr lang="en-US" dirty="0" smtClean="0"/>
              <a:t>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6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pick which way to go?</a:t>
            </a:r>
          </a:p>
          <a:p>
            <a:endParaRPr lang="en-US" dirty="0" smtClean="0"/>
          </a:p>
          <a:p>
            <a:r>
              <a:rPr lang="en-US" dirty="0" smtClean="0"/>
              <a:t>Invent a scheme, apply it to example code</a:t>
            </a:r>
          </a:p>
          <a:p>
            <a:pPr lvl="1"/>
            <a:r>
              <a:rPr lang="en-US" dirty="0" smtClean="0"/>
              <a:t>How many did you get right?</a:t>
            </a:r>
          </a:p>
          <a:p>
            <a:pPr lvl="1"/>
            <a:r>
              <a:rPr lang="en-US" dirty="0" smtClean="0"/>
              <a:t>Does the nature of the code matter?</a:t>
            </a:r>
          </a:p>
          <a:p>
            <a:pPr lvl="1"/>
            <a:r>
              <a:rPr lang="en-US" dirty="0" smtClean="0"/>
              <a:t>Does the nature of the inputs matter?</a:t>
            </a:r>
          </a:p>
          <a:p>
            <a:endParaRPr lang="en-US" dirty="0" smtClean="0"/>
          </a:p>
          <a:p>
            <a:r>
              <a:rPr lang="en-US" dirty="0" smtClean="0"/>
              <a:t>How would this be implemented in HW?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num_positive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length;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&gt;0)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 +=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Penalty is Architecture Dependant</a:t>
            </a:r>
          </a:p>
          <a:p>
            <a:pPr lvl="1"/>
            <a:r>
              <a:rPr lang="en-US" dirty="0" smtClean="0"/>
              <a:t>We reduced BEQ from 3 to 1 with extra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Uncertainty is expensive</a:t>
            </a:r>
          </a:p>
          <a:p>
            <a:pPr lvl="1"/>
            <a:r>
              <a:rPr lang="en-US" dirty="0" smtClean="0"/>
              <a:t>Stalling costs time</a:t>
            </a:r>
          </a:p>
          <a:p>
            <a:pPr lvl="1"/>
            <a:r>
              <a:rPr lang="en-US" dirty="0" smtClean="0"/>
              <a:t>Predicting costs power and area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157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158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59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160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162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57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8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9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0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1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2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3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4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66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2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3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84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187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8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89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191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2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3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94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196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7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8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99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01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02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3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04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2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3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25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7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8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29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57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5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grpSp>
          <p:nvGrpSpPr>
            <p:cNvPr id="25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6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2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3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4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3200400" y="4648200"/>
            <a:ext cx="2098675" cy="47783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8" name="AutoShape 16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4024313" y="4679950"/>
            <a:ext cx="1287462" cy="86836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9" name="AutoShape 16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29175" y="4692650"/>
            <a:ext cx="514350" cy="129698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5343525" y="4692650"/>
            <a:ext cx="322263" cy="1751013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162" name="Rectangle 161"/>
          <p:cNvSpPr/>
          <p:nvPr/>
        </p:nvSpPr>
        <p:spPr>
          <a:xfrm rot="2775684">
            <a:off x="3141078" y="4861931"/>
            <a:ext cx="21020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FAIL</a:t>
            </a:r>
            <a:endParaRPr lang="en-US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104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5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7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8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9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1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3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29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5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6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38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43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4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5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6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4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5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8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9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40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1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45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6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8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49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0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1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7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58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9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4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5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106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07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8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9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2" name="AutoShape 165"/>
          <p:cNvCxnSpPr>
            <a:cxnSpLocks noChangeShapeType="1"/>
            <a:stCxn id="96" idx="3"/>
            <a:endCxn id="70" idx="1"/>
          </p:cNvCxnSpPr>
          <p:nvPr>
            <p:custDataLst>
              <p:tags r:id="rId5"/>
            </p:custDataLst>
          </p:nvPr>
        </p:nvCxnSpPr>
        <p:spPr bwMode="auto">
          <a:xfrm>
            <a:off x="5335588" y="4648200"/>
            <a:ext cx="25400" cy="18288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Allows immediate use of a result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Requires decoder to track where things are</a:t>
            </a:r>
          </a:p>
          <a:p>
            <a:endParaRPr lang="en-US" dirty="0" smtClean="0"/>
          </a:p>
          <a:p>
            <a:r>
              <a:rPr lang="en-US" dirty="0" smtClean="0"/>
              <a:t>Try implementing forwarding in HW</a:t>
            </a:r>
          </a:p>
          <a:p>
            <a:pPr lvl="1"/>
            <a:r>
              <a:rPr lang="en-US" dirty="0" smtClean="0"/>
              <a:t>What new registers are needed?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Muxes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Control logic?</a:t>
            </a:r>
          </a:p>
          <a:p>
            <a:pPr lvl="1"/>
            <a:r>
              <a:rPr lang="en-US" dirty="0" smtClean="0"/>
              <a:t>Can you forward with LW?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Forwarding Hardware Design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program to show a hazard</a:t>
            </a:r>
          </a:p>
          <a:p>
            <a:pPr lvl="1"/>
            <a:r>
              <a:rPr lang="en-US" dirty="0" smtClean="0"/>
              <a:t>Calculate performance with ‘vanilla’ MIPS pipeline</a:t>
            </a:r>
          </a:p>
          <a:p>
            <a:pPr lvl="1"/>
            <a:r>
              <a:rPr lang="en-US" dirty="0" smtClean="0"/>
              <a:t>Improve the pipeline</a:t>
            </a:r>
          </a:p>
          <a:p>
            <a:pPr lvl="1"/>
            <a:r>
              <a:rPr lang="en-US" dirty="0" smtClean="0"/>
              <a:t>Calculate performance with ‘better’ MIPS pipeline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answers anonymously before class </a:t>
            </a:r>
            <a:r>
              <a:rPr lang="en-US" smtClean="0"/>
              <a:t>is over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hours per week are you spending on Computer Architecture outside of class?</a:t>
            </a:r>
          </a:p>
          <a:p>
            <a:endParaRPr lang="en-US" dirty="0"/>
          </a:p>
          <a:p>
            <a:r>
              <a:rPr lang="en-US" dirty="0" smtClean="0"/>
              <a:t>How many should you be spending?</a:t>
            </a:r>
          </a:p>
          <a:p>
            <a:endParaRPr lang="en-US" dirty="0"/>
          </a:p>
          <a:p>
            <a:r>
              <a:rPr lang="en-US" dirty="0" smtClean="0"/>
              <a:t>What can I do to make these numbers match?</a:t>
            </a:r>
          </a:p>
          <a:p>
            <a:endParaRPr lang="en-US" dirty="0"/>
          </a:p>
          <a:p>
            <a:r>
              <a:rPr lang="en-US" dirty="0" smtClean="0"/>
              <a:t>What can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18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Pipelining allows multiple instructions to be “in flight” in the data path at the same time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Temporal Parallelism </a:t>
            </a:r>
            <a:r>
              <a:rPr lang="en-US" dirty="0" smtClean="0"/>
              <a:t> breaks instructions in to small tasks that run in multiple stages</a:t>
            </a:r>
          </a:p>
          <a:p>
            <a:endParaRPr lang="en-US" b="1" dirty="0" smtClean="0"/>
          </a:p>
          <a:p>
            <a:r>
              <a:rPr lang="en-US" dirty="0" smtClean="0"/>
              <a:t>Potential Throughput Speedup = # Stages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Hazards</a:t>
            </a:r>
            <a:r>
              <a:rPr lang="en-US" dirty="0" smtClean="0"/>
              <a:t> reduce these benefits</a:t>
            </a:r>
          </a:p>
          <a:p>
            <a:pPr lvl="1"/>
            <a:r>
              <a:rPr lang="en-US" dirty="0" smtClean="0"/>
              <a:t>Can always be “solved” with a No-Op (but that sucks)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6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xmlns="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instruction is in stage at a time</a:t>
            </a:r>
          </a:p>
          <a:p>
            <a:pPr lvl="1"/>
            <a:r>
              <a:rPr lang="en-US" dirty="0" smtClean="0"/>
              <a:t>No “smearing” across stages</a:t>
            </a:r>
          </a:p>
          <a:p>
            <a:pPr lvl="1"/>
            <a:endParaRPr lang="en-US" dirty="0"/>
          </a:p>
          <a:p>
            <a:r>
              <a:rPr lang="en-US" dirty="0" smtClean="0"/>
              <a:t>Entire instruction state is in the stage’s registers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xmlns="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CPU w/ Controls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53720" y="1575474"/>
          <a:ext cx="9090280" cy="5053925"/>
        </p:xfrm>
        <a:graphic>
          <a:graphicData uri="http://schemas.openxmlformats.org/presentationml/2006/ole">
            <p:oleObj spid="_x0000_s2050" name="VISIO" r:id="rId3" imgW="5530320" imgH="3074760" progId="Visio.Drawing.6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6553200" y="6488668"/>
            <a:ext cx="263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Montek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Singh, COMPS541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and Death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are “Born” in the Decoder</a:t>
            </a:r>
          </a:p>
          <a:p>
            <a:pPr lvl="1"/>
            <a:r>
              <a:rPr lang="en-US" dirty="0" smtClean="0"/>
              <a:t>Propagated until they are needed</a:t>
            </a:r>
          </a:p>
          <a:p>
            <a:pPr lvl="1"/>
            <a:endParaRPr lang="en-US" dirty="0"/>
          </a:p>
          <a:p>
            <a:r>
              <a:rPr lang="en-US" dirty="0" smtClean="0"/>
              <a:t>Data Signals are “Born” later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Reg</a:t>
            </a:r>
            <a:r>
              <a:rPr lang="en-US" dirty="0" smtClean="0"/>
              <a:t> File Reads, ALU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Signals “Die” when they are no longer needed</a:t>
            </a:r>
          </a:p>
          <a:p>
            <a:pPr lvl="1"/>
            <a:r>
              <a:rPr lang="en-US" dirty="0" smtClean="0"/>
              <a:t>Shed no tears for me. </a:t>
            </a:r>
            <a:r>
              <a:rPr lang="en-US" dirty="0"/>
              <a:t>M</a:t>
            </a:r>
            <a:r>
              <a:rPr lang="en-US" dirty="0" smtClean="0"/>
              <a:t>y glory lives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5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Annotate control signals on the 5 stage CPU</a:t>
            </a:r>
          </a:p>
          <a:p>
            <a:pPr lvl="1"/>
            <a:r>
              <a:rPr lang="en-US" dirty="0" smtClean="0"/>
              <a:t>Spawn Point, Usage(s), Cull Point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5945178"/>
              </p:ext>
            </p:extLst>
          </p:nvPr>
        </p:nvGraphicFramePr>
        <p:xfrm>
          <a:off x="685800" y="3276600"/>
          <a:ext cx="7315199" cy="3406140"/>
        </p:xfrm>
        <a:graphic>
          <a:graphicData uri="http://schemas.openxmlformats.org/drawingml/2006/table">
            <a:tbl>
              <a:tblPr/>
              <a:tblGrid>
                <a:gridCol w="2146626"/>
                <a:gridCol w="1167097"/>
                <a:gridCol w="1000369"/>
                <a:gridCol w="1000369"/>
                <a:gridCol w="1000369"/>
                <a:gridCol w="1000369"/>
              </a:tblGrid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IF/ID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ID/EX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EX/MEM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MEM/WB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5+5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Reg Data 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Addr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Cntl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Src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Zero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1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1371</Words>
  <Application>Microsoft Office PowerPoint</Application>
  <PresentationFormat>On-screen Show (4:3)</PresentationFormat>
  <Paragraphs>623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Visio 2000 Drawing</vt:lpstr>
      <vt:lpstr>b10001 Pipelining Hazards</vt:lpstr>
      <vt:lpstr>Today</vt:lpstr>
      <vt:lpstr>Review</vt:lpstr>
      <vt:lpstr>In Flight Entertainment</vt:lpstr>
      <vt:lpstr>In Flight Entertainment</vt:lpstr>
      <vt:lpstr>In Flight Entertainment</vt:lpstr>
      <vt:lpstr>Pipelined CPU w/ Controls</vt:lpstr>
      <vt:lpstr>The Life and Death of State</vt:lpstr>
      <vt:lpstr>State Check</vt:lpstr>
      <vt:lpstr>Jumping and Branching</vt:lpstr>
      <vt:lpstr>Jumping and Branching</vt:lpstr>
      <vt:lpstr>Jumping and Branching</vt:lpstr>
      <vt:lpstr>Jumping and Branching</vt:lpstr>
      <vt:lpstr>Branch is still a Hazard</vt:lpstr>
      <vt:lpstr>Branch is still a Hazard</vt:lpstr>
      <vt:lpstr>What to do?</vt:lpstr>
      <vt:lpstr>Control Hazard Solution: Stall</vt:lpstr>
      <vt:lpstr>Control Hazard Solution: Embrace It</vt:lpstr>
      <vt:lpstr>Control Hazard Solution: Guess&amp;Check</vt:lpstr>
      <vt:lpstr>Control Hazard: Guess&amp;Check</vt:lpstr>
      <vt:lpstr>Control Hazard: Guess&amp;Check</vt:lpstr>
      <vt:lpstr>Control Hazard Summary</vt:lpstr>
      <vt:lpstr>Data Hazards</vt:lpstr>
      <vt:lpstr>Data Hazards</vt:lpstr>
      <vt:lpstr>Data Hazards: Forwarding</vt:lpstr>
      <vt:lpstr>Data Hazards: Forwarding</vt:lpstr>
      <vt:lpstr>Data Hazards: Forwarding</vt:lpstr>
      <vt:lpstr>In Groups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b10001 Pipelining Hazards</dc:title>
  <dc:creator>Eric</dc:creator>
  <cp:lastModifiedBy>Eric VanWyk</cp:lastModifiedBy>
  <cp:revision>21</cp:revision>
  <dcterms:created xsi:type="dcterms:W3CDTF">2012-11-04T17:24:09Z</dcterms:created>
  <dcterms:modified xsi:type="dcterms:W3CDTF">2012-11-05T17:31:28Z</dcterms:modified>
</cp:coreProperties>
</file>