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notesSlides/notesSlide1.xml" ContentType="application/vnd.openxmlformats-officedocument.presentationml.notesSlide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notesSlides/notesSlide2.xml" ContentType="application/vnd.openxmlformats-officedocument.presentationml.notesSlide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notesSlides/notesSlide3.xml" ContentType="application/vnd.openxmlformats-officedocument.presentationml.notesSlide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notesSlides/notesSlide4.xml" ContentType="application/vnd.openxmlformats-officedocument.presentationml.notesSlide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notesSlides/notesSlide5.xml" ContentType="application/vnd.openxmlformats-officedocument.presentationml.notesSlide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notesSlides/notesSlide6.xml" ContentType="application/vnd.openxmlformats-officedocument.presentationml.notesSlide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notesSlides/notesSlide9.xml" ContentType="application/vnd.openxmlformats-officedocument.presentationml.notesSlide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10.xml" ContentType="application/vnd.openxmlformats-officedocument.presentationml.tags+xml"/>
  <Override PartName="/ppt/tags/tag911.xml" ContentType="application/vnd.openxmlformats-officedocument.presentationml.tags+xml"/>
  <Override PartName="/ppt/tags/tag912.xml" ContentType="application/vnd.openxmlformats-officedocument.presentationml.tags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tags/tag916.xml" ContentType="application/vnd.openxmlformats-officedocument.presentationml.tags+xml"/>
  <Override PartName="/ppt/tags/tag917.xml" ContentType="application/vnd.openxmlformats-officedocument.presentationml.tags+xml"/>
  <Override PartName="/ppt/tags/tag918.xml" ContentType="application/vnd.openxmlformats-officedocument.presentationml.tags+xml"/>
  <Override PartName="/ppt/tags/tag919.xml" ContentType="application/vnd.openxmlformats-officedocument.presentationml.tags+xml"/>
  <Override PartName="/ppt/tags/tag920.xml" ContentType="application/vnd.openxmlformats-officedocument.presentationml.tags+xml"/>
  <Override PartName="/ppt/tags/tag921.xml" ContentType="application/vnd.openxmlformats-officedocument.presentationml.tags+xml"/>
  <Override PartName="/ppt/notesSlides/notesSlide10.xml" ContentType="application/vnd.openxmlformats-officedocument.presentationml.notesSlide+xml"/>
  <Override PartName="/ppt/tags/tag922.xml" ContentType="application/vnd.openxmlformats-officedocument.presentationml.tags+xml"/>
  <Override PartName="/ppt/tags/tag923.xml" ContentType="application/vnd.openxmlformats-officedocument.presentationml.tags+xml"/>
  <Override PartName="/ppt/tags/tag924.xml" ContentType="application/vnd.openxmlformats-officedocument.presentationml.tags+xml"/>
  <Override PartName="/ppt/tags/tag925.xml" ContentType="application/vnd.openxmlformats-officedocument.presentationml.tags+xml"/>
  <Override PartName="/ppt/tags/tag926.xml" ContentType="application/vnd.openxmlformats-officedocument.presentationml.tags+xml"/>
  <Override PartName="/ppt/tags/tag927.xml" ContentType="application/vnd.openxmlformats-officedocument.presentationml.tags+xml"/>
  <Override PartName="/ppt/tags/tag928.xml" ContentType="application/vnd.openxmlformats-officedocument.presentationml.tags+xml"/>
  <Override PartName="/ppt/tags/tag929.xml" ContentType="application/vnd.openxmlformats-officedocument.presentationml.tags+xml"/>
  <Override PartName="/ppt/tags/tag930.xml" ContentType="application/vnd.openxmlformats-officedocument.presentationml.tags+xml"/>
  <Override PartName="/ppt/tags/tag931.xml" ContentType="application/vnd.openxmlformats-officedocument.presentationml.tags+xml"/>
  <Override PartName="/ppt/tags/tag932.xml" ContentType="application/vnd.openxmlformats-officedocument.presentationml.tags+xml"/>
  <Override PartName="/ppt/tags/tag933.xml" ContentType="application/vnd.openxmlformats-officedocument.presentationml.tags+xml"/>
  <Override PartName="/ppt/tags/tag934.xml" ContentType="application/vnd.openxmlformats-officedocument.presentationml.tags+xml"/>
  <Override PartName="/ppt/tags/tag935.xml" ContentType="application/vnd.openxmlformats-officedocument.presentationml.tags+xml"/>
  <Override PartName="/ppt/tags/tag936.xml" ContentType="application/vnd.openxmlformats-officedocument.presentationml.tags+xml"/>
  <Override PartName="/ppt/tags/tag937.xml" ContentType="application/vnd.openxmlformats-officedocument.presentationml.tags+xml"/>
  <Override PartName="/ppt/tags/tag938.xml" ContentType="application/vnd.openxmlformats-officedocument.presentationml.tags+xml"/>
  <Override PartName="/ppt/tags/tag939.xml" ContentType="application/vnd.openxmlformats-officedocument.presentationml.tags+xml"/>
  <Override PartName="/ppt/tags/tag940.xml" ContentType="application/vnd.openxmlformats-officedocument.presentationml.tags+xml"/>
  <Override PartName="/ppt/tags/tag941.xml" ContentType="application/vnd.openxmlformats-officedocument.presentationml.tags+xml"/>
  <Override PartName="/ppt/tags/tag942.xml" ContentType="application/vnd.openxmlformats-officedocument.presentationml.tags+xml"/>
  <Override PartName="/ppt/tags/tag943.xml" ContentType="application/vnd.openxmlformats-officedocument.presentationml.tags+xml"/>
  <Override PartName="/ppt/tags/tag944.xml" ContentType="application/vnd.openxmlformats-officedocument.presentationml.tags+xml"/>
  <Override PartName="/ppt/tags/tag945.xml" ContentType="application/vnd.openxmlformats-officedocument.presentationml.tags+xml"/>
  <Override PartName="/ppt/tags/tag946.xml" ContentType="application/vnd.openxmlformats-officedocument.presentationml.tags+xml"/>
  <Override PartName="/ppt/tags/tag947.xml" ContentType="application/vnd.openxmlformats-officedocument.presentationml.tags+xml"/>
  <Override PartName="/ppt/tags/tag948.xml" ContentType="application/vnd.openxmlformats-officedocument.presentationml.tags+xml"/>
  <Override PartName="/ppt/tags/tag949.xml" ContentType="application/vnd.openxmlformats-officedocument.presentationml.tags+xml"/>
  <Override PartName="/ppt/tags/tag950.xml" ContentType="application/vnd.openxmlformats-officedocument.presentationml.tags+xml"/>
  <Override PartName="/ppt/tags/tag951.xml" ContentType="application/vnd.openxmlformats-officedocument.presentationml.tags+xml"/>
  <Override PartName="/ppt/tags/tag952.xml" ContentType="application/vnd.openxmlformats-officedocument.presentationml.tags+xml"/>
  <Override PartName="/ppt/tags/tag953.xml" ContentType="application/vnd.openxmlformats-officedocument.presentationml.tags+xml"/>
  <Override PartName="/ppt/tags/tag954.xml" ContentType="application/vnd.openxmlformats-officedocument.presentationml.tags+xml"/>
  <Override PartName="/ppt/tags/tag955.xml" ContentType="application/vnd.openxmlformats-officedocument.presentationml.tags+xml"/>
  <Override PartName="/ppt/tags/tag956.xml" ContentType="application/vnd.openxmlformats-officedocument.presentationml.tags+xml"/>
  <Override PartName="/ppt/tags/tag957.xml" ContentType="application/vnd.openxmlformats-officedocument.presentationml.tags+xml"/>
  <Override PartName="/ppt/tags/tag958.xml" ContentType="application/vnd.openxmlformats-officedocument.presentationml.tags+xml"/>
  <Override PartName="/ppt/tags/tag959.xml" ContentType="application/vnd.openxmlformats-officedocument.presentationml.tags+xml"/>
  <Override PartName="/ppt/tags/tag960.xml" ContentType="application/vnd.openxmlformats-officedocument.presentationml.tags+xml"/>
  <Override PartName="/ppt/tags/tag961.xml" ContentType="application/vnd.openxmlformats-officedocument.presentationml.tags+xml"/>
  <Override PartName="/ppt/tags/tag962.xml" ContentType="application/vnd.openxmlformats-officedocument.presentationml.tags+xml"/>
  <Override PartName="/ppt/tags/tag963.xml" ContentType="application/vnd.openxmlformats-officedocument.presentationml.tags+xml"/>
  <Override PartName="/ppt/tags/tag964.xml" ContentType="application/vnd.openxmlformats-officedocument.presentationml.tags+xml"/>
  <Override PartName="/ppt/tags/tag965.xml" ContentType="application/vnd.openxmlformats-officedocument.presentationml.tags+xml"/>
  <Override PartName="/ppt/tags/tag966.xml" ContentType="application/vnd.openxmlformats-officedocument.presentationml.tags+xml"/>
  <Override PartName="/ppt/tags/tag967.xml" ContentType="application/vnd.openxmlformats-officedocument.presentationml.tags+xml"/>
  <Override PartName="/ppt/tags/tag968.xml" ContentType="application/vnd.openxmlformats-officedocument.presentationml.tags+xml"/>
  <Override PartName="/ppt/tags/tag969.xml" ContentType="application/vnd.openxmlformats-officedocument.presentationml.tags+xml"/>
  <Override PartName="/ppt/tags/tag970.xml" ContentType="application/vnd.openxmlformats-officedocument.presentationml.tags+xml"/>
  <Override PartName="/ppt/tags/tag971.xml" ContentType="application/vnd.openxmlformats-officedocument.presentationml.tags+xml"/>
  <Override PartName="/ppt/tags/tag972.xml" ContentType="application/vnd.openxmlformats-officedocument.presentationml.tags+xml"/>
  <Override PartName="/ppt/tags/tag973.xml" ContentType="application/vnd.openxmlformats-officedocument.presentationml.tags+xml"/>
  <Override PartName="/ppt/tags/tag974.xml" ContentType="application/vnd.openxmlformats-officedocument.presentationml.tags+xml"/>
  <Override PartName="/ppt/tags/tag975.xml" ContentType="application/vnd.openxmlformats-officedocument.presentationml.tags+xml"/>
  <Override PartName="/ppt/tags/tag976.xml" ContentType="application/vnd.openxmlformats-officedocument.presentationml.tags+xml"/>
  <Override PartName="/ppt/tags/tag977.xml" ContentType="application/vnd.openxmlformats-officedocument.presentationml.tags+xml"/>
  <Override PartName="/ppt/tags/tag978.xml" ContentType="application/vnd.openxmlformats-officedocument.presentationml.tags+xml"/>
  <Override PartName="/ppt/tags/tag979.xml" ContentType="application/vnd.openxmlformats-officedocument.presentationml.tags+xml"/>
  <Override PartName="/ppt/tags/tag980.xml" ContentType="application/vnd.openxmlformats-officedocument.presentationml.tags+xml"/>
  <Override PartName="/ppt/tags/tag981.xml" ContentType="application/vnd.openxmlformats-officedocument.presentationml.tags+xml"/>
  <Override PartName="/ppt/tags/tag982.xml" ContentType="application/vnd.openxmlformats-officedocument.presentationml.tags+xml"/>
  <Override PartName="/ppt/tags/tag983.xml" ContentType="application/vnd.openxmlformats-officedocument.presentationml.tags+xml"/>
  <Override PartName="/ppt/tags/tag984.xml" ContentType="application/vnd.openxmlformats-officedocument.presentationml.tags+xml"/>
  <Override PartName="/ppt/tags/tag985.xml" ContentType="application/vnd.openxmlformats-officedocument.presentationml.tags+xml"/>
  <Override PartName="/ppt/tags/tag986.xml" ContentType="application/vnd.openxmlformats-officedocument.presentationml.tags+xml"/>
  <Override PartName="/ppt/tags/tag987.xml" ContentType="application/vnd.openxmlformats-officedocument.presentationml.tags+xml"/>
  <Override PartName="/ppt/tags/tag988.xml" ContentType="application/vnd.openxmlformats-officedocument.presentationml.tags+xml"/>
  <Override PartName="/ppt/tags/tag989.xml" ContentType="application/vnd.openxmlformats-officedocument.presentationml.tags+xml"/>
  <Override PartName="/ppt/tags/tag990.xml" ContentType="application/vnd.openxmlformats-officedocument.presentationml.tags+xml"/>
  <Override PartName="/ppt/tags/tag991.xml" ContentType="application/vnd.openxmlformats-officedocument.presentationml.tags+xml"/>
  <Override PartName="/ppt/tags/tag992.xml" ContentType="application/vnd.openxmlformats-officedocument.presentationml.tags+xml"/>
  <Override PartName="/ppt/tags/tag993.xml" ContentType="application/vnd.openxmlformats-officedocument.presentationml.tags+xml"/>
  <Override PartName="/ppt/tags/tag994.xml" ContentType="application/vnd.openxmlformats-officedocument.presentationml.tags+xml"/>
  <Override PartName="/ppt/tags/tag995.xml" ContentType="application/vnd.openxmlformats-officedocument.presentationml.tags+xml"/>
  <Override PartName="/ppt/tags/tag996.xml" ContentType="application/vnd.openxmlformats-officedocument.presentationml.tags+xml"/>
  <Override PartName="/ppt/tags/tag997.xml" ContentType="application/vnd.openxmlformats-officedocument.presentationml.tags+xml"/>
  <Override PartName="/ppt/tags/tag998.xml" ContentType="application/vnd.openxmlformats-officedocument.presentationml.tags+xml"/>
  <Override PartName="/ppt/tags/tag999.xml" ContentType="application/vnd.openxmlformats-officedocument.presentationml.tags+xml"/>
  <Override PartName="/ppt/tags/tag1000.xml" ContentType="application/vnd.openxmlformats-officedocument.presentationml.tags+xml"/>
  <Override PartName="/ppt/tags/tag1001.xml" ContentType="application/vnd.openxmlformats-officedocument.presentationml.tags+xml"/>
  <Override PartName="/ppt/tags/tag1002.xml" ContentType="application/vnd.openxmlformats-officedocument.presentationml.tags+xml"/>
  <Override PartName="/ppt/tags/tag1003.xml" ContentType="application/vnd.openxmlformats-officedocument.presentationml.tags+xml"/>
  <Override PartName="/ppt/tags/tag1004.xml" ContentType="application/vnd.openxmlformats-officedocument.presentationml.tags+xml"/>
  <Override PartName="/ppt/tags/tag1005.xml" ContentType="application/vnd.openxmlformats-officedocument.presentationml.tags+xml"/>
  <Override PartName="/ppt/notesSlides/notesSlide11.xml" ContentType="application/vnd.openxmlformats-officedocument.presentationml.notesSlide+xml"/>
  <Override PartName="/ppt/tags/tag1006.xml" ContentType="application/vnd.openxmlformats-officedocument.presentationml.tags+xml"/>
  <Override PartName="/ppt/tags/tag1007.xml" ContentType="application/vnd.openxmlformats-officedocument.presentationml.tags+xml"/>
  <Override PartName="/ppt/tags/tag1008.xml" ContentType="application/vnd.openxmlformats-officedocument.presentationml.tags+xml"/>
  <Override PartName="/ppt/tags/tag1009.xml" ContentType="application/vnd.openxmlformats-officedocument.presentationml.tags+xml"/>
  <Override PartName="/ppt/tags/tag1010.xml" ContentType="application/vnd.openxmlformats-officedocument.presentationml.tags+xml"/>
  <Override PartName="/ppt/tags/tag1011.xml" ContentType="application/vnd.openxmlformats-officedocument.presentationml.tags+xml"/>
  <Override PartName="/ppt/tags/tag1012.xml" ContentType="application/vnd.openxmlformats-officedocument.presentationml.tags+xml"/>
  <Override PartName="/ppt/tags/tag1013.xml" ContentType="application/vnd.openxmlformats-officedocument.presentationml.tags+xml"/>
  <Override PartName="/ppt/tags/tag1014.xml" ContentType="application/vnd.openxmlformats-officedocument.presentationml.tags+xml"/>
  <Override PartName="/ppt/tags/tag1015.xml" ContentType="application/vnd.openxmlformats-officedocument.presentationml.tags+xml"/>
  <Override PartName="/ppt/tags/tag1016.xml" ContentType="application/vnd.openxmlformats-officedocument.presentationml.tags+xml"/>
  <Override PartName="/ppt/tags/tag1017.xml" ContentType="application/vnd.openxmlformats-officedocument.presentationml.tags+xml"/>
  <Override PartName="/ppt/tags/tag1018.xml" ContentType="application/vnd.openxmlformats-officedocument.presentationml.tags+xml"/>
  <Override PartName="/ppt/tags/tag1019.xml" ContentType="application/vnd.openxmlformats-officedocument.presentationml.tags+xml"/>
  <Override PartName="/ppt/tags/tag1020.xml" ContentType="application/vnd.openxmlformats-officedocument.presentationml.tags+xml"/>
  <Override PartName="/ppt/tags/tag1021.xml" ContentType="application/vnd.openxmlformats-officedocument.presentationml.tags+xml"/>
  <Override PartName="/ppt/tags/tag1022.xml" ContentType="application/vnd.openxmlformats-officedocument.presentationml.tags+xml"/>
  <Override PartName="/ppt/tags/tag1023.xml" ContentType="application/vnd.openxmlformats-officedocument.presentationml.tags+xml"/>
  <Override PartName="/ppt/tags/tag1024.xml" ContentType="application/vnd.openxmlformats-officedocument.presentationml.tags+xml"/>
  <Override PartName="/ppt/tags/tag1025.xml" ContentType="application/vnd.openxmlformats-officedocument.presentationml.tags+xml"/>
  <Override PartName="/ppt/tags/tag1026.xml" ContentType="application/vnd.openxmlformats-officedocument.presentationml.tags+xml"/>
  <Override PartName="/ppt/tags/tag1027.xml" ContentType="application/vnd.openxmlformats-officedocument.presentationml.tags+xml"/>
  <Override PartName="/ppt/tags/tag1028.xml" ContentType="application/vnd.openxmlformats-officedocument.presentationml.tags+xml"/>
  <Override PartName="/ppt/tags/tag1029.xml" ContentType="application/vnd.openxmlformats-officedocument.presentationml.tags+xml"/>
  <Override PartName="/ppt/tags/tag1030.xml" ContentType="application/vnd.openxmlformats-officedocument.presentationml.tags+xml"/>
  <Override PartName="/ppt/tags/tag1031.xml" ContentType="application/vnd.openxmlformats-officedocument.presentationml.tags+xml"/>
  <Override PartName="/ppt/tags/tag1032.xml" ContentType="application/vnd.openxmlformats-officedocument.presentationml.tags+xml"/>
  <Override PartName="/ppt/tags/tag1033.xml" ContentType="application/vnd.openxmlformats-officedocument.presentationml.tags+xml"/>
  <Override PartName="/ppt/tags/tag1034.xml" ContentType="application/vnd.openxmlformats-officedocument.presentationml.tags+xml"/>
  <Override PartName="/ppt/tags/tag1035.xml" ContentType="application/vnd.openxmlformats-officedocument.presentationml.tags+xml"/>
  <Override PartName="/ppt/tags/tag1036.xml" ContentType="application/vnd.openxmlformats-officedocument.presentationml.tags+xml"/>
  <Override PartName="/ppt/tags/tag1037.xml" ContentType="application/vnd.openxmlformats-officedocument.presentationml.tags+xml"/>
  <Override PartName="/ppt/tags/tag1038.xml" ContentType="application/vnd.openxmlformats-officedocument.presentationml.tags+xml"/>
  <Override PartName="/ppt/tags/tag1039.xml" ContentType="application/vnd.openxmlformats-officedocument.presentationml.tags+xml"/>
  <Override PartName="/ppt/tags/tag1040.xml" ContentType="application/vnd.openxmlformats-officedocument.presentationml.tags+xml"/>
  <Override PartName="/ppt/tags/tag1041.xml" ContentType="application/vnd.openxmlformats-officedocument.presentationml.tags+xml"/>
  <Override PartName="/ppt/tags/tag1042.xml" ContentType="application/vnd.openxmlformats-officedocument.presentationml.tags+xml"/>
  <Override PartName="/ppt/tags/tag1043.xml" ContentType="application/vnd.openxmlformats-officedocument.presentationml.tags+xml"/>
  <Override PartName="/ppt/tags/tag1044.xml" ContentType="application/vnd.openxmlformats-officedocument.presentationml.tags+xml"/>
  <Override PartName="/ppt/tags/tag1045.xml" ContentType="application/vnd.openxmlformats-officedocument.presentationml.tags+xml"/>
  <Override PartName="/ppt/notesSlides/notesSlide12.xml" ContentType="application/vnd.openxmlformats-officedocument.presentationml.notesSlide+xml"/>
  <Override PartName="/ppt/tags/tag1046.xml" ContentType="application/vnd.openxmlformats-officedocument.presentationml.tags+xml"/>
  <Override PartName="/ppt/tags/tag1047.xml" ContentType="application/vnd.openxmlformats-officedocument.presentationml.tags+xml"/>
  <Override PartName="/ppt/tags/tag1048.xml" ContentType="application/vnd.openxmlformats-officedocument.presentationml.tags+xml"/>
  <Override PartName="/ppt/tags/tag1049.xml" ContentType="application/vnd.openxmlformats-officedocument.presentationml.tags+xml"/>
  <Override PartName="/ppt/tags/tag1050.xml" ContentType="application/vnd.openxmlformats-officedocument.presentationml.tags+xml"/>
  <Override PartName="/ppt/tags/tag1051.xml" ContentType="application/vnd.openxmlformats-officedocument.presentationml.tags+xml"/>
  <Override PartName="/ppt/tags/tag1052.xml" ContentType="application/vnd.openxmlformats-officedocument.presentationml.tags+xml"/>
  <Override PartName="/ppt/tags/tag1053.xml" ContentType="application/vnd.openxmlformats-officedocument.presentationml.tags+xml"/>
  <Override PartName="/ppt/tags/tag1054.xml" ContentType="application/vnd.openxmlformats-officedocument.presentationml.tags+xml"/>
  <Override PartName="/ppt/tags/tag1055.xml" ContentType="application/vnd.openxmlformats-officedocument.presentationml.tags+xml"/>
  <Override PartName="/ppt/tags/tag1056.xml" ContentType="application/vnd.openxmlformats-officedocument.presentationml.tags+xml"/>
  <Override PartName="/ppt/tags/tag1057.xml" ContentType="application/vnd.openxmlformats-officedocument.presentationml.tags+xml"/>
  <Override PartName="/ppt/tags/tag1058.xml" ContentType="application/vnd.openxmlformats-officedocument.presentationml.tags+xml"/>
  <Override PartName="/ppt/tags/tag1059.xml" ContentType="application/vnd.openxmlformats-officedocument.presentationml.tags+xml"/>
  <Override PartName="/ppt/tags/tag1060.xml" ContentType="application/vnd.openxmlformats-officedocument.presentationml.tags+xml"/>
  <Override PartName="/ppt/tags/tag1061.xml" ContentType="application/vnd.openxmlformats-officedocument.presentationml.tags+xml"/>
  <Override PartName="/ppt/tags/tag1062.xml" ContentType="application/vnd.openxmlformats-officedocument.presentationml.tags+xml"/>
  <Override PartName="/ppt/tags/tag1063.xml" ContentType="application/vnd.openxmlformats-officedocument.presentationml.tags+xml"/>
  <Override PartName="/ppt/tags/tag1064.xml" ContentType="application/vnd.openxmlformats-officedocument.presentationml.tags+xml"/>
  <Override PartName="/ppt/tags/tag1065.xml" ContentType="application/vnd.openxmlformats-officedocument.presentationml.tags+xml"/>
  <Override PartName="/ppt/tags/tag1066.xml" ContentType="application/vnd.openxmlformats-officedocument.presentationml.tags+xml"/>
  <Override PartName="/ppt/tags/tag1067.xml" ContentType="application/vnd.openxmlformats-officedocument.presentationml.tags+xml"/>
  <Override PartName="/ppt/tags/tag1068.xml" ContentType="application/vnd.openxmlformats-officedocument.presentationml.tags+xml"/>
  <Override PartName="/ppt/tags/tag1069.xml" ContentType="application/vnd.openxmlformats-officedocument.presentationml.tags+xml"/>
  <Override PartName="/ppt/tags/tag1070.xml" ContentType="application/vnd.openxmlformats-officedocument.presentationml.tags+xml"/>
  <Override PartName="/ppt/tags/tag1071.xml" ContentType="application/vnd.openxmlformats-officedocument.presentationml.tags+xml"/>
  <Override PartName="/ppt/tags/tag1072.xml" ContentType="application/vnd.openxmlformats-officedocument.presentationml.tags+xml"/>
  <Override PartName="/ppt/tags/tag1073.xml" ContentType="application/vnd.openxmlformats-officedocument.presentationml.tags+xml"/>
  <Override PartName="/ppt/tags/tag1074.xml" ContentType="application/vnd.openxmlformats-officedocument.presentationml.tags+xml"/>
  <Override PartName="/ppt/tags/tag1075.xml" ContentType="application/vnd.openxmlformats-officedocument.presentationml.tags+xml"/>
  <Override PartName="/ppt/tags/tag1076.xml" ContentType="application/vnd.openxmlformats-officedocument.presentationml.tags+xml"/>
  <Override PartName="/ppt/tags/tag1077.xml" ContentType="application/vnd.openxmlformats-officedocument.presentationml.tags+xml"/>
  <Override PartName="/ppt/tags/tag1078.xml" ContentType="application/vnd.openxmlformats-officedocument.presentationml.tags+xml"/>
  <Override PartName="/ppt/tags/tag1079.xml" ContentType="application/vnd.openxmlformats-officedocument.presentationml.tags+xml"/>
  <Override PartName="/ppt/tags/tag1080.xml" ContentType="application/vnd.openxmlformats-officedocument.presentationml.tags+xml"/>
  <Override PartName="/ppt/tags/tag1081.xml" ContentType="application/vnd.openxmlformats-officedocument.presentationml.tags+xml"/>
  <Override PartName="/ppt/tags/tag1082.xml" ContentType="application/vnd.openxmlformats-officedocument.presentationml.tags+xml"/>
  <Override PartName="/ppt/tags/tag1083.xml" ContentType="application/vnd.openxmlformats-officedocument.presentationml.tags+xml"/>
  <Override PartName="/ppt/tags/tag1084.xml" ContentType="application/vnd.openxmlformats-officedocument.presentationml.tags+xml"/>
  <Override PartName="/ppt/tags/tag1085.xml" ContentType="application/vnd.openxmlformats-officedocument.presentationml.tags+xml"/>
  <Override PartName="/ppt/tags/tag1086.xml" ContentType="application/vnd.openxmlformats-officedocument.presentationml.tags+xml"/>
  <Override PartName="/ppt/tags/tag1087.xml" ContentType="application/vnd.openxmlformats-officedocument.presentationml.tags+xml"/>
  <Override PartName="/ppt/tags/tag1088.xml" ContentType="application/vnd.openxmlformats-officedocument.presentationml.tags+xml"/>
  <Override PartName="/ppt/tags/tag1089.xml" ContentType="application/vnd.openxmlformats-officedocument.presentationml.tags+xml"/>
  <Override PartName="/ppt/tags/tag1090.xml" ContentType="application/vnd.openxmlformats-officedocument.presentationml.tags+xml"/>
  <Override PartName="/ppt/tags/tag1091.xml" ContentType="application/vnd.openxmlformats-officedocument.presentationml.tags+xml"/>
  <Override PartName="/ppt/tags/tag1092.xml" ContentType="application/vnd.openxmlformats-officedocument.presentationml.tags+xml"/>
  <Override PartName="/ppt/tags/tag1093.xml" ContentType="application/vnd.openxmlformats-officedocument.presentationml.tags+xml"/>
  <Override PartName="/ppt/tags/tag1094.xml" ContentType="application/vnd.openxmlformats-officedocument.presentationml.tags+xml"/>
  <Override PartName="/ppt/tags/tag1095.xml" ContentType="application/vnd.openxmlformats-officedocument.presentationml.tags+xml"/>
  <Override PartName="/ppt/tags/tag1096.xml" ContentType="application/vnd.openxmlformats-officedocument.presentationml.tags+xml"/>
  <Override PartName="/ppt/tags/tag1097.xml" ContentType="application/vnd.openxmlformats-officedocument.presentationml.tags+xml"/>
  <Override PartName="/ppt/tags/tag1098.xml" ContentType="application/vnd.openxmlformats-officedocument.presentationml.tags+xml"/>
  <Override PartName="/ppt/tags/tag1099.xml" ContentType="application/vnd.openxmlformats-officedocument.presentationml.tags+xml"/>
  <Override PartName="/ppt/tags/tag1100.xml" ContentType="application/vnd.openxmlformats-officedocument.presentationml.tags+xml"/>
  <Override PartName="/ppt/tags/tag1101.xml" ContentType="application/vnd.openxmlformats-officedocument.presentationml.tags+xml"/>
  <Override PartName="/ppt/tags/tag1102.xml" ContentType="application/vnd.openxmlformats-officedocument.presentationml.tags+xml"/>
  <Override PartName="/ppt/tags/tag1103.xml" ContentType="application/vnd.openxmlformats-officedocument.presentationml.tags+xml"/>
  <Override PartName="/ppt/tags/tag1104.xml" ContentType="application/vnd.openxmlformats-officedocument.presentationml.tags+xml"/>
  <Override PartName="/ppt/tags/tag1105.xml" ContentType="application/vnd.openxmlformats-officedocument.presentationml.tags+xml"/>
  <Override PartName="/ppt/tags/tag1106.xml" ContentType="application/vnd.openxmlformats-officedocument.presentationml.tags+xml"/>
  <Override PartName="/ppt/tags/tag1107.xml" ContentType="application/vnd.openxmlformats-officedocument.presentationml.tags+xml"/>
  <Override PartName="/ppt/tags/tag1108.xml" ContentType="application/vnd.openxmlformats-officedocument.presentationml.tags+xml"/>
  <Override PartName="/ppt/tags/tag1109.xml" ContentType="application/vnd.openxmlformats-officedocument.presentationml.tags+xml"/>
  <Override PartName="/ppt/tags/tag1110.xml" ContentType="application/vnd.openxmlformats-officedocument.presentationml.tags+xml"/>
  <Override PartName="/ppt/tags/tag1111.xml" ContentType="application/vnd.openxmlformats-officedocument.presentationml.tags+xml"/>
  <Override PartName="/ppt/tags/tag1112.xml" ContentType="application/vnd.openxmlformats-officedocument.presentationml.tags+xml"/>
  <Override PartName="/ppt/tags/tag1113.xml" ContentType="application/vnd.openxmlformats-officedocument.presentationml.tags+xml"/>
  <Override PartName="/ppt/tags/tag1114.xml" ContentType="application/vnd.openxmlformats-officedocument.presentationml.tags+xml"/>
  <Override PartName="/ppt/tags/tag1115.xml" ContentType="application/vnd.openxmlformats-officedocument.presentationml.tags+xml"/>
  <Override PartName="/ppt/tags/tag1116.xml" ContentType="application/vnd.openxmlformats-officedocument.presentationml.tags+xml"/>
  <Override PartName="/ppt/tags/tag1117.xml" ContentType="application/vnd.openxmlformats-officedocument.presentationml.tags+xml"/>
  <Override PartName="/ppt/tags/tag1118.xml" ContentType="application/vnd.openxmlformats-officedocument.presentationml.tags+xml"/>
  <Override PartName="/ppt/tags/tag1119.xml" ContentType="application/vnd.openxmlformats-officedocument.presentationml.tags+xml"/>
  <Override PartName="/ppt/tags/tag1120.xml" ContentType="application/vnd.openxmlformats-officedocument.presentationml.tags+xml"/>
  <Override PartName="/ppt/tags/tag1121.xml" ContentType="application/vnd.openxmlformats-officedocument.presentationml.tags+xml"/>
  <Override PartName="/ppt/tags/tag1122.xml" ContentType="application/vnd.openxmlformats-officedocument.presentationml.tags+xml"/>
  <Override PartName="/ppt/tags/tag1123.xml" ContentType="application/vnd.openxmlformats-officedocument.presentationml.tags+xml"/>
  <Override PartName="/ppt/tags/tag1124.xml" ContentType="application/vnd.openxmlformats-officedocument.presentationml.tags+xml"/>
  <Override PartName="/ppt/tags/tag1125.xml" ContentType="application/vnd.openxmlformats-officedocument.presentationml.tags+xml"/>
  <Override PartName="/ppt/tags/tag1126.xml" ContentType="application/vnd.openxmlformats-officedocument.presentationml.tags+xml"/>
  <Override PartName="/ppt/tags/tag1127.xml" ContentType="application/vnd.openxmlformats-officedocument.presentationml.tags+xml"/>
  <Override PartName="/ppt/tags/tag1128.xml" ContentType="application/vnd.openxmlformats-officedocument.presentationml.tags+xml"/>
  <Override PartName="/ppt/tags/tag1129.xml" ContentType="application/vnd.openxmlformats-officedocument.presentationml.tags+xml"/>
  <Override PartName="/ppt/tags/tag1130.xml" ContentType="application/vnd.openxmlformats-officedocument.presentationml.tags+xml"/>
  <Override PartName="/ppt/tags/tag1131.xml" ContentType="application/vnd.openxmlformats-officedocument.presentationml.tags+xml"/>
  <Override PartName="/ppt/tags/tag1132.xml" ContentType="application/vnd.openxmlformats-officedocument.presentationml.tags+xml"/>
  <Override PartName="/ppt/tags/tag1133.xml" ContentType="application/vnd.openxmlformats-officedocument.presentationml.tags+xml"/>
  <Override PartName="/ppt/tags/tag1134.xml" ContentType="application/vnd.openxmlformats-officedocument.presentationml.tags+xml"/>
  <Override PartName="/ppt/tags/tag1135.xml" ContentType="application/vnd.openxmlformats-officedocument.presentationml.tags+xml"/>
  <Override PartName="/ppt/tags/tag1136.xml" ContentType="application/vnd.openxmlformats-officedocument.presentationml.tags+xml"/>
  <Override PartName="/ppt/tags/tag1137.xml" ContentType="application/vnd.openxmlformats-officedocument.presentationml.tags+xml"/>
  <Override PartName="/ppt/tags/tag1138.xml" ContentType="application/vnd.openxmlformats-officedocument.presentationml.tags+xml"/>
  <Override PartName="/ppt/tags/tag1139.xml" ContentType="application/vnd.openxmlformats-officedocument.presentationml.tags+xml"/>
  <Override PartName="/ppt/tags/tag1140.xml" ContentType="application/vnd.openxmlformats-officedocument.presentationml.tags+xml"/>
  <Override PartName="/ppt/tags/tag1141.xml" ContentType="application/vnd.openxmlformats-officedocument.presentationml.tags+xml"/>
  <Override PartName="/ppt/tags/tag1142.xml" ContentType="application/vnd.openxmlformats-officedocument.presentationml.tags+xml"/>
  <Override PartName="/ppt/tags/tag1143.xml" ContentType="application/vnd.openxmlformats-officedocument.presentationml.tags+xml"/>
  <Override PartName="/ppt/tags/tag1144.xml" ContentType="application/vnd.openxmlformats-officedocument.presentationml.tags+xml"/>
  <Override PartName="/ppt/tags/tag1145.xml" ContentType="application/vnd.openxmlformats-officedocument.presentationml.tags+xml"/>
  <Override PartName="/ppt/tags/tag1146.xml" ContentType="application/vnd.openxmlformats-officedocument.presentationml.tags+xml"/>
  <Override PartName="/ppt/tags/tag1147.xml" ContentType="application/vnd.openxmlformats-officedocument.presentationml.tags+xml"/>
  <Override PartName="/ppt/tags/tag1148.xml" ContentType="application/vnd.openxmlformats-officedocument.presentationml.tags+xml"/>
  <Override PartName="/ppt/tags/tag1149.xml" ContentType="application/vnd.openxmlformats-officedocument.presentationml.tags+xml"/>
  <Override PartName="/ppt/tags/tag1150.xml" ContentType="application/vnd.openxmlformats-officedocument.presentationml.tags+xml"/>
  <Override PartName="/ppt/tags/tag1151.xml" ContentType="application/vnd.openxmlformats-officedocument.presentationml.tags+xml"/>
  <Override PartName="/ppt/tags/tag1152.xml" ContentType="application/vnd.openxmlformats-officedocument.presentationml.tags+xml"/>
  <Override PartName="/ppt/tags/tag1153.xml" ContentType="application/vnd.openxmlformats-officedocument.presentationml.tags+xml"/>
  <Override PartName="/ppt/tags/tag1154.xml" ContentType="application/vnd.openxmlformats-officedocument.presentationml.tags+xml"/>
  <Override PartName="/ppt/tags/tag1155.xml" ContentType="application/vnd.openxmlformats-officedocument.presentationml.tags+xml"/>
  <Override PartName="/ppt/tags/tag1156.xml" ContentType="application/vnd.openxmlformats-officedocument.presentationml.tags+xml"/>
  <Override PartName="/ppt/tags/tag1157.xml" ContentType="application/vnd.openxmlformats-officedocument.presentationml.tags+xml"/>
  <Override PartName="/ppt/tags/tag1158.xml" ContentType="application/vnd.openxmlformats-officedocument.presentationml.tags+xml"/>
  <Override PartName="/ppt/notesSlides/notesSlide13.xml" ContentType="application/vnd.openxmlformats-officedocument.presentationml.notesSlide+xml"/>
  <Override PartName="/ppt/tags/tag1159.xml" ContentType="application/vnd.openxmlformats-officedocument.presentationml.tags+xml"/>
  <Override PartName="/ppt/tags/tag1160.xml" ContentType="application/vnd.openxmlformats-officedocument.presentationml.tags+xml"/>
  <Override PartName="/ppt/tags/tag1161.xml" ContentType="application/vnd.openxmlformats-officedocument.presentationml.tags+xml"/>
  <Override PartName="/ppt/tags/tag1162.xml" ContentType="application/vnd.openxmlformats-officedocument.presentationml.tags+xml"/>
  <Override PartName="/ppt/tags/tag1163.xml" ContentType="application/vnd.openxmlformats-officedocument.presentationml.tags+xml"/>
  <Override PartName="/ppt/tags/tag1164.xml" ContentType="application/vnd.openxmlformats-officedocument.presentationml.tags+xml"/>
  <Override PartName="/ppt/tags/tag1165.xml" ContentType="application/vnd.openxmlformats-officedocument.presentationml.tags+xml"/>
  <Override PartName="/ppt/tags/tag1166.xml" ContentType="application/vnd.openxmlformats-officedocument.presentationml.tags+xml"/>
  <Override PartName="/ppt/tags/tag1167.xml" ContentType="application/vnd.openxmlformats-officedocument.presentationml.tags+xml"/>
  <Override PartName="/ppt/tags/tag1168.xml" ContentType="application/vnd.openxmlformats-officedocument.presentationml.tags+xml"/>
  <Override PartName="/ppt/tags/tag1169.xml" ContentType="application/vnd.openxmlformats-officedocument.presentationml.tags+xml"/>
  <Override PartName="/ppt/tags/tag1170.xml" ContentType="application/vnd.openxmlformats-officedocument.presentationml.tags+xml"/>
  <Override PartName="/ppt/tags/tag1171.xml" ContentType="application/vnd.openxmlformats-officedocument.presentationml.tags+xml"/>
  <Override PartName="/ppt/tags/tag1172.xml" ContentType="application/vnd.openxmlformats-officedocument.presentationml.tags+xml"/>
  <Override PartName="/ppt/tags/tag1173.xml" ContentType="application/vnd.openxmlformats-officedocument.presentationml.tags+xml"/>
  <Override PartName="/ppt/tags/tag1174.xml" ContentType="application/vnd.openxmlformats-officedocument.presentationml.tags+xml"/>
  <Override PartName="/ppt/tags/tag1175.xml" ContentType="application/vnd.openxmlformats-officedocument.presentationml.tags+xml"/>
  <Override PartName="/ppt/tags/tag1176.xml" ContentType="application/vnd.openxmlformats-officedocument.presentationml.tags+xml"/>
  <Override PartName="/ppt/tags/tag1177.xml" ContentType="application/vnd.openxmlformats-officedocument.presentationml.tags+xml"/>
  <Override PartName="/ppt/tags/tag1178.xml" ContentType="application/vnd.openxmlformats-officedocument.presentationml.tags+xml"/>
  <Override PartName="/ppt/tags/tag1179.xml" ContentType="application/vnd.openxmlformats-officedocument.presentationml.tags+xml"/>
  <Override PartName="/ppt/tags/tag1180.xml" ContentType="application/vnd.openxmlformats-officedocument.presentationml.tags+xml"/>
  <Override PartName="/ppt/tags/tag1181.xml" ContentType="application/vnd.openxmlformats-officedocument.presentationml.tags+xml"/>
  <Override PartName="/ppt/tags/tag1182.xml" ContentType="application/vnd.openxmlformats-officedocument.presentationml.tags+xml"/>
  <Override PartName="/ppt/tags/tag1183.xml" ContentType="application/vnd.openxmlformats-officedocument.presentationml.tags+xml"/>
  <Override PartName="/ppt/tags/tag1184.xml" ContentType="application/vnd.openxmlformats-officedocument.presentationml.tags+xml"/>
  <Override PartName="/ppt/tags/tag1185.xml" ContentType="application/vnd.openxmlformats-officedocument.presentationml.tags+xml"/>
  <Override PartName="/ppt/tags/tag1186.xml" ContentType="application/vnd.openxmlformats-officedocument.presentationml.tags+xml"/>
  <Override PartName="/ppt/tags/tag1187.xml" ContentType="application/vnd.openxmlformats-officedocument.presentationml.tags+xml"/>
  <Override PartName="/ppt/tags/tag1188.xml" ContentType="application/vnd.openxmlformats-officedocument.presentationml.tags+xml"/>
  <Override PartName="/ppt/tags/tag1189.xml" ContentType="application/vnd.openxmlformats-officedocument.presentationml.tags+xml"/>
  <Override PartName="/ppt/tags/tag1190.xml" ContentType="application/vnd.openxmlformats-officedocument.presentationml.tags+xml"/>
  <Override PartName="/ppt/tags/tag1191.xml" ContentType="application/vnd.openxmlformats-officedocument.presentationml.tags+xml"/>
  <Override PartName="/ppt/tags/tag1192.xml" ContentType="application/vnd.openxmlformats-officedocument.presentationml.tags+xml"/>
  <Override PartName="/ppt/tags/tag1193.xml" ContentType="application/vnd.openxmlformats-officedocument.presentationml.tags+xml"/>
  <Override PartName="/ppt/tags/tag1194.xml" ContentType="application/vnd.openxmlformats-officedocument.presentationml.tags+xml"/>
  <Override PartName="/ppt/tags/tag1195.xml" ContentType="application/vnd.openxmlformats-officedocument.presentationml.tags+xml"/>
  <Override PartName="/ppt/tags/tag1196.xml" ContentType="application/vnd.openxmlformats-officedocument.presentationml.tags+xml"/>
  <Override PartName="/ppt/tags/tag1197.xml" ContentType="application/vnd.openxmlformats-officedocument.presentationml.tags+xml"/>
  <Override PartName="/ppt/tags/tag1198.xml" ContentType="application/vnd.openxmlformats-officedocument.presentationml.tags+xml"/>
  <Override PartName="/ppt/tags/tag1199.xml" ContentType="application/vnd.openxmlformats-officedocument.presentationml.tags+xml"/>
  <Override PartName="/ppt/tags/tag1200.xml" ContentType="application/vnd.openxmlformats-officedocument.presentationml.tags+xml"/>
  <Override PartName="/ppt/tags/tag1201.xml" ContentType="application/vnd.openxmlformats-officedocument.presentationml.tags+xml"/>
  <Override PartName="/ppt/tags/tag1202.xml" ContentType="application/vnd.openxmlformats-officedocument.presentationml.tags+xml"/>
  <Override PartName="/ppt/tags/tag1203.xml" ContentType="application/vnd.openxmlformats-officedocument.presentationml.tags+xml"/>
  <Override PartName="/ppt/tags/tag1204.xml" ContentType="application/vnd.openxmlformats-officedocument.presentationml.tags+xml"/>
  <Override PartName="/ppt/tags/tag1205.xml" ContentType="application/vnd.openxmlformats-officedocument.presentationml.tags+xml"/>
  <Override PartName="/ppt/tags/tag1206.xml" ContentType="application/vnd.openxmlformats-officedocument.presentationml.tags+xml"/>
  <Override PartName="/ppt/tags/tag1207.xml" ContentType="application/vnd.openxmlformats-officedocument.presentationml.tags+xml"/>
  <Override PartName="/ppt/tags/tag1208.xml" ContentType="application/vnd.openxmlformats-officedocument.presentationml.tags+xml"/>
  <Override PartName="/ppt/tags/tag1209.xml" ContentType="application/vnd.openxmlformats-officedocument.presentationml.tags+xml"/>
  <Override PartName="/ppt/tags/tag1210.xml" ContentType="application/vnd.openxmlformats-officedocument.presentationml.tags+xml"/>
  <Override PartName="/ppt/tags/tag1211.xml" ContentType="application/vnd.openxmlformats-officedocument.presentationml.tags+xml"/>
  <Override PartName="/ppt/tags/tag1212.xml" ContentType="application/vnd.openxmlformats-officedocument.presentationml.tags+xml"/>
  <Override PartName="/ppt/tags/tag1213.xml" ContentType="application/vnd.openxmlformats-officedocument.presentationml.tags+xml"/>
  <Override PartName="/ppt/tags/tag1214.xml" ContentType="application/vnd.openxmlformats-officedocument.presentationml.tags+xml"/>
  <Override PartName="/ppt/tags/tag1215.xml" ContentType="application/vnd.openxmlformats-officedocument.presentationml.tags+xml"/>
  <Override PartName="/ppt/tags/tag1216.xml" ContentType="application/vnd.openxmlformats-officedocument.presentationml.tags+xml"/>
  <Override PartName="/ppt/tags/tag1217.xml" ContentType="application/vnd.openxmlformats-officedocument.presentationml.tags+xml"/>
  <Override PartName="/ppt/tags/tag1218.xml" ContentType="application/vnd.openxmlformats-officedocument.presentationml.tags+xml"/>
  <Override PartName="/ppt/tags/tag1219.xml" ContentType="application/vnd.openxmlformats-officedocument.presentationml.tags+xml"/>
  <Override PartName="/ppt/tags/tag1220.xml" ContentType="application/vnd.openxmlformats-officedocument.presentationml.tags+xml"/>
  <Override PartName="/ppt/tags/tag1221.xml" ContentType="application/vnd.openxmlformats-officedocument.presentationml.tags+xml"/>
  <Override PartName="/ppt/tags/tag1222.xml" ContentType="application/vnd.openxmlformats-officedocument.presentationml.tags+xml"/>
  <Override PartName="/ppt/tags/tag1223.xml" ContentType="application/vnd.openxmlformats-officedocument.presentationml.tags+xml"/>
  <Override PartName="/ppt/tags/tag1224.xml" ContentType="application/vnd.openxmlformats-officedocument.presentationml.tags+xml"/>
  <Override PartName="/ppt/tags/tag1225.xml" ContentType="application/vnd.openxmlformats-officedocument.presentationml.tags+xml"/>
  <Override PartName="/ppt/tags/tag1226.xml" ContentType="application/vnd.openxmlformats-officedocument.presentationml.tags+xml"/>
  <Override PartName="/ppt/tags/tag1227.xml" ContentType="application/vnd.openxmlformats-officedocument.presentationml.tags+xml"/>
  <Override PartName="/ppt/tags/tag1228.xml" ContentType="application/vnd.openxmlformats-officedocument.presentationml.tags+xml"/>
  <Override PartName="/ppt/tags/tag1229.xml" ContentType="application/vnd.openxmlformats-officedocument.presentationml.tags+xml"/>
  <Override PartName="/ppt/tags/tag1230.xml" ContentType="application/vnd.openxmlformats-officedocument.presentationml.tags+xml"/>
  <Override PartName="/ppt/tags/tag1231.xml" ContentType="application/vnd.openxmlformats-officedocument.presentationml.tags+xml"/>
  <Override PartName="/ppt/tags/tag1232.xml" ContentType="application/vnd.openxmlformats-officedocument.presentationml.tags+xml"/>
  <Override PartName="/ppt/tags/tag1233.xml" ContentType="application/vnd.openxmlformats-officedocument.presentationml.tags+xml"/>
  <Override PartName="/ppt/tags/tag1234.xml" ContentType="application/vnd.openxmlformats-officedocument.presentationml.tags+xml"/>
  <Override PartName="/ppt/tags/tag1235.xml" ContentType="application/vnd.openxmlformats-officedocument.presentationml.tags+xml"/>
  <Override PartName="/ppt/tags/tag1236.xml" ContentType="application/vnd.openxmlformats-officedocument.presentationml.tags+xml"/>
  <Override PartName="/ppt/tags/tag1237.xml" ContentType="application/vnd.openxmlformats-officedocument.presentationml.tags+xml"/>
  <Override PartName="/ppt/tags/tag1238.xml" ContentType="application/vnd.openxmlformats-officedocument.presentationml.tags+xml"/>
  <Override PartName="/ppt/tags/tag1239.xml" ContentType="application/vnd.openxmlformats-officedocument.presentationml.tags+xml"/>
  <Override PartName="/ppt/tags/tag1240.xml" ContentType="application/vnd.openxmlformats-officedocument.presentationml.tags+xml"/>
  <Override PartName="/ppt/tags/tag1241.xml" ContentType="application/vnd.openxmlformats-officedocument.presentationml.tags+xml"/>
  <Override PartName="/ppt/tags/tag1242.xml" ContentType="application/vnd.openxmlformats-officedocument.presentationml.tags+xml"/>
  <Override PartName="/ppt/tags/tag1243.xml" ContentType="application/vnd.openxmlformats-officedocument.presentationml.tags+xml"/>
  <Override PartName="/ppt/tags/tag1244.xml" ContentType="application/vnd.openxmlformats-officedocument.presentationml.tags+xml"/>
  <Override PartName="/ppt/tags/tag1245.xml" ContentType="application/vnd.openxmlformats-officedocument.presentationml.tags+xml"/>
  <Override PartName="/ppt/tags/tag1246.xml" ContentType="application/vnd.openxmlformats-officedocument.presentationml.tags+xml"/>
  <Override PartName="/ppt/tags/tag1247.xml" ContentType="application/vnd.openxmlformats-officedocument.presentationml.tags+xml"/>
  <Override PartName="/ppt/tags/tag1248.xml" ContentType="application/vnd.openxmlformats-officedocument.presentationml.tags+xml"/>
  <Override PartName="/ppt/tags/tag1249.xml" ContentType="application/vnd.openxmlformats-officedocument.presentationml.tags+xml"/>
  <Override PartName="/ppt/tags/tag1250.xml" ContentType="application/vnd.openxmlformats-officedocument.presentationml.tags+xml"/>
  <Override PartName="/ppt/tags/tag1251.xml" ContentType="application/vnd.openxmlformats-officedocument.presentationml.tags+xml"/>
  <Override PartName="/ppt/tags/tag1252.xml" ContentType="application/vnd.openxmlformats-officedocument.presentationml.tags+xml"/>
  <Override PartName="/ppt/tags/tag1253.xml" ContentType="application/vnd.openxmlformats-officedocument.presentationml.tags+xml"/>
  <Override PartName="/ppt/tags/tag1254.xml" ContentType="application/vnd.openxmlformats-officedocument.presentationml.tags+xml"/>
  <Override PartName="/ppt/tags/tag1255.xml" ContentType="application/vnd.openxmlformats-officedocument.presentationml.tags+xml"/>
  <Override PartName="/ppt/tags/tag1256.xml" ContentType="application/vnd.openxmlformats-officedocument.presentationml.tags+xml"/>
  <Override PartName="/ppt/tags/tag1257.xml" ContentType="application/vnd.openxmlformats-officedocument.presentationml.tags+xml"/>
  <Override PartName="/ppt/tags/tag1258.xml" ContentType="application/vnd.openxmlformats-officedocument.presentationml.tags+xml"/>
  <Override PartName="/ppt/tags/tag1259.xml" ContentType="application/vnd.openxmlformats-officedocument.presentationml.tags+xml"/>
  <Override PartName="/ppt/tags/tag1260.xml" ContentType="application/vnd.openxmlformats-officedocument.presentationml.tags+xml"/>
  <Override PartName="/ppt/tags/tag1261.xml" ContentType="application/vnd.openxmlformats-officedocument.presentationml.tags+xml"/>
  <Override PartName="/ppt/tags/tag1262.xml" ContentType="application/vnd.openxmlformats-officedocument.presentationml.tags+xml"/>
  <Override PartName="/ppt/tags/tag1263.xml" ContentType="application/vnd.openxmlformats-officedocument.presentationml.tags+xml"/>
  <Override PartName="/ppt/tags/tag1264.xml" ContentType="application/vnd.openxmlformats-officedocument.presentationml.tags+xml"/>
  <Override PartName="/ppt/tags/tag1265.xml" ContentType="application/vnd.openxmlformats-officedocument.presentationml.tags+xml"/>
  <Override PartName="/ppt/tags/tag1266.xml" ContentType="application/vnd.openxmlformats-officedocument.presentationml.tags+xml"/>
  <Override PartName="/ppt/tags/tag1267.xml" ContentType="application/vnd.openxmlformats-officedocument.presentationml.tags+xml"/>
  <Override PartName="/ppt/tags/tag1268.xml" ContentType="application/vnd.openxmlformats-officedocument.presentationml.tags+xml"/>
  <Override PartName="/ppt/tags/tag1269.xml" ContentType="application/vnd.openxmlformats-officedocument.presentationml.tags+xml"/>
  <Override PartName="/ppt/tags/tag1270.xml" ContentType="application/vnd.openxmlformats-officedocument.presentationml.tags+xml"/>
  <Override PartName="/ppt/tags/tag1271.xml" ContentType="application/vnd.openxmlformats-officedocument.presentationml.tags+xml"/>
  <Override PartName="/ppt/notesSlides/notesSlide14.xml" ContentType="application/vnd.openxmlformats-officedocument.presentationml.notesSlide+xml"/>
  <Override PartName="/ppt/tags/tag1272.xml" ContentType="application/vnd.openxmlformats-officedocument.presentationml.tags+xml"/>
  <Override PartName="/ppt/tags/tag1273.xml" ContentType="application/vnd.openxmlformats-officedocument.presentationml.tags+xml"/>
  <Override PartName="/ppt/tags/tag1274.xml" ContentType="application/vnd.openxmlformats-officedocument.presentationml.tags+xml"/>
  <Override PartName="/ppt/tags/tag1275.xml" ContentType="application/vnd.openxmlformats-officedocument.presentationml.tags+xml"/>
  <Override PartName="/ppt/tags/tag1276.xml" ContentType="application/vnd.openxmlformats-officedocument.presentationml.tags+xml"/>
  <Override PartName="/ppt/tags/tag1277.xml" ContentType="application/vnd.openxmlformats-officedocument.presentationml.tags+xml"/>
  <Override PartName="/ppt/tags/tag1278.xml" ContentType="application/vnd.openxmlformats-officedocument.presentationml.tags+xml"/>
  <Override PartName="/ppt/tags/tag1279.xml" ContentType="application/vnd.openxmlformats-officedocument.presentationml.tags+xml"/>
  <Override PartName="/ppt/tags/tag1280.xml" ContentType="application/vnd.openxmlformats-officedocument.presentationml.tags+xml"/>
  <Override PartName="/ppt/tags/tag1281.xml" ContentType="application/vnd.openxmlformats-officedocument.presentationml.tags+xml"/>
  <Override PartName="/ppt/tags/tag1282.xml" ContentType="application/vnd.openxmlformats-officedocument.presentationml.tags+xml"/>
  <Override PartName="/ppt/tags/tag1283.xml" ContentType="application/vnd.openxmlformats-officedocument.presentationml.tags+xml"/>
  <Override PartName="/ppt/tags/tag1284.xml" ContentType="application/vnd.openxmlformats-officedocument.presentationml.tags+xml"/>
  <Override PartName="/ppt/tags/tag1285.xml" ContentType="application/vnd.openxmlformats-officedocument.presentationml.tags+xml"/>
  <Override PartName="/ppt/tags/tag1286.xml" ContentType="application/vnd.openxmlformats-officedocument.presentationml.tags+xml"/>
  <Override PartName="/ppt/tags/tag1287.xml" ContentType="application/vnd.openxmlformats-officedocument.presentationml.tags+xml"/>
  <Override PartName="/ppt/tags/tag1288.xml" ContentType="application/vnd.openxmlformats-officedocument.presentationml.tags+xml"/>
  <Override PartName="/ppt/tags/tag1289.xml" ContentType="application/vnd.openxmlformats-officedocument.presentationml.tags+xml"/>
  <Override PartName="/ppt/tags/tag1290.xml" ContentType="application/vnd.openxmlformats-officedocument.presentationml.tags+xml"/>
  <Override PartName="/ppt/tags/tag1291.xml" ContentType="application/vnd.openxmlformats-officedocument.presentationml.tags+xml"/>
  <Override PartName="/ppt/tags/tag1292.xml" ContentType="application/vnd.openxmlformats-officedocument.presentationml.tags+xml"/>
  <Override PartName="/ppt/tags/tag1293.xml" ContentType="application/vnd.openxmlformats-officedocument.presentationml.tags+xml"/>
  <Override PartName="/ppt/tags/tag1294.xml" ContentType="application/vnd.openxmlformats-officedocument.presentationml.tags+xml"/>
  <Override PartName="/ppt/tags/tag1295.xml" ContentType="application/vnd.openxmlformats-officedocument.presentationml.tags+xml"/>
  <Override PartName="/ppt/tags/tag1296.xml" ContentType="application/vnd.openxmlformats-officedocument.presentationml.tags+xml"/>
  <Override PartName="/ppt/tags/tag1297.xml" ContentType="application/vnd.openxmlformats-officedocument.presentationml.tags+xml"/>
  <Override PartName="/ppt/tags/tag1298.xml" ContentType="application/vnd.openxmlformats-officedocument.presentationml.tags+xml"/>
  <Override PartName="/ppt/tags/tag1299.xml" ContentType="application/vnd.openxmlformats-officedocument.presentationml.tags+xml"/>
  <Override PartName="/ppt/tags/tag1300.xml" ContentType="application/vnd.openxmlformats-officedocument.presentationml.tags+xml"/>
  <Override PartName="/ppt/tags/tag1301.xml" ContentType="application/vnd.openxmlformats-officedocument.presentationml.tags+xml"/>
  <Override PartName="/ppt/tags/tag1302.xml" ContentType="application/vnd.openxmlformats-officedocument.presentationml.tags+xml"/>
  <Override PartName="/ppt/tags/tag1303.xml" ContentType="application/vnd.openxmlformats-officedocument.presentationml.tags+xml"/>
  <Override PartName="/ppt/tags/tag1304.xml" ContentType="application/vnd.openxmlformats-officedocument.presentationml.tags+xml"/>
  <Override PartName="/ppt/tags/tag1305.xml" ContentType="application/vnd.openxmlformats-officedocument.presentationml.tags+xml"/>
  <Override PartName="/ppt/tags/tag1306.xml" ContentType="application/vnd.openxmlformats-officedocument.presentationml.tags+xml"/>
  <Override PartName="/ppt/tags/tag1307.xml" ContentType="application/vnd.openxmlformats-officedocument.presentationml.tags+xml"/>
  <Override PartName="/ppt/tags/tag1308.xml" ContentType="application/vnd.openxmlformats-officedocument.presentationml.tags+xml"/>
  <Override PartName="/ppt/tags/tag1309.xml" ContentType="application/vnd.openxmlformats-officedocument.presentationml.tags+xml"/>
  <Override PartName="/ppt/tags/tag1310.xml" ContentType="application/vnd.openxmlformats-officedocument.presentationml.tags+xml"/>
  <Override PartName="/ppt/tags/tag1311.xml" ContentType="application/vnd.openxmlformats-officedocument.presentationml.tags+xml"/>
  <Override PartName="/ppt/tags/tag1312.xml" ContentType="application/vnd.openxmlformats-officedocument.presentationml.tags+xml"/>
  <Override PartName="/ppt/tags/tag1313.xml" ContentType="application/vnd.openxmlformats-officedocument.presentationml.tags+xml"/>
  <Override PartName="/ppt/tags/tag1314.xml" ContentType="application/vnd.openxmlformats-officedocument.presentationml.tags+xml"/>
  <Override PartName="/ppt/tags/tag1315.xml" ContentType="application/vnd.openxmlformats-officedocument.presentationml.tags+xml"/>
  <Override PartName="/ppt/tags/tag1316.xml" ContentType="application/vnd.openxmlformats-officedocument.presentationml.tags+xml"/>
  <Override PartName="/ppt/tags/tag1317.xml" ContentType="application/vnd.openxmlformats-officedocument.presentationml.tags+xml"/>
  <Override PartName="/ppt/tags/tag1318.xml" ContentType="application/vnd.openxmlformats-officedocument.presentationml.tags+xml"/>
  <Override PartName="/ppt/tags/tag1319.xml" ContentType="application/vnd.openxmlformats-officedocument.presentationml.tags+xml"/>
  <Override PartName="/ppt/tags/tag1320.xml" ContentType="application/vnd.openxmlformats-officedocument.presentationml.tags+xml"/>
  <Override PartName="/ppt/tags/tag1321.xml" ContentType="application/vnd.openxmlformats-officedocument.presentationml.tags+xml"/>
  <Override PartName="/ppt/tags/tag1322.xml" ContentType="application/vnd.openxmlformats-officedocument.presentationml.tags+xml"/>
  <Override PartName="/ppt/tags/tag1323.xml" ContentType="application/vnd.openxmlformats-officedocument.presentationml.tags+xml"/>
  <Override PartName="/ppt/tags/tag1324.xml" ContentType="application/vnd.openxmlformats-officedocument.presentationml.tags+xml"/>
  <Override PartName="/ppt/tags/tag1325.xml" ContentType="application/vnd.openxmlformats-officedocument.presentationml.tags+xml"/>
  <Override PartName="/ppt/tags/tag1326.xml" ContentType="application/vnd.openxmlformats-officedocument.presentationml.tags+xml"/>
  <Override PartName="/ppt/tags/tag1327.xml" ContentType="application/vnd.openxmlformats-officedocument.presentationml.tags+xml"/>
  <Override PartName="/ppt/tags/tag1328.xml" ContentType="application/vnd.openxmlformats-officedocument.presentationml.tags+xml"/>
  <Override PartName="/ppt/tags/tag1329.xml" ContentType="application/vnd.openxmlformats-officedocument.presentationml.tags+xml"/>
  <Override PartName="/ppt/tags/tag1330.xml" ContentType="application/vnd.openxmlformats-officedocument.presentationml.tags+xml"/>
  <Override PartName="/ppt/tags/tag1331.xml" ContentType="application/vnd.openxmlformats-officedocument.presentationml.tags+xml"/>
  <Override PartName="/ppt/tags/tag1332.xml" ContentType="application/vnd.openxmlformats-officedocument.presentationml.tags+xml"/>
  <Override PartName="/ppt/tags/tag1333.xml" ContentType="application/vnd.openxmlformats-officedocument.presentationml.tags+xml"/>
  <Override PartName="/ppt/tags/tag1334.xml" ContentType="application/vnd.openxmlformats-officedocument.presentationml.tags+xml"/>
  <Override PartName="/ppt/tags/tag1335.xml" ContentType="application/vnd.openxmlformats-officedocument.presentationml.tags+xml"/>
  <Override PartName="/ppt/tags/tag1336.xml" ContentType="application/vnd.openxmlformats-officedocument.presentationml.tags+xml"/>
  <Override PartName="/ppt/tags/tag1337.xml" ContentType="application/vnd.openxmlformats-officedocument.presentationml.tags+xml"/>
  <Override PartName="/ppt/tags/tag1338.xml" ContentType="application/vnd.openxmlformats-officedocument.presentationml.tags+xml"/>
  <Override PartName="/ppt/tags/tag1339.xml" ContentType="application/vnd.openxmlformats-officedocument.presentationml.tags+xml"/>
  <Override PartName="/ppt/tags/tag1340.xml" ContentType="application/vnd.openxmlformats-officedocument.presentationml.tags+xml"/>
  <Override PartName="/ppt/tags/tag1341.xml" ContentType="application/vnd.openxmlformats-officedocument.presentationml.tags+xml"/>
  <Override PartName="/ppt/tags/tag1342.xml" ContentType="application/vnd.openxmlformats-officedocument.presentationml.tags+xml"/>
  <Override PartName="/ppt/tags/tag1343.xml" ContentType="application/vnd.openxmlformats-officedocument.presentationml.tags+xml"/>
  <Override PartName="/ppt/tags/tag1344.xml" ContentType="application/vnd.openxmlformats-officedocument.presentationml.tags+xml"/>
  <Override PartName="/ppt/tags/tag1345.xml" ContentType="application/vnd.openxmlformats-officedocument.presentationml.tags+xml"/>
  <Override PartName="/ppt/tags/tag1346.xml" ContentType="application/vnd.openxmlformats-officedocument.presentationml.tags+xml"/>
  <Override PartName="/ppt/tags/tag1347.xml" ContentType="application/vnd.openxmlformats-officedocument.presentationml.tags+xml"/>
  <Override PartName="/ppt/tags/tag1348.xml" ContentType="application/vnd.openxmlformats-officedocument.presentationml.tags+xml"/>
  <Override PartName="/ppt/tags/tag1349.xml" ContentType="application/vnd.openxmlformats-officedocument.presentationml.tags+xml"/>
  <Override PartName="/ppt/tags/tag1350.xml" ContentType="application/vnd.openxmlformats-officedocument.presentationml.tags+xml"/>
  <Override PartName="/ppt/tags/tag1351.xml" ContentType="application/vnd.openxmlformats-officedocument.presentationml.tags+xml"/>
  <Override PartName="/ppt/tags/tag1352.xml" ContentType="application/vnd.openxmlformats-officedocument.presentationml.tags+xml"/>
  <Override PartName="/ppt/tags/tag1353.xml" ContentType="application/vnd.openxmlformats-officedocument.presentationml.tags+xml"/>
  <Override PartName="/ppt/tags/tag1354.xml" ContentType="application/vnd.openxmlformats-officedocument.presentationml.tags+xml"/>
  <Override PartName="/ppt/tags/tag1355.xml" ContentType="application/vnd.openxmlformats-officedocument.presentationml.tags+xml"/>
  <Override PartName="/ppt/tags/tag1356.xml" ContentType="application/vnd.openxmlformats-officedocument.presentationml.tags+xml"/>
  <Override PartName="/ppt/tags/tag1357.xml" ContentType="application/vnd.openxmlformats-officedocument.presentationml.tags+xml"/>
  <Override PartName="/ppt/tags/tag1358.xml" ContentType="application/vnd.openxmlformats-officedocument.presentationml.tags+xml"/>
  <Override PartName="/ppt/tags/tag1359.xml" ContentType="application/vnd.openxmlformats-officedocument.presentationml.tags+xml"/>
  <Override PartName="/ppt/tags/tag1360.xml" ContentType="application/vnd.openxmlformats-officedocument.presentationml.tags+xml"/>
  <Override PartName="/ppt/tags/tag1361.xml" ContentType="application/vnd.openxmlformats-officedocument.presentationml.tags+xml"/>
  <Override PartName="/ppt/tags/tag1362.xml" ContentType="application/vnd.openxmlformats-officedocument.presentationml.tags+xml"/>
  <Override PartName="/ppt/tags/tag1363.xml" ContentType="application/vnd.openxmlformats-officedocument.presentationml.tags+xml"/>
  <Override PartName="/ppt/tags/tag1364.xml" ContentType="application/vnd.openxmlformats-officedocument.presentationml.tags+xml"/>
  <Override PartName="/ppt/tags/tag1365.xml" ContentType="application/vnd.openxmlformats-officedocument.presentationml.tags+xml"/>
  <Override PartName="/ppt/tags/tag1366.xml" ContentType="application/vnd.openxmlformats-officedocument.presentationml.tags+xml"/>
  <Override PartName="/ppt/tags/tag1367.xml" ContentType="application/vnd.openxmlformats-officedocument.presentationml.tags+xml"/>
  <Override PartName="/ppt/tags/tag1368.xml" ContentType="application/vnd.openxmlformats-officedocument.presentationml.tags+xml"/>
  <Override PartName="/ppt/tags/tag1369.xml" ContentType="application/vnd.openxmlformats-officedocument.presentationml.tags+xml"/>
  <Override PartName="/ppt/tags/tag1370.xml" ContentType="application/vnd.openxmlformats-officedocument.presentationml.tags+xml"/>
  <Override PartName="/ppt/tags/tag1371.xml" ContentType="application/vnd.openxmlformats-officedocument.presentationml.tags+xml"/>
  <Override PartName="/ppt/tags/tag1372.xml" ContentType="application/vnd.openxmlformats-officedocument.presentationml.tags+xml"/>
  <Override PartName="/ppt/tags/tag1373.xml" ContentType="application/vnd.openxmlformats-officedocument.presentationml.tags+xml"/>
  <Override PartName="/ppt/tags/tag1374.xml" ContentType="application/vnd.openxmlformats-officedocument.presentationml.tags+xml"/>
  <Override PartName="/ppt/tags/tag1375.xml" ContentType="application/vnd.openxmlformats-officedocument.presentationml.tags+xml"/>
  <Override PartName="/ppt/tags/tag1376.xml" ContentType="application/vnd.openxmlformats-officedocument.presentationml.tags+xml"/>
  <Override PartName="/ppt/tags/tag1377.xml" ContentType="application/vnd.openxmlformats-officedocument.presentationml.tags+xml"/>
  <Override PartName="/ppt/tags/tag1378.xml" ContentType="application/vnd.openxmlformats-officedocument.presentationml.tags+xml"/>
  <Override PartName="/ppt/tags/tag1379.xml" ContentType="application/vnd.openxmlformats-officedocument.presentationml.tags+xml"/>
  <Override PartName="/ppt/tags/tag1380.xml" ContentType="application/vnd.openxmlformats-officedocument.presentationml.tags+xml"/>
  <Override PartName="/ppt/tags/tag1381.xml" ContentType="application/vnd.openxmlformats-officedocument.presentationml.tags+xml"/>
  <Override PartName="/ppt/tags/tag1382.xml" ContentType="application/vnd.openxmlformats-officedocument.presentationml.tags+xml"/>
  <Override PartName="/ppt/tags/tag1383.xml" ContentType="application/vnd.openxmlformats-officedocument.presentationml.tags+xml"/>
  <Override PartName="/ppt/tags/tag1384.xml" ContentType="application/vnd.openxmlformats-officedocument.presentationml.tags+xml"/>
  <Override PartName="/ppt/tags/tag1385.xml" ContentType="application/vnd.openxmlformats-officedocument.presentationml.tags+xml"/>
  <Override PartName="/ppt/tags/tag1386.xml" ContentType="application/vnd.openxmlformats-officedocument.presentationml.tags+xml"/>
  <Override PartName="/ppt/tags/tag1387.xml" ContentType="application/vnd.openxmlformats-officedocument.presentationml.tags+xml"/>
  <Override PartName="/ppt/tags/tag1388.xml" ContentType="application/vnd.openxmlformats-officedocument.presentationml.tags+xml"/>
  <Override PartName="/ppt/tags/tag1389.xml" ContentType="application/vnd.openxmlformats-officedocument.presentationml.tags+xml"/>
  <Override PartName="/ppt/tags/tag1390.xml" ContentType="application/vnd.openxmlformats-officedocument.presentationml.tags+xml"/>
  <Override PartName="/ppt/tags/tag1391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58" r:id="rId3"/>
    <p:sldId id="259" r:id="rId4"/>
    <p:sldId id="263" r:id="rId5"/>
    <p:sldId id="260" r:id="rId6"/>
    <p:sldId id="264" r:id="rId7"/>
    <p:sldId id="265" r:id="rId8"/>
    <p:sldId id="266" r:id="rId9"/>
    <p:sldId id="267" r:id="rId10"/>
    <p:sldId id="274" r:id="rId11"/>
    <p:sldId id="268" r:id="rId12"/>
    <p:sldId id="270" r:id="rId13"/>
    <p:sldId id="275" r:id="rId14"/>
    <p:sldId id="278" r:id="rId15"/>
    <p:sldId id="279" r:id="rId16"/>
    <p:sldId id="284" r:id="rId17"/>
    <p:sldId id="285" r:id="rId18"/>
    <p:sldId id="286" r:id="rId19"/>
    <p:sldId id="290" r:id="rId20"/>
    <p:sldId id="289" r:id="rId21"/>
    <p:sldId id="271" r:id="rId22"/>
    <p:sldId id="281" r:id="rId23"/>
    <p:sldId id="28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118" autoAdjust="0"/>
  </p:normalViewPr>
  <p:slideViewPr>
    <p:cSldViewPr>
      <p:cViewPr varScale="1">
        <p:scale>
          <a:sx n="90" d="100"/>
          <a:sy n="90" d="100"/>
        </p:scale>
        <p:origin x="-16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9D98D-69D1-4569-8E75-C36698A7BCA6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435FE-86E9-4FE1-826D-E3B6F97BB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98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noFill/>
          <a:ln w="9525"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76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  <a:ln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noFill/>
          <a:ln w="9525"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58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  <a:ln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noFill/>
          <a:ln w="9525"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99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  <a:ln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noFill/>
          <a:ln w="9525"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19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  <a:ln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noFill/>
          <a:ln w="9525"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40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  <a:ln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noFill/>
          <a:ln w="9525"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40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  <a:ln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noFill/>
          <a:ln w="9525"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40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noFill/>
          <a:ln w="9525"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94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  <a:ln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noFill/>
          <a:ln w="9525"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15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  <a:ln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noFill/>
          <a:ln w="9525"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35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  <a:ln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noFill/>
          <a:ln w="9525"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76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  <a:ln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4500 ns</a:t>
            </a:r>
          </a:p>
          <a:p>
            <a:r>
              <a:rPr lang="en-US" dirty="0" smtClean="0"/>
              <a:t>4000</a:t>
            </a:r>
            <a:r>
              <a:rPr lang="en-US" baseline="0" dirty="0" smtClean="0"/>
              <a:t> ns</a:t>
            </a:r>
          </a:p>
          <a:p>
            <a:r>
              <a:rPr lang="en-US" baseline="0" dirty="0" smtClean="0"/>
              <a:t>1040 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435FE-86E9-4FE1-826D-E3B6F97BB8E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7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BC3F-CA8E-43A0-AD66-61F455D7A305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4FA83-14E6-4503-A444-8F03FFBA6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59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BC3F-CA8E-43A0-AD66-61F455D7A305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4FA83-14E6-4503-A444-8F03FFBA6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7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BC3F-CA8E-43A0-AD66-61F455D7A305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4FA83-14E6-4503-A444-8F03FFBA6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20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BC3F-CA8E-43A0-AD66-61F455D7A305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4FA83-14E6-4503-A444-8F03FFBA6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57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BC3F-CA8E-43A0-AD66-61F455D7A305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4FA83-14E6-4503-A444-8F03FFBA6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1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BC3F-CA8E-43A0-AD66-61F455D7A305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4FA83-14E6-4503-A444-8F03FFBA6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94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BC3F-CA8E-43A0-AD66-61F455D7A305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4FA83-14E6-4503-A444-8F03FFBA6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30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BC3F-CA8E-43A0-AD66-61F455D7A305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4FA83-14E6-4503-A444-8F03FFBA6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54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BC3F-CA8E-43A0-AD66-61F455D7A305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4FA83-14E6-4503-A444-8F03FFBA6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9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BC3F-CA8E-43A0-AD66-61F455D7A305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4FA83-14E6-4503-A444-8F03FFBA6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5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BC3F-CA8E-43A0-AD66-61F455D7A305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4FA83-14E6-4503-A444-8F03FFBA6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7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1BC3F-CA8E-43A0-AD66-61F455D7A305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4FA83-14E6-4503-A444-8F03FFBA6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3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tags" Target="../tags/tag544.xml"/><Relationship Id="rId21" Type="http://schemas.openxmlformats.org/officeDocument/2006/relationships/tags" Target="../tags/tag539.xml"/><Relationship Id="rId42" Type="http://schemas.openxmlformats.org/officeDocument/2006/relationships/tags" Target="../tags/tag560.xml"/><Relationship Id="rId47" Type="http://schemas.openxmlformats.org/officeDocument/2006/relationships/tags" Target="../tags/tag565.xml"/><Relationship Id="rId63" Type="http://schemas.openxmlformats.org/officeDocument/2006/relationships/tags" Target="../tags/tag581.xml"/><Relationship Id="rId68" Type="http://schemas.openxmlformats.org/officeDocument/2006/relationships/tags" Target="../tags/tag586.xml"/><Relationship Id="rId2" Type="http://schemas.openxmlformats.org/officeDocument/2006/relationships/tags" Target="../tags/tag520.xml"/><Relationship Id="rId16" Type="http://schemas.openxmlformats.org/officeDocument/2006/relationships/tags" Target="../tags/tag534.xml"/><Relationship Id="rId29" Type="http://schemas.openxmlformats.org/officeDocument/2006/relationships/tags" Target="../tags/tag547.xml"/><Relationship Id="rId11" Type="http://schemas.openxmlformats.org/officeDocument/2006/relationships/tags" Target="../tags/tag529.xml"/><Relationship Id="rId24" Type="http://schemas.openxmlformats.org/officeDocument/2006/relationships/tags" Target="../tags/tag542.xml"/><Relationship Id="rId32" Type="http://schemas.openxmlformats.org/officeDocument/2006/relationships/tags" Target="../tags/tag550.xml"/><Relationship Id="rId37" Type="http://schemas.openxmlformats.org/officeDocument/2006/relationships/tags" Target="../tags/tag555.xml"/><Relationship Id="rId40" Type="http://schemas.openxmlformats.org/officeDocument/2006/relationships/tags" Target="../tags/tag558.xml"/><Relationship Id="rId45" Type="http://schemas.openxmlformats.org/officeDocument/2006/relationships/tags" Target="../tags/tag563.xml"/><Relationship Id="rId53" Type="http://schemas.openxmlformats.org/officeDocument/2006/relationships/tags" Target="../tags/tag571.xml"/><Relationship Id="rId58" Type="http://schemas.openxmlformats.org/officeDocument/2006/relationships/tags" Target="../tags/tag576.xml"/><Relationship Id="rId66" Type="http://schemas.openxmlformats.org/officeDocument/2006/relationships/tags" Target="../tags/tag584.xml"/><Relationship Id="rId5" Type="http://schemas.openxmlformats.org/officeDocument/2006/relationships/tags" Target="../tags/tag523.xml"/><Relationship Id="rId61" Type="http://schemas.openxmlformats.org/officeDocument/2006/relationships/tags" Target="../tags/tag579.xml"/><Relationship Id="rId19" Type="http://schemas.openxmlformats.org/officeDocument/2006/relationships/tags" Target="../tags/tag537.xml"/><Relationship Id="rId14" Type="http://schemas.openxmlformats.org/officeDocument/2006/relationships/tags" Target="../tags/tag532.xml"/><Relationship Id="rId22" Type="http://schemas.openxmlformats.org/officeDocument/2006/relationships/tags" Target="../tags/tag540.xml"/><Relationship Id="rId27" Type="http://schemas.openxmlformats.org/officeDocument/2006/relationships/tags" Target="../tags/tag545.xml"/><Relationship Id="rId30" Type="http://schemas.openxmlformats.org/officeDocument/2006/relationships/tags" Target="../tags/tag548.xml"/><Relationship Id="rId35" Type="http://schemas.openxmlformats.org/officeDocument/2006/relationships/tags" Target="../tags/tag553.xml"/><Relationship Id="rId43" Type="http://schemas.openxmlformats.org/officeDocument/2006/relationships/tags" Target="../tags/tag561.xml"/><Relationship Id="rId48" Type="http://schemas.openxmlformats.org/officeDocument/2006/relationships/tags" Target="../tags/tag566.xml"/><Relationship Id="rId56" Type="http://schemas.openxmlformats.org/officeDocument/2006/relationships/tags" Target="../tags/tag574.xml"/><Relationship Id="rId64" Type="http://schemas.openxmlformats.org/officeDocument/2006/relationships/tags" Target="../tags/tag582.xml"/><Relationship Id="rId69" Type="http://schemas.openxmlformats.org/officeDocument/2006/relationships/tags" Target="../tags/tag587.xml"/><Relationship Id="rId8" Type="http://schemas.openxmlformats.org/officeDocument/2006/relationships/tags" Target="../tags/tag526.xml"/><Relationship Id="rId51" Type="http://schemas.openxmlformats.org/officeDocument/2006/relationships/tags" Target="../tags/tag569.xml"/><Relationship Id="rId72" Type="http://schemas.openxmlformats.org/officeDocument/2006/relationships/slideLayout" Target="../slideLayouts/slideLayout2.xml"/><Relationship Id="rId3" Type="http://schemas.openxmlformats.org/officeDocument/2006/relationships/tags" Target="../tags/tag521.xml"/><Relationship Id="rId12" Type="http://schemas.openxmlformats.org/officeDocument/2006/relationships/tags" Target="../tags/tag530.xml"/><Relationship Id="rId17" Type="http://schemas.openxmlformats.org/officeDocument/2006/relationships/tags" Target="../tags/tag535.xml"/><Relationship Id="rId25" Type="http://schemas.openxmlformats.org/officeDocument/2006/relationships/tags" Target="../tags/tag543.xml"/><Relationship Id="rId33" Type="http://schemas.openxmlformats.org/officeDocument/2006/relationships/tags" Target="../tags/tag551.xml"/><Relationship Id="rId38" Type="http://schemas.openxmlformats.org/officeDocument/2006/relationships/tags" Target="../tags/tag556.xml"/><Relationship Id="rId46" Type="http://schemas.openxmlformats.org/officeDocument/2006/relationships/tags" Target="../tags/tag564.xml"/><Relationship Id="rId59" Type="http://schemas.openxmlformats.org/officeDocument/2006/relationships/tags" Target="../tags/tag577.xml"/><Relationship Id="rId67" Type="http://schemas.openxmlformats.org/officeDocument/2006/relationships/tags" Target="../tags/tag585.xml"/><Relationship Id="rId20" Type="http://schemas.openxmlformats.org/officeDocument/2006/relationships/tags" Target="../tags/tag538.xml"/><Relationship Id="rId41" Type="http://schemas.openxmlformats.org/officeDocument/2006/relationships/tags" Target="../tags/tag559.xml"/><Relationship Id="rId54" Type="http://schemas.openxmlformats.org/officeDocument/2006/relationships/tags" Target="../tags/tag572.xml"/><Relationship Id="rId62" Type="http://schemas.openxmlformats.org/officeDocument/2006/relationships/tags" Target="../tags/tag580.xml"/><Relationship Id="rId70" Type="http://schemas.openxmlformats.org/officeDocument/2006/relationships/tags" Target="../tags/tag588.xml"/><Relationship Id="rId1" Type="http://schemas.openxmlformats.org/officeDocument/2006/relationships/tags" Target="../tags/tag519.xml"/><Relationship Id="rId6" Type="http://schemas.openxmlformats.org/officeDocument/2006/relationships/tags" Target="../tags/tag524.xml"/><Relationship Id="rId15" Type="http://schemas.openxmlformats.org/officeDocument/2006/relationships/tags" Target="../tags/tag533.xml"/><Relationship Id="rId23" Type="http://schemas.openxmlformats.org/officeDocument/2006/relationships/tags" Target="../tags/tag541.xml"/><Relationship Id="rId28" Type="http://schemas.openxmlformats.org/officeDocument/2006/relationships/tags" Target="../tags/tag546.xml"/><Relationship Id="rId36" Type="http://schemas.openxmlformats.org/officeDocument/2006/relationships/tags" Target="../tags/tag554.xml"/><Relationship Id="rId49" Type="http://schemas.openxmlformats.org/officeDocument/2006/relationships/tags" Target="../tags/tag567.xml"/><Relationship Id="rId57" Type="http://schemas.openxmlformats.org/officeDocument/2006/relationships/tags" Target="../tags/tag575.xml"/><Relationship Id="rId10" Type="http://schemas.openxmlformats.org/officeDocument/2006/relationships/tags" Target="../tags/tag528.xml"/><Relationship Id="rId31" Type="http://schemas.openxmlformats.org/officeDocument/2006/relationships/tags" Target="../tags/tag549.xml"/><Relationship Id="rId44" Type="http://schemas.openxmlformats.org/officeDocument/2006/relationships/tags" Target="../tags/tag562.xml"/><Relationship Id="rId52" Type="http://schemas.openxmlformats.org/officeDocument/2006/relationships/tags" Target="../tags/tag570.xml"/><Relationship Id="rId60" Type="http://schemas.openxmlformats.org/officeDocument/2006/relationships/tags" Target="../tags/tag578.xml"/><Relationship Id="rId65" Type="http://schemas.openxmlformats.org/officeDocument/2006/relationships/tags" Target="../tags/tag583.xml"/><Relationship Id="rId73" Type="http://schemas.openxmlformats.org/officeDocument/2006/relationships/notesSlide" Target="../notesSlides/notesSlide6.xml"/><Relationship Id="rId4" Type="http://schemas.openxmlformats.org/officeDocument/2006/relationships/tags" Target="../tags/tag522.xml"/><Relationship Id="rId9" Type="http://schemas.openxmlformats.org/officeDocument/2006/relationships/tags" Target="../tags/tag527.xml"/><Relationship Id="rId13" Type="http://schemas.openxmlformats.org/officeDocument/2006/relationships/tags" Target="../tags/tag531.xml"/><Relationship Id="rId18" Type="http://schemas.openxmlformats.org/officeDocument/2006/relationships/tags" Target="../tags/tag536.xml"/><Relationship Id="rId39" Type="http://schemas.openxmlformats.org/officeDocument/2006/relationships/tags" Target="../tags/tag557.xml"/><Relationship Id="rId34" Type="http://schemas.openxmlformats.org/officeDocument/2006/relationships/tags" Target="../tags/tag552.xml"/><Relationship Id="rId50" Type="http://schemas.openxmlformats.org/officeDocument/2006/relationships/tags" Target="../tags/tag568.xml"/><Relationship Id="rId55" Type="http://schemas.openxmlformats.org/officeDocument/2006/relationships/tags" Target="../tags/tag573.xml"/><Relationship Id="rId7" Type="http://schemas.openxmlformats.org/officeDocument/2006/relationships/tags" Target="../tags/tag525.xml"/><Relationship Id="rId71" Type="http://schemas.openxmlformats.org/officeDocument/2006/relationships/tags" Target="../tags/tag589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tags" Target="../tags/tag706.xml"/><Relationship Id="rId21" Type="http://schemas.openxmlformats.org/officeDocument/2006/relationships/tags" Target="../tags/tag610.xml"/><Relationship Id="rId42" Type="http://schemas.openxmlformats.org/officeDocument/2006/relationships/tags" Target="../tags/tag631.xml"/><Relationship Id="rId63" Type="http://schemas.openxmlformats.org/officeDocument/2006/relationships/tags" Target="../tags/tag652.xml"/><Relationship Id="rId84" Type="http://schemas.openxmlformats.org/officeDocument/2006/relationships/tags" Target="../tags/tag673.xml"/><Relationship Id="rId138" Type="http://schemas.openxmlformats.org/officeDocument/2006/relationships/tags" Target="../tags/tag727.xml"/><Relationship Id="rId159" Type="http://schemas.openxmlformats.org/officeDocument/2006/relationships/tags" Target="../tags/tag748.xml"/><Relationship Id="rId107" Type="http://schemas.openxmlformats.org/officeDocument/2006/relationships/tags" Target="../tags/tag696.xml"/><Relationship Id="rId11" Type="http://schemas.openxmlformats.org/officeDocument/2006/relationships/tags" Target="../tags/tag600.xml"/><Relationship Id="rId32" Type="http://schemas.openxmlformats.org/officeDocument/2006/relationships/tags" Target="../tags/tag621.xml"/><Relationship Id="rId53" Type="http://schemas.openxmlformats.org/officeDocument/2006/relationships/tags" Target="../tags/tag642.xml"/><Relationship Id="rId74" Type="http://schemas.openxmlformats.org/officeDocument/2006/relationships/tags" Target="../tags/tag663.xml"/><Relationship Id="rId128" Type="http://schemas.openxmlformats.org/officeDocument/2006/relationships/tags" Target="../tags/tag717.xml"/><Relationship Id="rId149" Type="http://schemas.openxmlformats.org/officeDocument/2006/relationships/tags" Target="../tags/tag738.xml"/><Relationship Id="rId5" Type="http://schemas.openxmlformats.org/officeDocument/2006/relationships/tags" Target="../tags/tag594.xml"/><Relationship Id="rId95" Type="http://schemas.openxmlformats.org/officeDocument/2006/relationships/tags" Target="../tags/tag684.xml"/><Relationship Id="rId160" Type="http://schemas.openxmlformats.org/officeDocument/2006/relationships/tags" Target="../tags/tag749.xml"/><Relationship Id="rId22" Type="http://schemas.openxmlformats.org/officeDocument/2006/relationships/tags" Target="../tags/tag611.xml"/><Relationship Id="rId43" Type="http://schemas.openxmlformats.org/officeDocument/2006/relationships/tags" Target="../tags/tag632.xml"/><Relationship Id="rId64" Type="http://schemas.openxmlformats.org/officeDocument/2006/relationships/tags" Target="../tags/tag653.xml"/><Relationship Id="rId118" Type="http://schemas.openxmlformats.org/officeDocument/2006/relationships/tags" Target="../tags/tag707.xml"/><Relationship Id="rId139" Type="http://schemas.openxmlformats.org/officeDocument/2006/relationships/tags" Target="../tags/tag728.xml"/><Relationship Id="rId85" Type="http://schemas.openxmlformats.org/officeDocument/2006/relationships/tags" Target="../tags/tag674.xml"/><Relationship Id="rId150" Type="http://schemas.openxmlformats.org/officeDocument/2006/relationships/tags" Target="../tags/tag739.xml"/><Relationship Id="rId12" Type="http://schemas.openxmlformats.org/officeDocument/2006/relationships/tags" Target="../tags/tag601.xml"/><Relationship Id="rId33" Type="http://schemas.openxmlformats.org/officeDocument/2006/relationships/tags" Target="../tags/tag622.xml"/><Relationship Id="rId108" Type="http://schemas.openxmlformats.org/officeDocument/2006/relationships/tags" Target="../tags/tag697.xml"/><Relationship Id="rId129" Type="http://schemas.openxmlformats.org/officeDocument/2006/relationships/tags" Target="../tags/tag718.xml"/><Relationship Id="rId54" Type="http://schemas.openxmlformats.org/officeDocument/2006/relationships/tags" Target="../tags/tag643.xml"/><Relationship Id="rId70" Type="http://schemas.openxmlformats.org/officeDocument/2006/relationships/tags" Target="../tags/tag659.xml"/><Relationship Id="rId75" Type="http://schemas.openxmlformats.org/officeDocument/2006/relationships/tags" Target="../tags/tag664.xml"/><Relationship Id="rId91" Type="http://schemas.openxmlformats.org/officeDocument/2006/relationships/tags" Target="../tags/tag680.xml"/><Relationship Id="rId96" Type="http://schemas.openxmlformats.org/officeDocument/2006/relationships/tags" Target="../tags/tag685.xml"/><Relationship Id="rId140" Type="http://schemas.openxmlformats.org/officeDocument/2006/relationships/tags" Target="../tags/tag729.xml"/><Relationship Id="rId145" Type="http://schemas.openxmlformats.org/officeDocument/2006/relationships/tags" Target="../tags/tag734.xml"/><Relationship Id="rId161" Type="http://schemas.openxmlformats.org/officeDocument/2006/relationships/tags" Target="../tags/tag750.xml"/><Relationship Id="rId166" Type="http://schemas.openxmlformats.org/officeDocument/2006/relationships/tags" Target="../tags/tag755.xml"/><Relationship Id="rId1" Type="http://schemas.openxmlformats.org/officeDocument/2006/relationships/tags" Target="../tags/tag590.xml"/><Relationship Id="rId6" Type="http://schemas.openxmlformats.org/officeDocument/2006/relationships/tags" Target="../tags/tag595.xml"/><Relationship Id="rId23" Type="http://schemas.openxmlformats.org/officeDocument/2006/relationships/tags" Target="../tags/tag612.xml"/><Relationship Id="rId28" Type="http://schemas.openxmlformats.org/officeDocument/2006/relationships/tags" Target="../tags/tag617.xml"/><Relationship Id="rId49" Type="http://schemas.openxmlformats.org/officeDocument/2006/relationships/tags" Target="../tags/tag638.xml"/><Relationship Id="rId114" Type="http://schemas.openxmlformats.org/officeDocument/2006/relationships/tags" Target="../tags/tag703.xml"/><Relationship Id="rId119" Type="http://schemas.openxmlformats.org/officeDocument/2006/relationships/tags" Target="../tags/tag708.xml"/><Relationship Id="rId44" Type="http://schemas.openxmlformats.org/officeDocument/2006/relationships/tags" Target="../tags/tag633.xml"/><Relationship Id="rId60" Type="http://schemas.openxmlformats.org/officeDocument/2006/relationships/tags" Target="../tags/tag649.xml"/><Relationship Id="rId65" Type="http://schemas.openxmlformats.org/officeDocument/2006/relationships/tags" Target="../tags/tag654.xml"/><Relationship Id="rId81" Type="http://schemas.openxmlformats.org/officeDocument/2006/relationships/tags" Target="../tags/tag670.xml"/><Relationship Id="rId86" Type="http://schemas.openxmlformats.org/officeDocument/2006/relationships/tags" Target="../tags/tag675.xml"/><Relationship Id="rId130" Type="http://schemas.openxmlformats.org/officeDocument/2006/relationships/tags" Target="../tags/tag719.xml"/><Relationship Id="rId135" Type="http://schemas.openxmlformats.org/officeDocument/2006/relationships/tags" Target="../tags/tag724.xml"/><Relationship Id="rId151" Type="http://schemas.openxmlformats.org/officeDocument/2006/relationships/tags" Target="../tags/tag740.xml"/><Relationship Id="rId156" Type="http://schemas.openxmlformats.org/officeDocument/2006/relationships/tags" Target="../tags/tag745.xml"/><Relationship Id="rId13" Type="http://schemas.openxmlformats.org/officeDocument/2006/relationships/tags" Target="../tags/tag602.xml"/><Relationship Id="rId18" Type="http://schemas.openxmlformats.org/officeDocument/2006/relationships/tags" Target="../tags/tag607.xml"/><Relationship Id="rId39" Type="http://schemas.openxmlformats.org/officeDocument/2006/relationships/tags" Target="../tags/tag628.xml"/><Relationship Id="rId109" Type="http://schemas.openxmlformats.org/officeDocument/2006/relationships/tags" Target="../tags/tag698.xml"/><Relationship Id="rId34" Type="http://schemas.openxmlformats.org/officeDocument/2006/relationships/tags" Target="../tags/tag623.xml"/><Relationship Id="rId50" Type="http://schemas.openxmlformats.org/officeDocument/2006/relationships/tags" Target="../tags/tag639.xml"/><Relationship Id="rId55" Type="http://schemas.openxmlformats.org/officeDocument/2006/relationships/tags" Target="../tags/tag644.xml"/><Relationship Id="rId76" Type="http://schemas.openxmlformats.org/officeDocument/2006/relationships/tags" Target="../tags/tag665.xml"/><Relationship Id="rId97" Type="http://schemas.openxmlformats.org/officeDocument/2006/relationships/tags" Target="../tags/tag686.xml"/><Relationship Id="rId104" Type="http://schemas.openxmlformats.org/officeDocument/2006/relationships/tags" Target="../tags/tag693.xml"/><Relationship Id="rId120" Type="http://schemas.openxmlformats.org/officeDocument/2006/relationships/tags" Target="../tags/tag709.xml"/><Relationship Id="rId125" Type="http://schemas.openxmlformats.org/officeDocument/2006/relationships/tags" Target="../tags/tag714.xml"/><Relationship Id="rId141" Type="http://schemas.openxmlformats.org/officeDocument/2006/relationships/tags" Target="../tags/tag730.xml"/><Relationship Id="rId146" Type="http://schemas.openxmlformats.org/officeDocument/2006/relationships/tags" Target="../tags/tag735.xml"/><Relationship Id="rId167" Type="http://schemas.openxmlformats.org/officeDocument/2006/relationships/tags" Target="../tags/tag756.xml"/><Relationship Id="rId7" Type="http://schemas.openxmlformats.org/officeDocument/2006/relationships/tags" Target="../tags/tag596.xml"/><Relationship Id="rId71" Type="http://schemas.openxmlformats.org/officeDocument/2006/relationships/tags" Target="../tags/tag660.xml"/><Relationship Id="rId92" Type="http://schemas.openxmlformats.org/officeDocument/2006/relationships/tags" Target="../tags/tag681.xml"/><Relationship Id="rId162" Type="http://schemas.openxmlformats.org/officeDocument/2006/relationships/tags" Target="../tags/tag751.xml"/><Relationship Id="rId2" Type="http://schemas.openxmlformats.org/officeDocument/2006/relationships/tags" Target="../tags/tag591.xml"/><Relationship Id="rId29" Type="http://schemas.openxmlformats.org/officeDocument/2006/relationships/tags" Target="../tags/tag618.xml"/><Relationship Id="rId24" Type="http://schemas.openxmlformats.org/officeDocument/2006/relationships/tags" Target="../tags/tag613.xml"/><Relationship Id="rId40" Type="http://schemas.openxmlformats.org/officeDocument/2006/relationships/tags" Target="../tags/tag629.xml"/><Relationship Id="rId45" Type="http://schemas.openxmlformats.org/officeDocument/2006/relationships/tags" Target="../tags/tag634.xml"/><Relationship Id="rId66" Type="http://schemas.openxmlformats.org/officeDocument/2006/relationships/tags" Target="../tags/tag655.xml"/><Relationship Id="rId87" Type="http://schemas.openxmlformats.org/officeDocument/2006/relationships/tags" Target="../tags/tag676.xml"/><Relationship Id="rId110" Type="http://schemas.openxmlformats.org/officeDocument/2006/relationships/tags" Target="../tags/tag699.xml"/><Relationship Id="rId115" Type="http://schemas.openxmlformats.org/officeDocument/2006/relationships/tags" Target="../tags/tag704.xml"/><Relationship Id="rId131" Type="http://schemas.openxmlformats.org/officeDocument/2006/relationships/tags" Target="../tags/tag720.xml"/><Relationship Id="rId136" Type="http://schemas.openxmlformats.org/officeDocument/2006/relationships/tags" Target="../tags/tag725.xml"/><Relationship Id="rId157" Type="http://schemas.openxmlformats.org/officeDocument/2006/relationships/tags" Target="../tags/tag746.xml"/><Relationship Id="rId61" Type="http://schemas.openxmlformats.org/officeDocument/2006/relationships/tags" Target="../tags/tag650.xml"/><Relationship Id="rId82" Type="http://schemas.openxmlformats.org/officeDocument/2006/relationships/tags" Target="../tags/tag671.xml"/><Relationship Id="rId152" Type="http://schemas.openxmlformats.org/officeDocument/2006/relationships/tags" Target="../tags/tag741.xml"/><Relationship Id="rId19" Type="http://schemas.openxmlformats.org/officeDocument/2006/relationships/tags" Target="../tags/tag608.xml"/><Relationship Id="rId14" Type="http://schemas.openxmlformats.org/officeDocument/2006/relationships/tags" Target="../tags/tag603.xml"/><Relationship Id="rId30" Type="http://schemas.openxmlformats.org/officeDocument/2006/relationships/tags" Target="../tags/tag619.xml"/><Relationship Id="rId35" Type="http://schemas.openxmlformats.org/officeDocument/2006/relationships/tags" Target="../tags/tag624.xml"/><Relationship Id="rId56" Type="http://schemas.openxmlformats.org/officeDocument/2006/relationships/tags" Target="../tags/tag645.xml"/><Relationship Id="rId77" Type="http://schemas.openxmlformats.org/officeDocument/2006/relationships/tags" Target="../tags/tag666.xml"/><Relationship Id="rId100" Type="http://schemas.openxmlformats.org/officeDocument/2006/relationships/tags" Target="../tags/tag689.xml"/><Relationship Id="rId105" Type="http://schemas.openxmlformats.org/officeDocument/2006/relationships/tags" Target="../tags/tag694.xml"/><Relationship Id="rId126" Type="http://schemas.openxmlformats.org/officeDocument/2006/relationships/tags" Target="../tags/tag715.xml"/><Relationship Id="rId147" Type="http://schemas.openxmlformats.org/officeDocument/2006/relationships/tags" Target="../tags/tag736.xml"/><Relationship Id="rId168" Type="http://schemas.openxmlformats.org/officeDocument/2006/relationships/slideLayout" Target="../slideLayouts/slideLayout2.xml"/><Relationship Id="rId8" Type="http://schemas.openxmlformats.org/officeDocument/2006/relationships/tags" Target="../tags/tag597.xml"/><Relationship Id="rId51" Type="http://schemas.openxmlformats.org/officeDocument/2006/relationships/tags" Target="../tags/tag640.xml"/><Relationship Id="rId72" Type="http://schemas.openxmlformats.org/officeDocument/2006/relationships/tags" Target="../tags/tag661.xml"/><Relationship Id="rId93" Type="http://schemas.openxmlformats.org/officeDocument/2006/relationships/tags" Target="../tags/tag682.xml"/><Relationship Id="rId98" Type="http://schemas.openxmlformats.org/officeDocument/2006/relationships/tags" Target="../tags/tag687.xml"/><Relationship Id="rId121" Type="http://schemas.openxmlformats.org/officeDocument/2006/relationships/tags" Target="../tags/tag710.xml"/><Relationship Id="rId142" Type="http://schemas.openxmlformats.org/officeDocument/2006/relationships/tags" Target="../tags/tag731.xml"/><Relationship Id="rId163" Type="http://schemas.openxmlformats.org/officeDocument/2006/relationships/tags" Target="../tags/tag752.xml"/><Relationship Id="rId3" Type="http://schemas.openxmlformats.org/officeDocument/2006/relationships/tags" Target="../tags/tag592.xml"/><Relationship Id="rId25" Type="http://schemas.openxmlformats.org/officeDocument/2006/relationships/tags" Target="../tags/tag614.xml"/><Relationship Id="rId46" Type="http://schemas.openxmlformats.org/officeDocument/2006/relationships/tags" Target="../tags/tag635.xml"/><Relationship Id="rId67" Type="http://schemas.openxmlformats.org/officeDocument/2006/relationships/tags" Target="../tags/tag656.xml"/><Relationship Id="rId116" Type="http://schemas.openxmlformats.org/officeDocument/2006/relationships/tags" Target="../tags/tag705.xml"/><Relationship Id="rId137" Type="http://schemas.openxmlformats.org/officeDocument/2006/relationships/tags" Target="../tags/tag726.xml"/><Relationship Id="rId158" Type="http://schemas.openxmlformats.org/officeDocument/2006/relationships/tags" Target="../tags/tag747.xml"/><Relationship Id="rId20" Type="http://schemas.openxmlformats.org/officeDocument/2006/relationships/tags" Target="../tags/tag609.xml"/><Relationship Id="rId41" Type="http://schemas.openxmlformats.org/officeDocument/2006/relationships/tags" Target="../tags/tag630.xml"/><Relationship Id="rId62" Type="http://schemas.openxmlformats.org/officeDocument/2006/relationships/tags" Target="../tags/tag651.xml"/><Relationship Id="rId83" Type="http://schemas.openxmlformats.org/officeDocument/2006/relationships/tags" Target="../tags/tag672.xml"/><Relationship Id="rId88" Type="http://schemas.openxmlformats.org/officeDocument/2006/relationships/tags" Target="../tags/tag677.xml"/><Relationship Id="rId111" Type="http://schemas.openxmlformats.org/officeDocument/2006/relationships/tags" Target="../tags/tag700.xml"/><Relationship Id="rId132" Type="http://schemas.openxmlformats.org/officeDocument/2006/relationships/tags" Target="../tags/tag721.xml"/><Relationship Id="rId153" Type="http://schemas.openxmlformats.org/officeDocument/2006/relationships/tags" Target="../tags/tag742.xml"/><Relationship Id="rId15" Type="http://schemas.openxmlformats.org/officeDocument/2006/relationships/tags" Target="../tags/tag604.xml"/><Relationship Id="rId36" Type="http://schemas.openxmlformats.org/officeDocument/2006/relationships/tags" Target="../tags/tag625.xml"/><Relationship Id="rId57" Type="http://schemas.openxmlformats.org/officeDocument/2006/relationships/tags" Target="../tags/tag646.xml"/><Relationship Id="rId106" Type="http://schemas.openxmlformats.org/officeDocument/2006/relationships/tags" Target="../tags/tag695.xml"/><Relationship Id="rId127" Type="http://schemas.openxmlformats.org/officeDocument/2006/relationships/tags" Target="../tags/tag716.xml"/><Relationship Id="rId10" Type="http://schemas.openxmlformats.org/officeDocument/2006/relationships/tags" Target="../tags/tag599.xml"/><Relationship Id="rId31" Type="http://schemas.openxmlformats.org/officeDocument/2006/relationships/tags" Target="../tags/tag620.xml"/><Relationship Id="rId52" Type="http://schemas.openxmlformats.org/officeDocument/2006/relationships/tags" Target="../tags/tag641.xml"/><Relationship Id="rId73" Type="http://schemas.openxmlformats.org/officeDocument/2006/relationships/tags" Target="../tags/tag662.xml"/><Relationship Id="rId78" Type="http://schemas.openxmlformats.org/officeDocument/2006/relationships/tags" Target="../tags/tag667.xml"/><Relationship Id="rId94" Type="http://schemas.openxmlformats.org/officeDocument/2006/relationships/tags" Target="../tags/tag683.xml"/><Relationship Id="rId99" Type="http://schemas.openxmlformats.org/officeDocument/2006/relationships/tags" Target="../tags/tag688.xml"/><Relationship Id="rId101" Type="http://schemas.openxmlformats.org/officeDocument/2006/relationships/tags" Target="../tags/tag690.xml"/><Relationship Id="rId122" Type="http://schemas.openxmlformats.org/officeDocument/2006/relationships/tags" Target="../tags/tag711.xml"/><Relationship Id="rId143" Type="http://schemas.openxmlformats.org/officeDocument/2006/relationships/tags" Target="../tags/tag732.xml"/><Relationship Id="rId148" Type="http://schemas.openxmlformats.org/officeDocument/2006/relationships/tags" Target="../tags/tag737.xml"/><Relationship Id="rId164" Type="http://schemas.openxmlformats.org/officeDocument/2006/relationships/tags" Target="../tags/tag753.xml"/><Relationship Id="rId169" Type="http://schemas.openxmlformats.org/officeDocument/2006/relationships/notesSlide" Target="../notesSlides/notesSlide7.xml"/><Relationship Id="rId4" Type="http://schemas.openxmlformats.org/officeDocument/2006/relationships/tags" Target="../tags/tag593.xml"/><Relationship Id="rId9" Type="http://schemas.openxmlformats.org/officeDocument/2006/relationships/tags" Target="../tags/tag598.xml"/><Relationship Id="rId26" Type="http://schemas.openxmlformats.org/officeDocument/2006/relationships/tags" Target="../tags/tag615.xml"/><Relationship Id="rId47" Type="http://schemas.openxmlformats.org/officeDocument/2006/relationships/tags" Target="../tags/tag636.xml"/><Relationship Id="rId68" Type="http://schemas.openxmlformats.org/officeDocument/2006/relationships/tags" Target="../tags/tag657.xml"/><Relationship Id="rId89" Type="http://schemas.openxmlformats.org/officeDocument/2006/relationships/tags" Target="../tags/tag678.xml"/><Relationship Id="rId112" Type="http://schemas.openxmlformats.org/officeDocument/2006/relationships/tags" Target="../tags/tag701.xml"/><Relationship Id="rId133" Type="http://schemas.openxmlformats.org/officeDocument/2006/relationships/tags" Target="../tags/tag722.xml"/><Relationship Id="rId154" Type="http://schemas.openxmlformats.org/officeDocument/2006/relationships/tags" Target="../tags/tag743.xml"/><Relationship Id="rId16" Type="http://schemas.openxmlformats.org/officeDocument/2006/relationships/tags" Target="../tags/tag605.xml"/><Relationship Id="rId37" Type="http://schemas.openxmlformats.org/officeDocument/2006/relationships/tags" Target="../tags/tag626.xml"/><Relationship Id="rId58" Type="http://schemas.openxmlformats.org/officeDocument/2006/relationships/tags" Target="../tags/tag647.xml"/><Relationship Id="rId79" Type="http://schemas.openxmlformats.org/officeDocument/2006/relationships/tags" Target="../tags/tag668.xml"/><Relationship Id="rId102" Type="http://schemas.openxmlformats.org/officeDocument/2006/relationships/tags" Target="../tags/tag691.xml"/><Relationship Id="rId123" Type="http://schemas.openxmlformats.org/officeDocument/2006/relationships/tags" Target="../tags/tag712.xml"/><Relationship Id="rId144" Type="http://schemas.openxmlformats.org/officeDocument/2006/relationships/tags" Target="../tags/tag733.xml"/><Relationship Id="rId90" Type="http://schemas.openxmlformats.org/officeDocument/2006/relationships/tags" Target="../tags/tag679.xml"/><Relationship Id="rId165" Type="http://schemas.openxmlformats.org/officeDocument/2006/relationships/tags" Target="../tags/tag754.xml"/><Relationship Id="rId27" Type="http://schemas.openxmlformats.org/officeDocument/2006/relationships/tags" Target="../tags/tag616.xml"/><Relationship Id="rId48" Type="http://schemas.openxmlformats.org/officeDocument/2006/relationships/tags" Target="../tags/tag637.xml"/><Relationship Id="rId69" Type="http://schemas.openxmlformats.org/officeDocument/2006/relationships/tags" Target="../tags/tag658.xml"/><Relationship Id="rId113" Type="http://schemas.openxmlformats.org/officeDocument/2006/relationships/tags" Target="../tags/tag702.xml"/><Relationship Id="rId134" Type="http://schemas.openxmlformats.org/officeDocument/2006/relationships/tags" Target="../tags/tag723.xml"/><Relationship Id="rId80" Type="http://schemas.openxmlformats.org/officeDocument/2006/relationships/tags" Target="../tags/tag669.xml"/><Relationship Id="rId155" Type="http://schemas.openxmlformats.org/officeDocument/2006/relationships/tags" Target="../tags/tag744.xml"/><Relationship Id="rId17" Type="http://schemas.openxmlformats.org/officeDocument/2006/relationships/tags" Target="../tags/tag606.xml"/><Relationship Id="rId38" Type="http://schemas.openxmlformats.org/officeDocument/2006/relationships/tags" Target="../tags/tag627.xml"/><Relationship Id="rId59" Type="http://schemas.openxmlformats.org/officeDocument/2006/relationships/tags" Target="../tags/tag648.xml"/><Relationship Id="rId103" Type="http://schemas.openxmlformats.org/officeDocument/2006/relationships/tags" Target="../tags/tag692.xml"/><Relationship Id="rId124" Type="http://schemas.openxmlformats.org/officeDocument/2006/relationships/tags" Target="../tags/tag7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tags" Target="../tags/tag782.xml"/><Relationship Id="rId21" Type="http://schemas.openxmlformats.org/officeDocument/2006/relationships/tags" Target="../tags/tag777.xml"/><Relationship Id="rId42" Type="http://schemas.openxmlformats.org/officeDocument/2006/relationships/tags" Target="../tags/tag798.xml"/><Relationship Id="rId47" Type="http://schemas.openxmlformats.org/officeDocument/2006/relationships/tags" Target="../tags/tag803.xml"/><Relationship Id="rId63" Type="http://schemas.openxmlformats.org/officeDocument/2006/relationships/tags" Target="../tags/tag819.xml"/><Relationship Id="rId68" Type="http://schemas.openxmlformats.org/officeDocument/2006/relationships/tags" Target="../tags/tag824.xml"/><Relationship Id="rId84" Type="http://schemas.openxmlformats.org/officeDocument/2006/relationships/tags" Target="../tags/tag840.xml"/><Relationship Id="rId16" Type="http://schemas.openxmlformats.org/officeDocument/2006/relationships/tags" Target="../tags/tag772.xml"/><Relationship Id="rId11" Type="http://schemas.openxmlformats.org/officeDocument/2006/relationships/tags" Target="../tags/tag767.xml"/><Relationship Id="rId32" Type="http://schemas.openxmlformats.org/officeDocument/2006/relationships/tags" Target="../tags/tag788.xml"/><Relationship Id="rId37" Type="http://schemas.openxmlformats.org/officeDocument/2006/relationships/tags" Target="../tags/tag793.xml"/><Relationship Id="rId53" Type="http://schemas.openxmlformats.org/officeDocument/2006/relationships/tags" Target="../tags/tag809.xml"/><Relationship Id="rId58" Type="http://schemas.openxmlformats.org/officeDocument/2006/relationships/tags" Target="../tags/tag814.xml"/><Relationship Id="rId74" Type="http://schemas.openxmlformats.org/officeDocument/2006/relationships/tags" Target="../tags/tag830.xml"/><Relationship Id="rId79" Type="http://schemas.openxmlformats.org/officeDocument/2006/relationships/tags" Target="../tags/tag835.xml"/><Relationship Id="rId5" Type="http://schemas.openxmlformats.org/officeDocument/2006/relationships/tags" Target="../tags/tag761.xml"/><Relationship Id="rId19" Type="http://schemas.openxmlformats.org/officeDocument/2006/relationships/tags" Target="../tags/tag775.xml"/><Relationship Id="rId14" Type="http://schemas.openxmlformats.org/officeDocument/2006/relationships/tags" Target="../tags/tag770.xml"/><Relationship Id="rId22" Type="http://schemas.openxmlformats.org/officeDocument/2006/relationships/tags" Target="../tags/tag778.xml"/><Relationship Id="rId27" Type="http://schemas.openxmlformats.org/officeDocument/2006/relationships/tags" Target="../tags/tag783.xml"/><Relationship Id="rId30" Type="http://schemas.openxmlformats.org/officeDocument/2006/relationships/tags" Target="../tags/tag786.xml"/><Relationship Id="rId35" Type="http://schemas.openxmlformats.org/officeDocument/2006/relationships/tags" Target="../tags/tag791.xml"/><Relationship Id="rId43" Type="http://schemas.openxmlformats.org/officeDocument/2006/relationships/tags" Target="../tags/tag799.xml"/><Relationship Id="rId48" Type="http://schemas.openxmlformats.org/officeDocument/2006/relationships/tags" Target="../tags/tag804.xml"/><Relationship Id="rId56" Type="http://schemas.openxmlformats.org/officeDocument/2006/relationships/tags" Target="../tags/tag812.xml"/><Relationship Id="rId64" Type="http://schemas.openxmlformats.org/officeDocument/2006/relationships/tags" Target="../tags/tag820.xml"/><Relationship Id="rId69" Type="http://schemas.openxmlformats.org/officeDocument/2006/relationships/tags" Target="../tags/tag825.xml"/><Relationship Id="rId77" Type="http://schemas.openxmlformats.org/officeDocument/2006/relationships/tags" Target="../tags/tag833.xml"/><Relationship Id="rId8" Type="http://schemas.openxmlformats.org/officeDocument/2006/relationships/tags" Target="../tags/tag764.xml"/><Relationship Id="rId51" Type="http://schemas.openxmlformats.org/officeDocument/2006/relationships/tags" Target="../tags/tag807.xml"/><Relationship Id="rId72" Type="http://schemas.openxmlformats.org/officeDocument/2006/relationships/tags" Target="../tags/tag828.xml"/><Relationship Id="rId80" Type="http://schemas.openxmlformats.org/officeDocument/2006/relationships/tags" Target="../tags/tag836.xml"/><Relationship Id="rId85" Type="http://schemas.openxmlformats.org/officeDocument/2006/relationships/tags" Target="../tags/tag841.xml"/><Relationship Id="rId3" Type="http://schemas.openxmlformats.org/officeDocument/2006/relationships/tags" Target="../tags/tag759.xml"/><Relationship Id="rId12" Type="http://schemas.openxmlformats.org/officeDocument/2006/relationships/tags" Target="../tags/tag768.xml"/><Relationship Id="rId17" Type="http://schemas.openxmlformats.org/officeDocument/2006/relationships/tags" Target="../tags/tag773.xml"/><Relationship Id="rId25" Type="http://schemas.openxmlformats.org/officeDocument/2006/relationships/tags" Target="../tags/tag781.xml"/><Relationship Id="rId33" Type="http://schemas.openxmlformats.org/officeDocument/2006/relationships/tags" Target="../tags/tag789.xml"/><Relationship Id="rId38" Type="http://schemas.openxmlformats.org/officeDocument/2006/relationships/tags" Target="../tags/tag794.xml"/><Relationship Id="rId46" Type="http://schemas.openxmlformats.org/officeDocument/2006/relationships/tags" Target="../tags/tag802.xml"/><Relationship Id="rId59" Type="http://schemas.openxmlformats.org/officeDocument/2006/relationships/tags" Target="../tags/tag815.xml"/><Relationship Id="rId67" Type="http://schemas.openxmlformats.org/officeDocument/2006/relationships/tags" Target="../tags/tag823.xml"/><Relationship Id="rId20" Type="http://schemas.openxmlformats.org/officeDocument/2006/relationships/tags" Target="../tags/tag776.xml"/><Relationship Id="rId41" Type="http://schemas.openxmlformats.org/officeDocument/2006/relationships/tags" Target="../tags/tag797.xml"/><Relationship Id="rId54" Type="http://schemas.openxmlformats.org/officeDocument/2006/relationships/tags" Target="../tags/tag810.xml"/><Relationship Id="rId62" Type="http://schemas.openxmlformats.org/officeDocument/2006/relationships/tags" Target="../tags/tag818.xml"/><Relationship Id="rId70" Type="http://schemas.openxmlformats.org/officeDocument/2006/relationships/tags" Target="../tags/tag826.xml"/><Relationship Id="rId75" Type="http://schemas.openxmlformats.org/officeDocument/2006/relationships/tags" Target="../tags/tag831.xml"/><Relationship Id="rId83" Type="http://schemas.openxmlformats.org/officeDocument/2006/relationships/tags" Target="../tags/tag839.xml"/><Relationship Id="rId1" Type="http://schemas.openxmlformats.org/officeDocument/2006/relationships/tags" Target="../tags/tag757.xml"/><Relationship Id="rId6" Type="http://schemas.openxmlformats.org/officeDocument/2006/relationships/tags" Target="../tags/tag762.xml"/><Relationship Id="rId15" Type="http://schemas.openxmlformats.org/officeDocument/2006/relationships/tags" Target="../tags/tag771.xml"/><Relationship Id="rId23" Type="http://schemas.openxmlformats.org/officeDocument/2006/relationships/tags" Target="../tags/tag779.xml"/><Relationship Id="rId28" Type="http://schemas.openxmlformats.org/officeDocument/2006/relationships/tags" Target="../tags/tag784.xml"/><Relationship Id="rId36" Type="http://schemas.openxmlformats.org/officeDocument/2006/relationships/tags" Target="../tags/tag792.xml"/><Relationship Id="rId49" Type="http://schemas.openxmlformats.org/officeDocument/2006/relationships/tags" Target="../tags/tag805.xml"/><Relationship Id="rId57" Type="http://schemas.openxmlformats.org/officeDocument/2006/relationships/tags" Target="../tags/tag813.xml"/><Relationship Id="rId10" Type="http://schemas.openxmlformats.org/officeDocument/2006/relationships/tags" Target="../tags/tag766.xml"/><Relationship Id="rId31" Type="http://schemas.openxmlformats.org/officeDocument/2006/relationships/tags" Target="../tags/tag787.xml"/><Relationship Id="rId44" Type="http://schemas.openxmlformats.org/officeDocument/2006/relationships/tags" Target="../tags/tag800.xml"/><Relationship Id="rId52" Type="http://schemas.openxmlformats.org/officeDocument/2006/relationships/tags" Target="../tags/tag808.xml"/><Relationship Id="rId60" Type="http://schemas.openxmlformats.org/officeDocument/2006/relationships/tags" Target="../tags/tag816.xml"/><Relationship Id="rId65" Type="http://schemas.openxmlformats.org/officeDocument/2006/relationships/tags" Target="../tags/tag821.xml"/><Relationship Id="rId73" Type="http://schemas.openxmlformats.org/officeDocument/2006/relationships/tags" Target="../tags/tag829.xml"/><Relationship Id="rId78" Type="http://schemas.openxmlformats.org/officeDocument/2006/relationships/tags" Target="../tags/tag834.xml"/><Relationship Id="rId81" Type="http://schemas.openxmlformats.org/officeDocument/2006/relationships/tags" Target="../tags/tag837.xml"/><Relationship Id="rId86" Type="http://schemas.openxmlformats.org/officeDocument/2006/relationships/slideLayout" Target="../slideLayouts/slideLayout2.xml"/><Relationship Id="rId4" Type="http://schemas.openxmlformats.org/officeDocument/2006/relationships/tags" Target="../tags/tag760.xml"/><Relationship Id="rId9" Type="http://schemas.openxmlformats.org/officeDocument/2006/relationships/tags" Target="../tags/tag765.xml"/><Relationship Id="rId13" Type="http://schemas.openxmlformats.org/officeDocument/2006/relationships/tags" Target="../tags/tag769.xml"/><Relationship Id="rId18" Type="http://schemas.openxmlformats.org/officeDocument/2006/relationships/tags" Target="../tags/tag774.xml"/><Relationship Id="rId39" Type="http://schemas.openxmlformats.org/officeDocument/2006/relationships/tags" Target="../tags/tag795.xml"/><Relationship Id="rId34" Type="http://schemas.openxmlformats.org/officeDocument/2006/relationships/tags" Target="../tags/tag790.xml"/><Relationship Id="rId50" Type="http://schemas.openxmlformats.org/officeDocument/2006/relationships/tags" Target="../tags/tag806.xml"/><Relationship Id="rId55" Type="http://schemas.openxmlformats.org/officeDocument/2006/relationships/tags" Target="../tags/tag811.xml"/><Relationship Id="rId76" Type="http://schemas.openxmlformats.org/officeDocument/2006/relationships/tags" Target="../tags/tag832.xml"/><Relationship Id="rId7" Type="http://schemas.openxmlformats.org/officeDocument/2006/relationships/tags" Target="../tags/tag763.xml"/><Relationship Id="rId71" Type="http://schemas.openxmlformats.org/officeDocument/2006/relationships/tags" Target="../tags/tag827.xml"/><Relationship Id="rId2" Type="http://schemas.openxmlformats.org/officeDocument/2006/relationships/tags" Target="../tags/tag758.xml"/><Relationship Id="rId29" Type="http://schemas.openxmlformats.org/officeDocument/2006/relationships/tags" Target="../tags/tag785.xml"/><Relationship Id="rId24" Type="http://schemas.openxmlformats.org/officeDocument/2006/relationships/tags" Target="../tags/tag780.xml"/><Relationship Id="rId40" Type="http://schemas.openxmlformats.org/officeDocument/2006/relationships/tags" Target="../tags/tag796.xml"/><Relationship Id="rId45" Type="http://schemas.openxmlformats.org/officeDocument/2006/relationships/tags" Target="../tags/tag801.xml"/><Relationship Id="rId66" Type="http://schemas.openxmlformats.org/officeDocument/2006/relationships/tags" Target="../tags/tag822.xml"/><Relationship Id="rId87" Type="http://schemas.openxmlformats.org/officeDocument/2006/relationships/notesSlide" Target="../notesSlides/notesSlide9.xml"/><Relationship Id="rId61" Type="http://schemas.openxmlformats.org/officeDocument/2006/relationships/tags" Target="../tags/tag817.xml"/><Relationship Id="rId82" Type="http://schemas.openxmlformats.org/officeDocument/2006/relationships/tags" Target="../tags/tag838.xml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tags" Target="../tags/tag867.xml"/><Relationship Id="rId21" Type="http://schemas.openxmlformats.org/officeDocument/2006/relationships/tags" Target="../tags/tag862.xml"/><Relationship Id="rId42" Type="http://schemas.openxmlformats.org/officeDocument/2006/relationships/tags" Target="../tags/tag883.xml"/><Relationship Id="rId47" Type="http://schemas.openxmlformats.org/officeDocument/2006/relationships/tags" Target="../tags/tag888.xml"/><Relationship Id="rId63" Type="http://schemas.openxmlformats.org/officeDocument/2006/relationships/tags" Target="../tags/tag904.xml"/><Relationship Id="rId68" Type="http://schemas.openxmlformats.org/officeDocument/2006/relationships/tags" Target="../tags/tag909.xml"/><Relationship Id="rId16" Type="http://schemas.openxmlformats.org/officeDocument/2006/relationships/tags" Target="../tags/tag857.xml"/><Relationship Id="rId11" Type="http://schemas.openxmlformats.org/officeDocument/2006/relationships/tags" Target="../tags/tag852.xml"/><Relationship Id="rId32" Type="http://schemas.openxmlformats.org/officeDocument/2006/relationships/tags" Target="../tags/tag873.xml"/><Relationship Id="rId37" Type="http://schemas.openxmlformats.org/officeDocument/2006/relationships/tags" Target="../tags/tag878.xml"/><Relationship Id="rId53" Type="http://schemas.openxmlformats.org/officeDocument/2006/relationships/tags" Target="../tags/tag894.xml"/><Relationship Id="rId58" Type="http://schemas.openxmlformats.org/officeDocument/2006/relationships/tags" Target="../tags/tag899.xml"/><Relationship Id="rId74" Type="http://schemas.openxmlformats.org/officeDocument/2006/relationships/tags" Target="../tags/tag915.xml"/><Relationship Id="rId79" Type="http://schemas.openxmlformats.org/officeDocument/2006/relationships/tags" Target="../tags/tag920.xml"/><Relationship Id="rId5" Type="http://schemas.openxmlformats.org/officeDocument/2006/relationships/tags" Target="../tags/tag846.xml"/><Relationship Id="rId61" Type="http://schemas.openxmlformats.org/officeDocument/2006/relationships/tags" Target="../tags/tag902.xml"/><Relationship Id="rId82" Type="http://schemas.openxmlformats.org/officeDocument/2006/relationships/notesSlide" Target="../notesSlides/notesSlide10.xml"/><Relationship Id="rId19" Type="http://schemas.openxmlformats.org/officeDocument/2006/relationships/tags" Target="../tags/tag860.xml"/><Relationship Id="rId14" Type="http://schemas.openxmlformats.org/officeDocument/2006/relationships/tags" Target="../tags/tag855.xml"/><Relationship Id="rId22" Type="http://schemas.openxmlformats.org/officeDocument/2006/relationships/tags" Target="../tags/tag863.xml"/><Relationship Id="rId27" Type="http://schemas.openxmlformats.org/officeDocument/2006/relationships/tags" Target="../tags/tag868.xml"/><Relationship Id="rId30" Type="http://schemas.openxmlformats.org/officeDocument/2006/relationships/tags" Target="../tags/tag871.xml"/><Relationship Id="rId35" Type="http://schemas.openxmlformats.org/officeDocument/2006/relationships/tags" Target="../tags/tag876.xml"/><Relationship Id="rId43" Type="http://schemas.openxmlformats.org/officeDocument/2006/relationships/tags" Target="../tags/tag884.xml"/><Relationship Id="rId48" Type="http://schemas.openxmlformats.org/officeDocument/2006/relationships/tags" Target="../tags/tag889.xml"/><Relationship Id="rId56" Type="http://schemas.openxmlformats.org/officeDocument/2006/relationships/tags" Target="../tags/tag897.xml"/><Relationship Id="rId64" Type="http://schemas.openxmlformats.org/officeDocument/2006/relationships/tags" Target="../tags/tag905.xml"/><Relationship Id="rId69" Type="http://schemas.openxmlformats.org/officeDocument/2006/relationships/tags" Target="../tags/tag910.xml"/><Relationship Id="rId77" Type="http://schemas.openxmlformats.org/officeDocument/2006/relationships/tags" Target="../tags/tag918.xml"/><Relationship Id="rId8" Type="http://schemas.openxmlformats.org/officeDocument/2006/relationships/tags" Target="../tags/tag849.xml"/><Relationship Id="rId51" Type="http://schemas.openxmlformats.org/officeDocument/2006/relationships/tags" Target="../tags/tag892.xml"/><Relationship Id="rId72" Type="http://schemas.openxmlformats.org/officeDocument/2006/relationships/tags" Target="../tags/tag913.xml"/><Relationship Id="rId80" Type="http://schemas.openxmlformats.org/officeDocument/2006/relationships/tags" Target="../tags/tag921.xml"/><Relationship Id="rId3" Type="http://schemas.openxmlformats.org/officeDocument/2006/relationships/tags" Target="../tags/tag844.xml"/><Relationship Id="rId12" Type="http://schemas.openxmlformats.org/officeDocument/2006/relationships/tags" Target="../tags/tag853.xml"/><Relationship Id="rId17" Type="http://schemas.openxmlformats.org/officeDocument/2006/relationships/tags" Target="../tags/tag858.xml"/><Relationship Id="rId25" Type="http://schemas.openxmlformats.org/officeDocument/2006/relationships/tags" Target="../tags/tag866.xml"/><Relationship Id="rId33" Type="http://schemas.openxmlformats.org/officeDocument/2006/relationships/tags" Target="../tags/tag874.xml"/><Relationship Id="rId38" Type="http://schemas.openxmlformats.org/officeDocument/2006/relationships/tags" Target="../tags/tag879.xml"/><Relationship Id="rId46" Type="http://schemas.openxmlformats.org/officeDocument/2006/relationships/tags" Target="../tags/tag887.xml"/><Relationship Id="rId59" Type="http://schemas.openxmlformats.org/officeDocument/2006/relationships/tags" Target="../tags/tag900.xml"/><Relationship Id="rId67" Type="http://schemas.openxmlformats.org/officeDocument/2006/relationships/tags" Target="../tags/tag908.xml"/><Relationship Id="rId20" Type="http://schemas.openxmlformats.org/officeDocument/2006/relationships/tags" Target="../tags/tag861.xml"/><Relationship Id="rId41" Type="http://schemas.openxmlformats.org/officeDocument/2006/relationships/tags" Target="../tags/tag882.xml"/><Relationship Id="rId54" Type="http://schemas.openxmlformats.org/officeDocument/2006/relationships/tags" Target="../tags/tag895.xml"/><Relationship Id="rId62" Type="http://schemas.openxmlformats.org/officeDocument/2006/relationships/tags" Target="../tags/tag903.xml"/><Relationship Id="rId70" Type="http://schemas.openxmlformats.org/officeDocument/2006/relationships/tags" Target="../tags/tag911.xml"/><Relationship Id="rId75" Type="http://schemas.openxmlformats.org/officeDocument/2006/relationships/tags" Target="../tags/tag916.xml"/><Relationship Id="rId1" Type="http://schemas.openxmlformats.org/officeDocument/2006/relationships/tags" Target="../tags/tag842.xml"/><Relationship Id="rId6" Type="http://schemas.openxmlformats.org/officeDocument/2006/relationships/tags" Target="../tags/tag847.xml"/><Relationship Id="rId15" Type="http://schemas.openxmlformats.org/officeDocument/2006/relationships/tags" Target="../tags/tag856.xml"/><Relationship Id="rId23" Type="http://schemas.openxmlformats.org/officeDocument/2006/relationships/tags" Target="../tags/tag864.xml"/><Relationship Id="rId28" Type="http://schemas.openxmlformats.org/officeDocument/2006/relationships/tags" Target="../tags/tag869.xml"/><Relationship Id="rId36" Type="http://schemas.openxmlformats.org/officeDocument/2006/relationships/tags" Target="../tags/tag877.xml"/><Relationship Id="rId49" Type="http://schemas.openxmlformats.org/officeDocument/2006/relationships/tags" Target="../tags/tag890.xml"/><Relationship Id="rId57" Type="http://schemas.openxmlformats.org/officeDocument/2006/relationships/tags" Target="../tags/tag898.xml"/><Relationship Id="rId10" Type="http://schemas.openxmlformats.org/officeDocument/2006/relationships/tags" Target="../tags/tag851.xml"/><Relationship Id="rId31" Type="http://schemas.openxmlformats.org/officeDocument/2006/relationships/tags" Target="../tags/tag872.xml"/><Relationship Id="rId44" Type="http://schemas.openxmlformats.org/officeDocument/2006/relationships/tags" Target="../tags/tag885.xml"/><Relationship Id="rId52" Type="http://schemas.openxmlformats.org/officeDocument/2006/relationships/tags" Target="../tags/tag893.xml"/><Relationship Id="rId60" Type="http://schemas.openxmlformats.org/officeDocument/2006/relationships/tags" Target="../tags/tag901.xml"/><Relationship Id="rId65" Type="http://schemas.openxmlformats.org/officeDocument/2006/relationships/tags" Target="../tags/tag906.xml"/><Relationship Id="rId73" Type="http://schemas.openxmlformats.org/officeDocument/2006/relationships/tags" Target="../tags/tag914.xml"/><Relationship Id="rId78" Type="http://schemas.openxmlformats.org/officeDocument/2006/relationships/tags" Target="../tags/tag919.xml"/><Relationship Id="rId81" Type="http://schemas.openxmlformats.org/officeDocument/2006/relationships/slideLayout" Target="../slideLayouts/slideLayout2.xml"/><Relationship Id="rId4" Type="http://schemas.openxmlformats.org/officeDocument/2006/relationships/tags" Target="../tags/tag845.xml"/><Relationship Id="rId9" Type="http://schemas.openxmlformats.org/officeDocument/2006/relationships/tags" Target="../tags/tag850.xml"/><Relationship Id="rId13" Type="http://schemas.openxmlformats.org/officeDocument/2006/relationships/tags" Target="../tags/tag854.xml"/><Relationship Id="rId18" Type="http://schemas.openxmlformats.org/officeDocument/2006/relationships/tags" Target="../tags/tag859.xml"/><Relationship Id="rId39" Type="http://schemas.openxmlformats.org/officeDocument/2006/relationships/tags" Target="../tags/tag880.xml"/><Relationship Id="rId34" Type="http://schemas.openxmlformats.org/officeDocument/2006/relationships/tags" Target="../tags/tag875.xml"/><Relationship Id="rId50" Type="http://schemas.openxmlformats.org/officeDocument/2006/relationships/tags" Target="../tags/tag891.xml"/><Relationship Id="rId55" Type="http://schemas.openxmlformats.org/officeDocument/2006/relationships/tags" Target="../tags/tag896.xml"/><Relationship Id="rId76" Type="http://schemas.openxmlformats.org/officeDocument/2006/relationships/tags" Target="../tags/tag917.xml"/><Relationship Id="rId7" Type="http://schemas.openxmlformats.org/officeDocument/2006/relationships/tags" Target="../tags/tag848.xml"/><Relationship Id="rId71" Type="http://schemas.openxmlformats.org/officeDocument/2006/relationships/tags" Target="../tags/tag912.xml"/><Relationship Id="rId2" Type="http://schemas.openxmlformats.org/officeDocument/2006/relationships/tags" Target="../tags/tag843.xml"/><Relationship Id="rId29" Type="http://schemas.openxmlformats.org/officeDocument/2006/relationships/tags" Target="../tags/tag870.xml"/><Relationship Id="rId24" Type="http://schemas.openxmlformats.org/officeDocument/2006/relationships/tags" Target="../tags/tag865.xml"/><Relationship Id="rId40" Type="http://schemas.openxmlformats.org/officeDocument/2006/relationships/tags" Target="../tags/tag881.xml"/><Relationship Id="rId45" Type="http://schemas.openxmlformats.org/officeDocument/2006/relationships/tags" Target="../tags/tag886.xml"/><Relationship Id="rId66" Type="http://schemas.openxmlformats.org/officeDocument/2006/relationships/tags" Target="../tags/tag907.xml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tags" Target="../tags/tag947.xml"/><Relationship Id="rId21" Type="http://schemas.openxmlformats.org/officeDocument/2006/relationships/tags" Target="../tags/tag942.xml"/><Relationship Id="rId42" Type="http://schemas.openxmlformats.org/officeDocument/2006/relationships/tags" Target="../tags/tag963.xml"/><Relationship Id="rId47" Type="http://schemas.openxmlformats.org/officeDocument/2006/relationships/tags" Target="../tags/tag968.xml"/><Relationship Id="rId63" Type="http://schemas.openxmlformats.org/officeDocument/2006/relationships/tags" Target="../tags/tag984.xml"/><Relationship Id="rId68" Type="http://schemas.openxmlformats.org/officeDocument/2006/relationships/tags" Target="../tags/tag989.xml"/><Relationship Id="rId84" Type="http://schemas.openxmlformats.org/officeDocument/2006/relationships/tags" Target="../tags/tag1005.xml"/><Relationship Id="rId16" Type="http://schemas.openxmlformats.org/officeDocument/2006/relationships/tags" Target="../tags/tag937.xml"/><Relationship Id="rId11" Type="http://schemas.openxmlformats.org/officeDocument/2006/relationships/tags" Target="../tags/tag932.xml"/><Relationship Id="rId32" Type="http://schemas.openxmlformats.org/officeDocument/2006/relationships/tags" Target="../tags/tag953.xml"/><Relationship Id="rId37" Type="http://schemas.openxmlformats.org/officeDocument/2006/relationships/tags" Target="../tags/tag958.xml"/><Relationship Id="rId53" Type="http://schemas.openxmlformats.org/officeDocument/2006/relationships/tags" Target="../tags/tag974.xml"/><Relationship Id="rId58" Type="http://schemas.openxmlformats.org/officeDocument/2006/relationships/tags" Target="../tags/tag979.xml"/><Relationship Id="rId74" Type="http://schemas.openxmlformats.org/officeDocument/2006/relationships/tags" Target="../tags/tag995.xml"/><Relationship Id="rId79" Type="http://schemas.openxmlformats.org/officeDocument/2006/relationships/tags" Target="../tags/tag1000.xml"/><Relationship Id="rId5" Type="http://schemas.openxmlformats.org/officeDocument/2006/relationships/tags" Target="../tags/tag926.xml"/><Relationship Id="rId19" Type="http://schemas.openxmlformats.org/officeDocument/2006/relationships/tags" Target="../tags/tag940.xml"/><Relationship Id="rId14" Type="http://schemas.openxmlformats.org/officeDocument/2006/relationships/tags" Target="../tags/tag935.xml"/><Relationship Id="rId22" Type="http://schemas.openxmlformats.org/officeDocument/2006/relationships/tags" Target="../tags/tag943.xml"/><Relationship Id="rId27" Type="http://schemas.openxmlformats.org/officeDocument/2006/relationships/tags" Target="../tags/tag948.xml"/><Relationship Id="rId30" Type="http://schemas.openxmlformats.org/officeDocument/2006/relationships/tags" Target="../tags/tag951.xml"/><Relationship Id="rId35" Type="http://schemas.openxmlformats.org/officeDocument/2006/relationships/tags" Target="../tags/tag956.xml"/><Relationship Id="rId43" Type="http://schemas.openxmlformats.org/officeDocument/2006/relationships/tags" Target="../tags/tag964.xml"/><Relationship Id="rId48" Type="http://schemas.openxmlformats.org/officeDocument/2006/relationships/tags" Target="../tags/tag969.xml"/><Relationship Id="rId56" Type="http://schemas.openxmlformats.org/officeDocument/2006/relationships/tags" Target="../tags/tag977.xml"/><Relationship Id="rId64" Type="http://schemas.openxmlformats.org/officeDocument/2006/relationships/tags" Target="../tags/tag985.xml"/><Relationship Id="rId69" Type="http://schemas.openxmlformats.org/officeDocument/2006/relationships/tags" Target="../tags/tag990.xml"/><Relationship Id="rId77" Type="http://schemas.openxmlformats.org/officeDocument/2006/relationships/tags" Target="../tags/tag998.xml"/><Relationship Id="rId8" Type="http://schemas.openxmlformats.org/officeDocument/2006/relationships/tags" Target="../tags/tag929.xml"/><Relationship Id="rId51" Type="http://schemas.openxmlformats.org/officeDocument/2006/relationships/tags" Target="../tags/tag972.xml"/><Relationship Id="rId72" Type="http://schemas.openxmlformats.org/officeDocument/2006/relationships/tags" Target="../tags/tag993.xml"/><Relationship Id="rId80" Type="http://schemas.openxmlformats.org/officeDocument/2006/relationships/tags" Target="../tags/tag1001.xml"/><Relationship Id="rId85" Type="http://schemas.openxmlformats.org/officeDocument/2006/relationships/slideLayout" Target="../slideLayouts/slideLayout2.xml"/><Relationship Id="rId3" Type="http://schemas.openxmlformats.org/officeDocument/2006/relationships/tags" Target="../tags/tag924.xml"/><Relationship Id="rId12" Type="http://schemas.openxmlformats.org/officeDocument/2006/relationships/tags" Target="../tags/tag933.xml"/><Relationship Id="rId17" Type="http://schemas.openxmlformats.org/officeDocument/2006/relationships/tags" Target="../tags/tag938.xml"/><Relationship Id="rId25" Type="http://schemas.openxmlformats.org/officeDocument/2006/relationships/tags" Target="../tags/tag946.xml"/><Relationship Id="rId33" Type="http://schemas.openxmlformats.org/officeDocument/2006/relationships/tags" Target="../tags/tag954.xml"/><Relationship Id="rId38" Type="http://schemas.openxmlformats.org/officeDocument/2006/relationships/tags" Target="../tags/tag959.xml"/><Relationship Id="rId46" Type="http://schemas.openxmlformats.org/officeDocument/2006/relationships/tags" Target="../tags/tag967.xml"/><Relationship Id="rId59" Type="http://schemas.openxmlformats.org/officeDocument/2006/relationships/tags" Target="../tags/tag980.xml"/><Relationship Id="rId67" Type="http://schemas.openxmlformats.org/officeDocument/2006/relationships/tags" Target="../tags/tag988.xml"/><Relationship Id="rId20" Type="http://schemas.openxmlformats.org/officeDocument/2006/relationships/tags" Target="../tags/tag941.xml"/><Relationship Id="rId41" Type="http://schemas.openxmlformats.org/officeDocument/2006/relationships/tags" Target="../tags/tag962.xml"/><Relationship Id="rId54" Type="http://schemas.openxmlformats.org/officeDocument/2006/relationships/tags" Target="../tags/tag975.xml"/><Relationship Id="rId62" Type="http://schemas.openxmlformats.org/officeDocument/2006/relationships/tags" Target="../tags/tag983.xml"/><Relationship Id="rId70" Type="http://schemas.openxmlformats.org/officeDocument/2006/relationships/tags" Target="../tags/tag991.xml"/><Relationship Id="rId75" Type="http://schemas.openxmlformats.org/officeDocument/2006/relationships/tags" Target="../tags/tag996.xml"/><Relationship Id="rId83" Type="http://schemas.openxmlformats.org/officeDocument/2006/relationships/tags" Target="../tags/tag1004.xml"/><Relationship Id="rId1" Type="http://schemas.openxmlformats.org/officeDocument/2006/relationships/tags" Target="../tags/tag922.xml"/><Relationship Id="rId6" Type="http://schemas.openxmlformats.org/officeDocument/2006/relationships/tags" Target="../tags/tag927.xml"/><Relationship Id="rId15" Type="http://schemas.openxmlformats.org/officeDocument/2006/relationships/tags" Target="../tags/tag936.xml"/><Relationship Id="rId23" Type="http://schemas.openxmlformats.org/officeDocument/2006/relationships/tags" Target="../tags/tag944.xml"/><Relationship Id="rId28" Type="http://schemas.openxmlformats.org/officeDocument/2006/relationships/tags" Target="../tags/tag949.xml"/><Relationship Id="rId36" Type="http://schemas.openxmlformats.org/officeDocument/2006/relationships/tags" Target="../tags/tag957.xml"/><Relationship Id="rId49" Type="http://schemas.openxmlformats.org/officeDocument/2006/relationships/tags" Target="../tags/tag970.xml"/><Relationship Id="rId57" Type="http://schemas.openxmlformats.org/officeDocument/2006/relationships/tags" Target="../tags/tag978.xml"/><Relationship Id="rId10" Type="http://schemas.openxmlformats.org/officeDocument/2006/relationships/tags" Target="../tags/tag931.xml"/><Relationship Id="rId31" Type="http://schemas.openxmlformats.org/officeDocument/2006/relationships/tags" Target="../tags/tag952.xml"/><Relationship Id="rId44" Type="http://schemas.openxmlformats.org/officeDocument/2006/relationships/tags" Target="../tags/tag965.xml"/><Relationship Id="rId52" Type="http://schemas.openxmlformats.org/officeDocument/2006/relationships/tags" Target="../tags/tag973.xml"/><Relationship Id="rId60" Type="http://schemas.openxmlformats.org/officeDocument/2006/relationships/tags" Target="../tags/tag981.xml"/><Relationship Id="rId65" Type="http://schemas.openxmlformats.org/officeDocument/2006/relationships/tags" Target="../tags/tag986.xml"/><Relationship Id="rId73" Type="http://schemas.openxmlformats.org/officeDocument/2006/relationships/tags" Target="../tags/tag994.xml"/><Relationship Id="rId78" Type="http://schemas.openxmlformats.org/officeDocument/2006/relationships/tags" Target="../tags/tag999.xml"/><Relationship Id="rId81" Type="http://schemas.openxmlformats.org/officeDocument/2006/relationships/tags" Target="../tags/tag1002.xml"/><Relationship Id="rId86" Type="http://schemas.openxmlformats.org/officeDocument/2006/relationships/notesSlide" Target="../notesSlides/notesSlide11.xml"/><Relationship Id="rId4" Type="http://schemas.openxmlformats.org/officeDocument/2006/relationships/tags" Target="../tags/tag925.xml"/><Relationship Id="rId9" Type="http://schemas.openxmlformats.org/officeDocument/2006/relationships/tags" Target="../tags/tag930.xml"/><Relationship Id="rId13" Type="http://schemas.openxmlformats.org/officeDocument/2006/relationships/tags" Target="../tags/tag934.xml"/><Relationship Id="rId18" Type="http://schemas.openxmlformats.org/officeDocument/2006/relationships/tags" Target="../tags/tag939.xml"/><Relationship Id="rId39" Type="http://schemas.openxmlformats.org/officeDocument/2006/relationships/tags" Target="../tags/tag960.xml"/><Relationship Id="rId34" Type="http://schemas.openxmlformats.org/officeDocument/2006/relationships/tags" Target="../tags/tag955.xml"/><Relationship Id="rId50" Type="http://schemas.openxmlformats.org/officeDocument/2006/relationships/tags" Target="../tags/tag971.xml"/><Relationship Id="rId55" Type="http://schemas.openxmlformats.org/officeDocument/2006/relationships/tags" Target="../tags/tag976.xml"/><Relationship Id="rId76" Type="http://schemas.openxmlformats.org/officeDocument/2006/relationships/tags" Target="../tags/tag997.xml"/><Relationship Id="rId7" Type="http://schemas.openxmlformats.org/officeDocument/2006/relationships/tags" Target="../tags/tag928.xml"/><Relationship Id="rId71" Type="http://schemas.openxmlformats.org/officeDocument/2006/relationships/tags" Target="../tags/tag992.xml"/><Relationship Id="rId2" Type="http://schemas.openxmlformats.org/officeDocument/2006/relationships/tags" Target="../tags/tag923.xml"/><Relationship Id="rId29" Type="http://schemas.openxmlformats.org/officeDocument/2006/relationships/tags" Target="../tags/tag950.xml"/><Relationship Id="rId24" Type="http://schemas.openxmlformats.org/officeDocument/2006/relationships/tags" Target="../tags/tag945.xml"/><Relationship Id="rId40" Type="http://schemas.openxmlformats.org/officeDocument/2006/relationships/tags" Target="../tags/tag961.xml"/><Relationship Id="rId45" Type="http://schemas.openxmlformats.org/officeDocument/2006/relationships/tags" Target="../tags/tag966.xml"/><Relationship Id="rId66" Type="http://schemas.openxmlformats.org/officeDocument/2006/relationships/tags" Target="../tags/tag987.xml"/><Relationship Id="rId61" Type="http://schemas.openxmlformats.org/officeDocument/2006/relationships/tags" Target="../tags/tag982.xml"/><Relationship Id="rId82" Type="http://schemas.openxmlformats.org/officeDocument/2006/relationships/tags" Target="../tags/tag1003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tags" Target="../tags/tag1018.xml"/><Relationship Id="rId18" Type="http://schemas.openxmlformats.org/officeDocument/2006/relationships/tags" Target="../tags/tag1023.xml"/><Relationship Id="rId26" Type="http://schemas.openxmlformats.org/officeDocument/2006/relationships/tags" Target="../tags/tag1031.xml"/><Relationship Id="rId39" Type="http://schemas.openxmlformats.org/officeDocument/2006/relationships/tags" Target="../tags/tag1044.xml"/><Relationship Id="rId21" Type="http://schemas.openxmlformats.org/officeDocument/2006/relationships/tags" Target="../tags/tag1026.xml"/><Relationship Id="rId34" Type="http://schemas.openxmlformats.org/officeDocument/2006/relationships/tags" Target="../tags/tag1039.xml"/><Relationship Id="rId42" Type="http://schemas.openxmlformats.org/officeDocument/2006/relationships/notesSlide" Target="../notesSlides/notesSlide12.xml"/><Relationship Id="rId7" Type="http://schemas.openxmlformats.org/officeDocument/2006/relationships/tags" Target="../tags/tag1012.xml"/><Relationship Id="rId2" Type="http://schemas.openxmlformats.org/officeDocument/2006/relationships/tags" Target="../tags/tag1007.xml"/><Relationship Id="rId16" Type="http://schemas.openxmlformats.org/officeDocument/2006/relationships/tags" Target="../tags/tag1021.xml"/><Relationship Id="rId20" Type="http://schemas.openxmlformats.org/officeDocument/2006/relationships/tags" Target="../tags/tag1025.xml"/><Relationship Id="rId29" Type="http://schemas.openxmlformats.org/officeDocument/2006/relationships/tags" Target="../tags/tag1034.xml"/><Relationship Id="rId41" Type="http://schemas.openxmlformats.org/officeDocument/2006/relationships/slideLayout" Target="../slideLayouts/slideLayout2.xml"/><Relationship Id="rId1" Type="http://schemas.openxmlformats.org/officeDocument/2006/relationships/tags" Target="../tags/tag1006.xml"/><Relationship Id="rId6" Type="http://schemas.openxmlformats.org/officeDocument/2006/relationships/tags" Target="../tags/tag1011.xml"/><Relationship Id="rId11" Type="http://schemas.openxmlformats.org/officeDocument/2006/relationships/tags" Target="../tags/tag1016.xml"/><Relationship Id="rId24" Type="http://schemas.openxmlformats.org/officeDocument/2006/relationships/tags" Target="../tags/tag1029.xml"/><Relationship Id="rId32" Type="http://schemas.openxmlformats.org/officeDocument/2006/relationships/tags" Target="../tags/tag1037.xml"/><Relationship Id="rId37" Type="http://schemas.openxmlformats.org/officeDocument/2006/relationships/tags" Target="../tags/tag1042.xml"/><Relationship Id="rId40" Type="http://schemas.openxmlformats.org/officeDocument/2006/relationships/tags" Target="../tags/tag1045.xml"/><Relationship Id="rId5" Type="http://schemas.openxmlformats.org/officeDocument/2006/relationships/tags" Target="../tags/tag1010.xml"/><Relationship Id="rId15" Type="http://schemas.openxmlformats.org/officeDocument/2006/relationships/tags" Target="../tags/tag1020.xml"/><Relationship Id="rId23" Type="http://schemas.openxmlformats.org/officeDocument/2006/relationships/tags" Target="../tags/tag1028.xml"/><Relationship Id="rId28" Type="http://schemas.openxmlformats.org/officeDocument/2006/relationships/tags" Target="../tags/tag1033.xml"/><Relationship Id="rId36" Type="http://schemas.openxmlformats.org/officeDocument/2006/relationships/tags" Target="../tags/tag1041.xml"/><Relationship Id="rId10" Type="http://schemas.openxmlformats.org/officeDocument/2006/relationships/tags" Target="../tags/tag1015.xml"/><Relationship Id="rId19" Type="http://schemas.openxmlformats.org/officeDocument/2006/relationships/tags" Target="../tags/tag1024.xml"/><Relationship Id="rId31" Type="http://schemas.openxmlformats.org/officeDocument/2006/relationships/tags" Target="../tags/tag1036.xml"/><Relationship Id="rId4" Type="http://schemas.openxmlformats.org/officeDocument/2006/relationships/tags" Target="../tags/tag1009.xml"/><Relationship Id="rId9" Type="http://schemas.openxmlformats.org/officeDocument/2006/relationships/tags" Target="../tags/tag1014.xml"/><Relationship Id="rId14" Type="http://schemas.openxmlformats.org/officeDocument/2006/relationships/tags" Target="../tags/tag1019.xml"/><Relationship Id="rId22" Type="http://schemas.openxmlformats.org/officeDocument/2006/relationships/tags" Target="../tags/tag1027.xml"/><Relationship Id="rId27" Type="http://schemas.openxmlformats.org/officeDocument/2006/relationships/tags" Target="../tags/tag1032.xml"/><Relationship Id="rId30" Type="http://schemas.openxmlformats.org/officeDocument/2006/relationships/tags" Target="../tags/tag1035.xml"/><Relationship Id="rId35" Type="http://schemas.openxmlformats.org/officeDocument/2006/relationships/tags" Target="../tags/tag1040.xml"/><Relationship Id="rId8" Type="http://schemas.openxmlformats.org/officeDocument/2006/relationships/tags" Target="../tags/tag1013.xml"/><Relationship Id="rId3" Type="http://schemas.openxmlformats.org/officeDocument/2006/relationships/tags" Target="../tags/tag1008.xml"/><Relationship Id="rId12" Type="http://schemas.openxmlformats.org/officeDocument/2006/relationships/tags" Target="../tags/tag1017.xml"/><Relationship Id="rId17" Type="http://schemas.openxmlformats.org/officeDocument/2006/relationships/tags" Target="../tags/tag1022.xml"/><Relationship Id="rId25" Type="http://schemas.openxmlformats.org/officeDocument/2006/relationships/tags" Target="../tags/tag1030.xml"/><Relationship Id="rId33" Type="http://schemas.openxmlformats.org/officeDocument/2006/relationships/tags" Target="../tags/tag1038.xml"/><Relationship Id="rId38" Type="http://schemas.openxmlformats.org/officeDocument/2006/relationships/tags" Target="../tags/tag1043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tags" Target="../tags/tag1071.xml"/><Relationship Id="rId21" Type="http://schemas.openxmlformats.org/officeDocument/2006/relationships/tags" Target="../tags/tag1066.xml"/><Relationship Id="rId42" Type="http://schemas.openxmlformats.org/officeDocument/2006/relationships/tags" Target="../tags/tag1087.xml"/><Relationship Id="rId47" Type="http://schemas.openxmlformats.org/officeDocument/2006/relationships/tags" Target="../tags/tag1092.xml"/><Relationship Id="rId63" Type="http://schemas.openxmlformats.org/officeDocument/2006/relationships/tags" Target="../tags/tag1108.xml"/><Relationship Id="rId68" Type="http://schemas.openxmlformats.org/officeDocument/2006/relationships/tags" Target="../tags/tag1113.xml"/><Relationship Id="rId84" Type="http://schemas.openxmlformats.org/officeDocument/2006/relationships/tags" Target="../tags/tag1129.xml"/><Relationship Id="rId89" Type="http://schemas.openxmlformats.org/officeDocument/2006/relationships/tags" Target="../tags/tag1134.xml"/><Relationship Id="rId112" Type="http://schemas.openxmlformats.org/officeDocument/2006/relationships/tags" Target="../tags/tag1157.xml"/><Relationship Id="rId16" Type="http://schemas.openxmlformats.org/officeDocument/2006/relationships/tags" Target="../tags/tag1061.xml"/><Relationship Id="rId107" Type="http://schemas.openxmlformats.org/officeDocument/2006/relationships/tags" Target="../tags/tag1152.xml"/><Relationship Id="rId11" Type="http://schemas.openxmlformats.org/officeDocument/2006/relationships/tags" Target="../tags/tag1056.xml"/><Relationship Id="rId32" Type="http://schemas.openxmlformats.org/officeDocument/2006/relationships/tags" Target="../tags/tag1077.xml"/><Relationship Id="rId37" Type="http://schemas.openxmlformats.org/officeDocument/2006/relationships/tags" Target="../tags/tag1082.xml"/><Relationship Id="rId53" Type="http://schemas.openxmlformats.org/officeDocument/2006/relationships/tags" Target="../tags/tag1098.xml"/><Relationship Id="rId58" Type="http://schemas.openxmlformats.org/officeDocument/2006/relationships/tags" Target="../tags/tag1103.xml"/><Relationship Id="rId74" Type="http://schemas.openxmlformats.org/officeDocument/2006/relationships/tags" Target="../tags/tag1119.xml"/><Relationship Id="rId79" Type="http://schemas.openxmlformats.org/officeDocument/2006/relationships/tags" Target="../tags/tag1124.xml"/><Relationship Id="rId102" Type="http://schemas.openxmlformats.org/officeDocument/2006/relationships/tags" Target="../tags/tag1147.xml"/><Relationship Id="rId5" Type="http://schemas.openxmlformats.org/officeDocument/2006/relationships/tags" Target="../tags/tag1050.xml"/><Relationship Id="rId90" Type="http://schemas.openxmlformats.org/officeDocument/2006/relationships/tags" Target="../tags/tag1135.xml"/><Relationship Id="rId95" Type="http://schemas.openxmlformats.org/officeDocument/2006/relationships/tags" Target="../tags/tag1140.xml"/><Relationship Id="rId22" Type="http://schemas.openxmlformats.org/officeDocument/2006/relationships/tags" Target="../tags/tag1067.xml"/><Relationship Id="rId27" Type="http://schemas.openxmlformats.org/officeDocument/2006/relationships/tags" Target="../tags/tag1072.xml"/><Relationship Id="rId43" Type="http://schemas.openxmlformats.org/officeDocument/2006/relationships/tags" Target="../tags/tag1088.xml"/><Relationship Id="rId48" Type="http://schemas.openxmlformats.org/officeDocument/2006/relationships/tags" Target="../tags/tag1093.xml"/><Relationship Id="rId64" Type="http://schemas.openxmlformats.org/officeDocument/2006/relationships/tags" Target="../tags/tag1109.xml"/><Relationship Id="rId69" Type="http://schemas.openxmlformats.org/officeDocument/2006/relationships/tags" Target="../tags/tag1114.xml"/><Relationship Id="rId113" Type="http://schemas.openxmlformats.org/officeDocument/2006/relationships/tags" Target="../tags/tag1158.xml"/><Relationship Id="rId80" Type="http://schemas.openxmlformats.org/officeDocument/2006/relationships/tags" Target="../tags/tag1125.xml"/><Relationship Id="rId85" Type="http://schemas.openxmlformats.org/officeDocument/2006/relationships/tags" Target="../tags/tag1130.xml"/><Relationship Id="rId12" Type="http://schemas.openxmlformats.org/officeDocument/2006/relationships/tags" Target="../tags/tag1057.xml"/><Relationship Id="rId17" Type="http://schemas.openxmlformats.org/officeDocument/2006/relationships/tags" Target="../tags/tag1062.xml"/><Relationship Id="rId33" Type="http://schemas.openxmlformats.org/officeDocument/2006/relationships/tags" Target="../tags/tag1078.xml"/><Relationship Id="rId38" Type="http://schemas.openxmlformats.org/officeDocument/2006/relationships/tags" Target="../tags/tag1083.xml"/><Relationship Id="rId59" Type="http://schemas.openxmlformats.org/officeDocument/2006/relationships/tags" Target="../tags/tag1104.xml"/><Relationship Id="rId103" Type="http://schemas.openxmlformats.org/officeDocument/2006/relationships/tags" Target="../tags/tag1148.xml"/><Relationship Id="rId108" Type="http://schemas.openxmlformats.org/officeDocument/2006/relationships/tags" Target="../tags/tag1153.xml"/><Relationship Id="rId54" Type="http://schemas.openxmlformats.org/officeDocument/2006/relationships/tags" Target="../tags/tag1099.xml"/><Relationship Id="rId70" Type="http://schemas.openxmlformats.org/officeDocument/2006/relationships/tags" Target="../tags/tag1115.xml"/><Relationship Id="rId75" Type="http://schemas.openxmlformats.org/officeDocument/2006/relationships/tags" Target="../tags/tag1120.xml"/><Relationship Id="rId91" Type="http://schemas.openxmlformats.org/officeDocument/2006/relationships/tags" Target="../tags/tag1136.xml"/><Relationship Id="rId96" Type="http://schemas.openxmlformats.org/officeDocument/2006/relationships/tags" Target="../tags/tag1141.xml"/><Relationship Id="rId1" Type="http://schemas.openxmlformats.org/officeDocument/2006/relationships/tags" Target="../tags/tag1046.xml"/><Relationship Id="rId6" Type="http://schemas.openxmlformats.org/officeDocument/2006/relationships/tags" Target="../tags/tag1051.xml"/><Relationship Id="rId15" Type="http://schemas.openxmlformats.org/officeDocument/2006/relationships/tags" Target="../tags/tag1060.xml"/><Relationship Id="rId23" Type="http://schemas.openxmlformats.org/officeDocument/2006/relationships/tags" Target="../tags/tag1068.xml"/><Relationship Id="rId28" Type="http://schemas.openxmlformats.org/officeDocument/2006/relationships/tags" Target="../tags/tag1073.xml"/><Relationship Id="rId36" Type="http://schemas.openxmlformats.org/officeDocument/2006/relationships/tags" Target="../tags/tag1081.xml"/><Relationship Id="rId49" Type="http://schemas.openxmlformats.org/officeDocument/2006/relationships/tags" Target="../tags/tag1094.xml"/><Relationship Id="rId57" Type="http://schemas.openxmlformats.org/officeDocument/2006/relationships/tags" Target="../tags/tag1102.xml"/><Relationship Id="rId106" Type="http://schemas.openxmlformats.org/officeDocument/2006/relationships/tags" Target="../tags/tag1151.xml"/><Relationship Id="rId114" Type="http://schemas.openxmlformats.org/officeDocument/2006/relationships/slideLayout" Target="../slideLayouts/slideLayout2.xml"/><Relationship Id="rId10" Type="http://schemas.openxmlformats.org/officeDocument/2006/relationships/tags" Target="../tags/tag1055.xml"/><Relationship Id="rId31" Type="http://schemas.openxmlformats.org/officeDocument/2006/relationships/tags" Target="../tags/tag1076.xml"/><Relationship Id="rId44" Type="http://schemas.openxmlformats.org/officeDocument/2006/relationships/tags" Target="../tags/tag1089.xml"/><Relationship Id="rId52" Type="http://schemas.openxmlformats.org/officeDocument/2006/relationships/tags" Target="../tags/tag1097.xml"/><Relationship Id="rId60" Type="http://schemas.openxmlformats.org/officeDocument/2006/relationships/tags" Target="../tags/tag1105.xml"/><Relationship Id="rId65" Type="http://schemas.openxmlformats.org/officeDocument/2006/relationships/tags" Target="../tags/tag1110.xml"/><Relationship Id="rId73" Type="http://schemas.openxmlformats.org/officeDocument/2006/relationships/tags" Target="../tags/tag1118.xml"/><Relationship Id="rId78" Type="http://schemas.openxmlformats.org/officeDocument/2006/relationships/tags" Target="../tags/tag1123.xml"/><Relationship Id="rId81" Type="http://schemas.openxmlformats.org/officeDocument/2006/relationships/tags" Target="../tags/tag1126.xml"/><Relationship Id="rId86" Type="http://schemas.openxmlformats.org/officeDocument/2006/relationships/tags" Target="../tags/tag1131.xml"/><Relationship Id="rId94" Type="http://schemas.openxmlformats.org/officeDocument/2006/relationships/tags" Target="../tags/tag1139.xml"/><Relationship Id="rId99" Type="http://schemas.openxmlformats.org/officeDocument/2006/relationships/tags" Target="../tags/tag1144.xml"/><Relationship Id="rId101" Type="http://schemas.openxmlformats.org/officeDocument/2006/relationships/tags" Target="../tags/tag1146.xml"/><Relationship Id="rId4" Type="http://schemas.openxmlformats.org/officeDocument/2006/relationships/tags" Target="../tags/tag1049.xml"/><Relationship Id="rId9" Type="http://schemas.openxmlformats.org/officeDocument/2006/relationships/tags" Target="../tags/tag1054.xml"/><Relationship Id="rId13" Type="http://schemas.openxmlformats.org/officeDocument/2006/relationships/tags" Target="../tags/tag1058.xml"/><Relationship Id="rId18" Type="http://schemas.openxmlformats.org/officeDocument/2006/relationships/tags" Target="../tags/tag1063.xml"/><Relationship Id="rId39" Type="http://schemas.openxmlformats.org/officeDocument/2006/relationships/tags" Target="../tags/tag1084.xml"/><Relationship Id="rId109" Type="http://schemas.openxmlformats.org/officeDocument/2006/relationships/tags" Target="../tags/tag1154.xml"/><Relationship Id="rId34" Type="http://schemas.openxmlformats.org/officeDocument/2006/relationships/tags" Target="../tags/tag1079.xml"/><Relationship Id="rId50" Type="http://schemas.openxmlformats.org/officeDocument/2006/relationships/tags" Target="../tags/tag1095.xml"/><Relationship Id="rId55" Type="http://schemas.openxmlformats.org/officeDocument/2006/relationships/tags" Target="../tags/tag1100.xml"/><Relationship Id="rId76" Type="http://schemas.openxmlformats.org/officeDocument/2006/relationships/tags" Target="../tags/tag1121.xml"/><Relationship Id="rId97" Type="http://schemas.openxmlformats.org/officeDocument/2006/relationships/tags" Target="../tags/tag1142.xml"/><Relationship Id="rId104" Type="http://schemas.openxmlformats.org/officeDocument/2006/relationships/tags" Target="../tags/tag1149.xml"/><Relationship Id="rId7" Type="http://schemas.openxmlformats.org/officeDocument/2006/relationships/tags" Target="../tags/tag1052.xml"/><Relationship Id="rId71" Type="http://schemas.openxmlformats.org/officeDocument/2006/relationships/tags" Target="../tags/tag1116.xml"/><Relationship Id="rId92" Type="http://schemas.openxmlformats.org/officeDocument/2006/relationships/tags" Target="../tags/tag1137.xml"/><Relationship Id="rId2" Type="http://schemas.openxmlformats.org/officeDocument/2006/relationships/tags" Target="../tags/tag1047.xml"/><Relationship Id="rId29" Type="http://schemas.openxmlformats.org/officeDocument/2006/relationships/tags" Target="../tags/tag1074.xml"/><Relationship Id="rId24" Type="http://schemas.openxmlformats.org/officeDocument/2006/relationships/tags" Target="../tags/tag1069.xml"/><Relationship Id="rId40" Type="http://schemas.openxmlformats.org/officeDocument/2006/relationships/tags" Target="../tags/tag1085.xml"/><Relationship Id="rId45" Type="http://schemas.openxmlformats.org/officeDocument/2006/relationships/tags" Target="../tags/tag1090.xml"/><Relationship Id="rId66" Type="http://schemas.openxmlformats.org/officeDocument/2006/relationships/tags" Target="../tags/tag1111.xml"/><Relationship Id="rId87" Type="http://schemas.openxmlformats.org/officeDocument/2006/relationships/tags" Target="../tags/tag1132.xml"/><Relationship Id="rId110" Type="http://schemas.openxmlformats.org/officeDocument/2006/relationships/tags" Target="../tags/tag1155.xml"/><Relationship Id="rId115" Type="http://schemas.openxmlformats.org/officeDocument/2006/relationships/notesSlide" Target="../notesSlides/notesSlide13.xml"/><Relationship Id="rId61" Type="http://schemas.openxmlformats.org/officeDocument/2006/relationships/tags" Target="../tags/tag1106.xml"/><Relationship Id="rId82" Type="http://schemas.openxmlformats.org/officeDocument/2006/relationships/tags" Target="../tags/tag1127.xml"/><Relationship Id="rId19" Type="http://schemas.openxmlformats.org/officeDocument/2006/relationships/tags" Target="../tags/tag1064.xml"/><Relationship Id="rId14" Type="http://schemas.openxmlformats.org/officeDocument/2006/relationships/tags" Target="../tags/tag1059.xml"/><Relationship Id="rId30" Type="http://schemas.openxmlformats.org/officeDocument/2006/relationships/tags" Target="../tags/tag1075.xml"/><Relationship Id="rId35" Type="http://schemas.openxmlformats.org/officeDocument/2006/relationships/tags" Target="../tags/tag1080.xml"/><Relationship Id="rId56" Type="http://schemas.openxmlformats.org/officeDocument/2006/relationships/tags" Target="../tags/tag1101.xml"/><Relationship Id="rId77" Type="http://schemas.openxmlformats.org/officeDocument/2006/relationships/tags" Target="../tags/tag1122.xml"/><Relationship Id="rId100" Type="http://schemas.openxmlformats.org/officeDocument/2006/relationships/tags" Target="../tags/tag1145.xml"/><Relationship Id="rId105" Type="http://schemas.openxmlformats.org/officeDocument/2006/relationships/tags" Target="../tags/tag1150.xml"/><Relationship Id="rId8" Type="http://schemas.openxmlformats.org/officeDocument/2006/relationships/tags" Target="../tags/tag1053.xml"/><Relationship Id="rId51" Type="http://schemas.openxmlformats.org/officeDocument/2006/relationships/tags" Target="../tags/tag1096.xml"/><Relationship Id="rId72" Type="http://schemas.openxmlformats.org/officeDocument/2006/relationships/tags" Target="../tags/tag1117.xml"/><Relationship Id="rId93" Type="http://schemas.openxmlformats.org/officeDocument/2006/relationships/tags" Target="../tags/tag1138.xml"/><Relationship Id="rId98" Type="http://schemas.openxmlformats.org/officeDocument/2006/relationships/tags" Target="../tags/tag1143.xml"/><Relationship Id="rId3" Type="http://schemas.openxmlformats.org/officeDocument/2006/relationships/tags" Target="../tags/tag1048.xml"/><Relationship Id="rId25" Type="http://schemas.openxmlformats.org/officeDocument/2006/relationships/tags" Target="../tags/tag1070.xml"/><Relationship Id="rId46" Type="http://schemas.openxmlformats.org/officeDocument/2006/relationships/tags" Target="../tags/tag1091.xml"/><Relationship Id="rId67" Type="http://schemas.openxmlformats.org/officeDocument/2006/relationships/tags" Target="../tags/tag1112.xml"/><Relationship Id="rId20" Type="http://schemas.openxmlformats.org/officeDocument/2006/relationships/tags" Target="../tags/tag1065.xml"/><Relationship Id="rId41" Type="http://schemas.openxmlformats.org/officeDocument/2006/relationships/tags" Target="../tags/tag1086.xml"/><Relationship Id="rId62" Type="http://schemas.openxmlformats.org/officeDocument/2006/relationships/tags" Target="../tags/tag1107.xml"/><Relationship Id="rId83" Type="http://schemas.openxmlformats.org/officeDocument/2006/relationships/tags" Target="../tags/tag1128.xml"/><Relationship Id="rId88" Type="http://schemas.openxmlformats.org/officeDocument/2006/relationships/tags" Target="../tags/tag1133.xml"/><Relationship Id="rId111" Type="http://schemas.openxmlformats.org/officeDocument/2006/relationships/tags" Target="../tags/tag1156.xml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tags" Target="../tags/tag1184.xml"/><Relationship Id="rId21" Type="http://schemas.openxmlformats.org/officeDocument/2006/relationships/tags" Target="../tags/tag1179.xml"/><Relationship Id="rId42" Type="http://schemas.openxmlformats.org/officeDocument/2006/relationships/tags" Target="../tags/tag1200.xml"/><Relationship Id="rId47" Type="http://schemas.openxmlformats.org/officeDocument/2006/relationships/tags" Target="../tags/tag1205.xml"/><Relationship Id="rId63" Type="http://schemas.openxmlformats.org/officeDocument/2006/relationships/tags" Target="../tags/tag1221.xml"/><Relationship Id="rId68" Type="http://schemas.openxmlformats.org/officeDocument/2006/relationships/tags" Target="../tags/tag1226.xml"/><Relationship Id="rId84" Type="http://schemas.openxmlformats.org/officeDocument/2006/relationships/tags" Target="../tags/tag1242.xml"/><Relationship Id="rId89" Type="http://schemas.openxmlformats.org/officeDocument/2006/relationships/tags" Target="../tags/tag1247.xml"/><Relationship Id="rId112" Type="http://schemas.openxmlformats.org/officeDocument/2006/relationships/tags" Target="../tags/tag1270.xml"/><Relationship Id="rId16" Type="http://schemas.openxmlformats.org/officeDocument/2006/relationships/tags" Target="../tags/tag1174.xml"/><Relationship Id="rId107" Type="http://schemas.openxmlformats.org/officeDocument/2006/relationships/tags" Target="../tags/tag1265.xml"/><Relationship Id="rId11" Type="http://schemas.openxmlformats.org/officeDocument/2006/relationships/tags" Target="../tags/tag1169.xml"/><Relationship Id="rId32" Type="http://schemas.openxmlformats.org/officeDocument/2006/relationships/tags" Target="../tags/tag1190.xml"/><Relationship Id="rId37" Type="http://schemas.openxmlformats.org/officeDocument/2006/relationships/tags" Target="../tags/tag1195.xml"/><Relationship Id="rId53" Type="http://schemas.openxmlformats.org/officeDocument/2006/relationships/tags" Target="../tags/tag1211.xml"/><Relationship Id="rId58" Type="http://schemas.openxmlformats.org/officeDocument/2006/relationships/tags" Target="../tags/tag1216.xml"/><Relationship Id="rId74" Type="http://schemas.openxmlformats.org/officeDocument/2006/relationships/tags" Target="../tags/tag1232.xml"/><Relationship Id="rId79" Type="http://schemas.openxmlformats.org/officeDocument/2006/relationships/tags" Target="../tags/tag1237.xml"/><Relationship Id="rId102" Type="http://schemas.openxmlformats.org/officeDocument/2006/relationships/tags" Target="../tags/tag1260.xml"/><Relationship Id="rId5" Type="http://schemas.openxmlformats.org/officeDocument/2006/relationships/tags" Target="../tags/tag1163.xml"/><Relationship Id="rId90" Type="http://schemas.openxmlformats.org/officeDocument/2006/relationships/tags" Target="../tags/tag1248.xml"/><Relationship Id="rId95" Type="http://schemas.openxmlformats.org/officeDocument/2006/relationships/tags" Target="../tags/tag1253.xml"/><Relationship Id="rId22" Type="http://schemas.openxmlformats.org/officeDocument/2006/relationships/tags" Target="../tags/tag1180.xml"/><Relationship Id="rId27" Type="http://schemas.openxmlformats.org/officeDocument/2006/relationships/tags" Target="../tags/tag1185.xml"/><Relationship Id="rId43" Type="http://schemas.openxmlformats.org/officeDocument/2006/relationships/tags" Target="../tags/tag1201.xml"/><Relationship Id="rId48" Type="http://schemas.openxmlformats.org/officeDocument/2006/relationships/tags" Target="../tags/tag1206.xml"/><Relationship Id="rId64" Type="http://schemas.openxmlformats.org/officeDocument/2006/relationships/tags" Target="../tags/tag1222.xml"/><Relationship Id="rId69" Type="http://schemas.openxmlformats.org/officeDocument/2006/relationships/tags" Target="../tags/tag1227.xml"/><Relationship Id="rId113" Type="http://schemas.openxmlformats.org/officeDocument/2006/relationships/tags" Target="../tags/tag1271.xml"/><Relationship Id="rId80" Type="http://schemas.openxmlformats.org/officeDocument/2006/relationships/tags" Target="../tags/tag1238.xml"/><Relationship Id="rId85" Type="http://schemas.openxmlformats.org/officeDocument/2006/relationships/tags" Target="../tags/tag1243.xml"/><Relationship Id="rId12" Type="http://schemas.openxmlformats.org/officeDocument/2006/relationships/tags" Target="../tags/tag1170.xml"/><Relationship Id="rId17" Type="http://schemas.openxmlformats.org/officeDocument/2006/relationships/tags" Target="../tags/tag1175.xml"/><Relationship Id="rId33" Type="http://schemas.openxmlformats.org/officeDocument/2006/relationships/tags" Target="../tags/tag1191.xml"/><Relationship Id="rId38" Type="http://schemas.openxmlformats.org/officeDocument/2006/relationships/tags" Target="../tags/tag1196.xml"/><Relationship Id="rId59" Type="http://schemas.openxmlformats.org/officeDocument/2006/relationships/tags" Target="../tags/tag1217.xml"/><Relationship Id="rId103" Type="http://schemas.openxmlformats.org/officeDocument/2006/relationships/tags" Target="../tags/tag1261.xml"/><Relationship Id="rId108" Type="http://schemas.openxmlformats.org/officeDocument/2006/relationships/tags" Target="../tags/tag1266.xml"/><Relationship Id="rId54" Type="http://schemas.openxmlformats.org/officeDocument/2006/relationships/tags" Target="../tags/tag1212.xml"/><Relationship Id="rId70" Type="http://schemas.openxmlformats.org/officeDocument/2006/relationships/tags" Target="../tags/tag1228.xml"/><Relationship Id="rId75" Type="http://schemas.openxmlformats.org/officeDocument/2006/relationships/tags" Target="../tags/tag1233.xml"/><Relationship Id="rId91" Type="http://schemas.openxmlformats.org/officeDocument/2006/relationships/tags" Target="../tags/tag1249.xml"/><Relationship Id="rId96" Type="http://schemas.openxmlformats.org/officeDocument/2006/relationships/tags" Target="../tags/tag1254.xml"/><Relationship Id="rId1" Type="http://schemas.openxmlformats.org/officeDocument/2006/relationships/tags" Target="../tags/tag1159.xml"/><Relationship Id="rId6" Type="http://schemas.openxmlformats.org/officeDocument/2006/relationships/tags" Target="../tags/tag1164.xml"/><Relationship Id="rId15" Type="http://schemas.openxmlformats.org/officeDocument/2006/relationships/tags" Target="../tags/tag1173.xml"/><Relationship Id="rId23" Type="http://schemas.openxmlformats.org/officeDocument/2006/relationships/tags" Target="../tags/tag1181.xml"/><Relationship Id="rId28" Type="http://schemas.openxmlformats.org/officeDocument/2006/relationships/tags" Target="../tags/tag1186.xml"/><Relationship Id="rId36" Type="http://schemas.openxmlformats.org/officeDocument/2006/relationships/tags" Target="../tags/tag1194.xml"/><Relationship Id="rId49" Type="http://schemas.openxmlformats.org/officeDocument/2006/relationships/tags" Target="../tags/tag1207.xml"/><Relationship Id="rId57" Type="http://schemas.openxmlformats.org/officeDocument/2006/relationships/tags" Target="../tags/tag1215.xml"/><Relationship Id="rId106" Type="http://schemas.openxmlformats.org/officeDocument/2006/relationships/tags" Target="../tags/tag1264.xml"/><Relationship Id="rId114" Type="http://schemas.openxmlformats.org/officeDocument/2006/relationships/slideLayout" Target="../slideLayouts/slideLayout2.xml"/><Relationship Id="rId10" Type="http://schemas.openxmlformats.org/officeDocument/2006/relationships/tags" Target="../tags/tag1168.xml"/><Relationship Id="rId31" Type="http://schemas.openxmlformats.org/officeDocument/2006/relationships/tags" Target="../tags/tag1189.xml"/><Relationship Id="rId44" Type="http://schemas.openxmlformats.org/officeDocument/2006/relationships/tags" Target="../tags/tag1202.xml"/><Relationship Id="rId52" Type="http://schemas.openxmlformats.org/officeDocument/2006/relationships/tags" Target="../tags/tag1210.xml"/><Relationship Id="rId60" Type="http://schemas.openxmlformats.org/officeDocument/2006/relationships/tags" Target="../tags/tag1218.xml"/><Relationship Id="rId65" Type="http://schemas.openxmlformats.org/officeDocument/2006/relationships/tags" Target="../tags/tag1223.xml"/><Relationship Id="rId73" Type="http://schemas.openxmlformats.org/officeDocument/2006/relationships/tags" Target="../tags/tag1231.xml"/><Relationship Id="rId78" Type="http://schemas.openxmlformats.org/officeDocument/2006/relationships/tags" Target="../tags/tag1236.xml"/><Relationship Id="rId81" Type="http://schemas.openxmlformats.org/officeDocument/2006/relationships/tags" Target="../tags/tag1239.xml"/><Relationship Id="rId86" Type="http://schemas.openxmlformats.org/officeDocument/2006/relationships/tags" Target="../tags/tag1244.xml"/><Relationship Id="rId94" Type="http://schemas.openxmlformats.org/officeDocument/2006/relationships/tags" Target="../tags/tag1252.xml"/><Relationship Id="rId99" Type="http://schemas.openxmlformats.org/officeDocument/2006/relationships/tags" Target="../tags/tag1257.xml"/><Relationship Id="rId101" Type="http://schemas.openxmlformats.org/officeDocument/2006/relationships/tags" Target="../tags/tag1259.xml"/><Relationship Id="rId4" Type="http://schemas.openxmlformats.org/officeDocument/2006/relationships/tags" Target="../tags/tag1162.xml"/><Relationship Id="rId9" Type="http://schemas.openxmlformats.org/officeDocument/2006/relationships/tags" Target="../tags/tag1167.xml"/><Relationship Id="rId13" Type="http://schemas.openxmlformats.org/officeDocument/2006/relationships/tags" Target="../tags/tag1171.xml"/><Relationship Id="rId18" Type="http://schemas.openxmlformats.org/officeDocument/2006/relationships/tags" Target="../tags/tag1176.xml"/><Relationship Id="rId39" Type="http://schemas.openxmlformats.org/officeDocument/2006/relationships/tags" Target="../tags/tag1197.xml"/><Relationship Id="rId109" Type="http://schemas.openxmlformats.org/officeDocument/2006/relationships/tags" Target="../tags/tag1267.xml"/><Relationship Id="rId34" Type="http://schemas.openxmlformats.org/officeDocument/2006/relationships/tags" Target="../tags/tag1192.xml"/><Relationship Id="rId50" Type="http://schemas.openxmlformats.org/officeDocument/2006/relationships/tags" Target="../tags/tag1208.xml"/><Relationship Id="rId55" Type="http://schemas.openxmlformats.org/officeDocument/2006/relationships/tags" Target="../tags/tag1213.xml"/><Relationship Id="rId76" Type="http://schemas.openxmlformats.org/officeDocument/2006/relationships/tags" Target="../tags/tag1234.xml"/><Relationship Id="rId97" Type="http://schemas.openxmlformats.org/officeDocument/2006/relationships/tags" Target="../tags/tag1255.xml"/><Relationship Id="rId104" Type="http://schemas.openxmlformats.org/officeDocument/2006/relationships/tags" Target="../tags/tag1262.xml"/><Relationship Id="rId7" Type="http://schemas.openxmlformats.org/officeDocument/2006/relationships/tags" Target="../tags/tag1165.xml"/><Relationship Id="rId71" Type="http://schemas.openxmlformats.org/officeDocument/2006/relationships/tags" Target="../tags/tag1229.xml"/><Relationship Id="rId92" Type="http://schemas.openxmlformats.org/officeDocument/2006/relationships/tags" Target="../tags/tag1250.xml"/><Relationship Id="rId2" Type="http://schemas.openxmlformats.org/officeDocument/2006/relationships/tags" Target="../tags/tag1160.xml"/><Relationship Id="rId29" Type="http://schemas.openxmlformats.org/officeDocument/2006/relationships/tags" Target="../tags/tag1187.xml"/><Relationship Id="rId24" Type="http://schemas.openxmlformats.org/officeDocument/2006/relationships/tags" Target="../tags/tag1182.xml"/><Relationship Id="rId40" Type="http://schemas.openxmlformats.org/officeDocument/2006/relationships/tags" Target="../tags/tag1198.xml"/><Relationship Id="rId45" Type="http://schemas.openxmlformats.org/officeDocument/2006/relationships/tags" Target="../tags/tag1203.xml"/><Relationship Id="rId66" Type="http://schemas.openxmlformats.org/officeDocument/2006/relationships/tags" Target="../tags/tag1224.xml"/><Relationship Id="rId87" Type="http://schemas.openxmlformats.org/officeDocument/2006/relationships/tags" Target="../tags/tag1245.xml"/><Relationship Id="rId110" Type="http://schemas.openxmlformats.org/officeDocument/2006/relationships/tags" Target="../tags/tag1268.xml"/><Relationship Id="rId115" Type="http://schemas.openxmlformats.org/officeDocument/2006/relationships/notesSlide" Target="../notesSlides/notesSlide14.xml"/><Relationship Id="rId61" Type="http://schemas.openxmlformats.org/officeDocument/2006/relationships/tags" Target="../tags/tag1219.xml"/><Relationship Id="rId82" Type="http://schemas.openxmlformats.org/officeDocument/2006/relationships/tags" Target="../tags/tag1240.xml"/><Relationship Id="rId19" Type="http://schemas.openxmlformats.org/officeDocument/2006/relationships/tags" Target="../tags/tag1177.xml"/><Relationship Id="rId14" Type="http://schemas.openxmlformats.org/officeDocument/2006/relationships/tags" Target="../tags/tag1172.xml"/><Relationship Id="rId30" Type="http://schemas.openxmlformats.org/officeDocument/2006/relationships/tags" Target="../tags/tag1188.xml"/><Relationship Id="rId35" Type="http://schemas.openxmlformats.org/officeDocument/2006/relationships/tags" Target="../tags/tag1193.xml"/><Relationship Id="rId56" Type="http://schemas.openxmlformats.org/officeDocument/2006/relationships/tags" Target="../tags/tag1214.xml"/><Relationship Id="rId77" Type="http://schemas.openxmlformats.org/officeDocument/2006/relationships/tags" Target="../tags/tag1235.xml"/><Relationship Id="rId100" Type="http://schemas.openxmlformats.org/officeDocument/2006/relationships/tags" Target="../tags/tag1258.xml"/><Relationship Id="rId105" Type="http://schemas.openxmlformats.org/officeDocument/2006/relationships/tags" Target="../tags/tag1263.xml"/><Relationship Id="rId8" Type="http://schemas.openxmlformats.org/officeDocument/2006/relationships/tags" Target="../tags/tag1166.xml"/><Relationship Id="rId51" Type="http://schemas.openxmlformats.org/officeDocument/2006/relationships/tags" Target="../tags/tag1209.xml"/><Relationship Id="rId72" Type="http://schemas.openxmlformats.org/officeDocument/2006/relationships/tags" Target="../tags/tag1230.xml"/><Relationship Id="rId93" Type="http://schemas.openxmlformats.org/officeDocument/2006/relationships/tags" Target="../tags/tag1251.xml"/><Relationship Id="rId98" Type="http://schemas.openxmlformats.org/officeDocument/2006/relationships/tags" Target="../tags/tag1256.xml"/><Relationship Id="rId3" Type="http://schemas.openxmlformats.org/officeDocument/2006/relationships/tags" Target="../tags/tag1161.xml"/><Relationship Id="rId25" Type="http://schemas.openxmlformats.org/officeDocument/2006/relationships/tags" Target="../tags/tag1183.xml"/><Relationship Id="rId46" Type="http://schemas.openxmlformats.org/officeDocument/2006/relationships/tags" Target="../tags/tag1204.xml"/><Relationship Id="rId67" Type="http://schemas.openxmlformats.org/officeDocument/2006/relationships/tags" Target="../tags/tag1225.xml"/><Relationship Id="rId20" Type="http://schemas.openxmlformats.org/officeDocument/2006/relationships/tags" Target="../tags/tag1178.xml"/><Relationship Id="rId41" Type="http://schemas.openxmlformats.org/officeDocument/2006/relationships/tags" Target="../tags/tag1199.xml"/><Relationship Id="rId62" Type="http://schemas.openxmlformats.org/officeDocument/2006/relationships/tags" Target="../tags/tag1220.xml"/><Relationship Id="rId83" Type="http://schemas.openxmlformats.org/officeDocument/2006/relationships/tags" Target="../tags/tag1241.xml"/><Relationship Id="rId88" Type="http://schemas.openxmlformats.org/officeDocument/2006/relationships/tags" Target="../tags/tag1246.xml"/><Relationship Id="rId111" Type="http://schemas.openxmlformats.org/officeDocument/2006/relationships/tags" Target="../tags/tag126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tags" Target="../tags/tag1297.xml"/><Relationship Id="rId117" Type="http://schemas.openxmlformats.org/officeDocument/2006/relationships/tags" Target="../tags/tag1388.xml"/><Relationship Id="rId21" Type="http://schemas.openxmlformats.org/officeDocument/2006/relationships/tags" Target="../tags/tag1292.xml"/><Relationship Id="rId42" Type="http://schemas.openxmlformats.org/officeDocument/2006/relationships/tags" Target="../tags/tag1313.xml"/><Relationship Id="rId47" Type="http://schemas.openxmlformats.org/officeDocument/2006/relationships/tags" Target="../tags/tag1318.xml"/><Relationship Id="rId63" Type="http://schemas.openxmlformats.org/officeDocument/2006/relationships/tags" Target="../tags/tag1334.xml"/><Relationship Id="rId68" Type="http://schemas.openxmlformats.org/officeDocument/2006/relationships/tags" Target="../tags/tag1339.xml"/><Relationship Id="rId84" Type="http://schemas.openxmlformats.org/officeDocument/2006/relationships/tags" Target="../tags/tag1355.xml"/><Relationship Id="rId89" Type="http://schemas.openxmlformats.org/officeDocument/2006/relationships/tags" Target="../tags/tag1360.xml"/><Relationship Id="rId112" Type="http://schemas.openxmlformats.org/officeDocument/2006/relationships/tags" Target="../tags/tag1383.xml"/><Relationship Id="rId16" Type="http://schemas.openxmlformats.org/officeDocument/2006/relationships/tags" Target="../tags/tag1287.xml"/><Relationship Id="rId107" Type="http://schemas.openxmlformats.org/officeDocument/2006/relationships/tags" Target="../tags/tag1378.xml"/><Relationship Id="rId11" Type="http://schemas.openxmlformats.org/officeDocument/2006/relationships/tags" Target="../tags/tag1282.xml"/><Relationship Id="rId32" Type="http://schemas.openxmlformats.org/officeDocument/2006/relationships/tags" Target="../tags/tag1303.xml"/><Relationship Id="rId37" Type="http://schemas.openxmlformats.org/officeDocument/2006/relationships/tags" Target="../tags/tag1308.xml"/><Relationship Id="rId53" Type="http://schemas.openxmlformats.org/officeDocument/2006/relationships/tags" Target="../tags/tag1324.xml"/><Relationship Id="rId58" Type="http://schemas.openxmlformats.org/officeDocument/2006/relationships/tags" Target="../tags/tag1329.xml"/><Relationship Id="rId74" Type="http://schemas.openxmlformats.org/officeDocument/2006/relationships/tags" Target="../tags/tag1345.xml"/><Relationship Id="rId79" Type="http://schemas.openxmlformats.org/officeDocument/2006/relationships/tags" Target="../tags/tag1350.xml"/><Relationship Id="rId102" Type="http://schemas.openxmlformats.org/officeDocument/2006/relationships/tags" Target="../tags/tag1373.xml"/><Relationship Id="rId5" Type="http://schemas.openxmlformats.org/officeDocument/2006/relationships/tags" Target="../tags/tag1276.xml"/><Relationship Id="rId90" Type="http://schemas.openxmlformats.org/officeDocument/2006/relationships/tags" Target="../tags/tag1361.xml"/><Relationship Id="rId95" Type="http://schemas.openxmlformats.org/officeDocument/2006/relationships/tags" Target="../tags/tag1366.xml"/><Relationship Id="rId22" Type="http://schemas.openxmlformats.org/officeDocument/2006/relationships/tags" Target="../tags/tag1293.xml"/><Relationship Id="rId27" Type="http://schemas.openxmlformats.org/officeDocument/2006/relationships/tags" Target="../tags/tag1298.xml"/><Relationship Id="rId43" Type="http://schemas.openxmlformats.org/officeDocument/2006/relationships/tags" Target="../tags/tag1314.xml"/><Relationship Id="rId48" Type="http://schemas.openxmlformats.org/officeDocument/2006/relationships/tags" Target="../tags/tag1319.xml"/><Relationship Id="rId64" Type="http://schemas.openxmlformats.org/officeDocument/2006/relationships/tags" Target="../tags/tag1335.xml"/><Relationship Id="rId69" Type="http://schemas.openxmlformats.org/officeDocument/2006/relationships/tags" Target="../tags/tag1340.xml"/><Relationship Id="rId113" Type="http://schemas.openxmlformats.org/officeDocument/2006/relationships/tags" Target="../tags/tag1384.xml"/><Relationship Id="rId118" Type="http://schemas.openxmlformats.org/officeDocument/2006/relationships/tags" Target="../tags/tag1389.xml"/><Relationship Id="rId80" Type="http://schemas.openxmlformats.org/officeDocument/2006/relationships/tags" Target="../tags/tag1351.xml"/><Relationship Id="rId85" Type="http://schemas.openxmlformats.org/officeDocument/2006/relationships/tags" Target="../tags/tag1356.xml"/><Relationship Id="rId12" Type="http://schemas.openxmlformats.org/officeDocument/2006/relationships/tags" Target="../tags/tag1283.xml"/><Relationship Id="rId17" Type="http://schemas.openxmlformats.org/officeDocument/2006/relationships/tags" Target="../tags/tag1288.xml"/><Relationship Id="rId33" Type="http://schemas.openxmlformats.org/officeDocument/2006/relationships/tags" Target="../tags/tag1304.xml"/><Relationship Id="rId38" Type="http://schemas.openxmlformats.org/officeDocument/2006/relationships/tags" Target="../tags/tag1309.xml"/><Relationship Id="rId59" Type="http://schemas.openxmlformats.org/officeDocument/2006/relationships/tags" Target="../tags/tag1330.xml"/><Relationship Id="rId103" Type="http://schemas.openxmlformats.org/officeDocument/2006/relationships/tags" Target="../tags/tag1374.xml"/><Relationship Id="rId108" Type="http://schemas.openxmlformats.org/officeDocument/2006/relationships/tags" Target="../tags/tag1379.xml"/><Relationship Id="rId54" Type="http://schemas.openxmlformats.org/officeDocument/2006/relationships/tags" Target="../tags/tag1325.xml"/><Relationship Id="rId70" Type="http://schemas.openxmlformats.org/officeDocument/2006/relationships/tags" Target="../tags/tag1341.xml"/><Relationship Id="rId75" Type="http://schemas.openxmlformats.org/officeDocument/2006/relationships/tags" Target="../tags/tag1346.xml"/><Relationship Id="rId91" Type="http://schemas.openxmlformats.org/officeDocument/2006/relationships/tags" Target="../tags/tag1362.xml"/><Relationship Id="rId96" Type="http://schemas.openxmlformats.org/officeDocument/2006/relationships/tags" Target="../tags/tag1367.xml"/><Relationship Id="rId1" Type="http://schemas.openxmlformats.org/officeDocument/2006/relationships/tags" Target="../tags/tag1272.xml"/><Relationship Id="rId6" Type="http://schemas.openxmlformats.org/officeDocument/2006/relationships/tags" Target="../tags/tag1277.xml"/><Relationship Id="rId23" Type="http://schemas.openxmlformats.org/officeDocument/2006/relationships/tags" Target="../tags/tag1294.xml"/><Relationship Id="rId28" Type="http://schemas.openxmlformats.org/officeDocument/2006/relationships/tags" Target="../tags/tag1299.xml"/><Relationship Id="rId49" Type="http://schemas.openxmlformats.org/officeDocument/2006/relationships/tags" Target="../tags/tag1320.xml"/><Relationship Id="rId114" Type="http://schemas.openxmlformats.org/officeDocument/2006/relationships/tags" Target="../tags/tag1385.xml"/><Relationship Id="rId119" Type="http://schemas.openxmlformats.org/officeDocument/2006/relationships/tags" Target="../tags/tag1390.xml"/><Relationship Id="rId44" Type="http://schemas.openxmlformats.org/officeDocument/2006/relationships/tags" Target="../tags/tag1315.xml"/><Relationship Id="rId60" Type="http://schemas.openxmlformats.org/officeDocument/2006/relationships/tags" Target="../tags/tag1331.xml"/><Relationship Id="rId65" Type="http://schemas.openxmlformats.org/officeDocument/2006/relationships/tags" Target="../tags/tag1336.xml"/><Relationship Id="rId81" Type="http://schemas.openxmlformats.org/officeDocument/2006/relationships/tags" Target="../tags/tag1352.xml"/><Relationship Id="rId86" Type="http://schemas.openxmlformats.org/officeDocument/2006/relationships/tags" Target="../tags/tag1357.xml"/><Relationship Id="rId4" Type="http://schemas.openxmlformats.org/officeDocument/2006/relationships/tags" Target="../tags/tag1275.xml"/><Relationship Id="rId9" Type="http://schemas.openxmlformats.org/officeDocument/2006/relationships/tags" Target="../tags/tag1280.xml"/><Relationship Id="rId13" Type="http://schemas.openxmlformats.org/officeDocument/2006/relationships/tags" Target="../tags/tag1284.xml"/><Relationship Id="rId18" Type="http://schemas.openxmlformats.org/officeDocument/2006/relationships/tags" Target="../tags/tag1289.xml"/><Relationship Id="rId39" Type="http://schemas.openxmlformats.org/officeDocument/2006/relationships/tags" Target="../tags/tag1310.xml"/><Relationship Id="rId109" Type="http://schemas.openxmlformats.org/officeDocument/2006/relationships/tags" Target="../tags/tag1380.xml"/><Relationship Id="rId34" Type="http://schemas.openxmlformats.org/officeDocument/2006/relationships/tags" Target="../tags/tag1305.xml"/><Relationship Id="rId50" Type="http://schemas.openxmlformats.org/officeDocument/2006/relationships/tags" Target="../tags/tag1321.xml"/><Relationship Id="rId55" Type="http://schemas.openxmlformats.org/officeDocument/2006/relationships/tags" Target="../tags/tag1326.xml"/><Relationship Id="rId76" Type="http://schemas.openxmlformats.org/officeDocument/2006/relationships/tags" Target="../tags/tag1347.xml"/><Relationship Id="rId97" Type="http://schemas.openxmlformats.org/officeDocument/2006/relationships/tags" Target="../tags/tag1368.xml"/><Relationship Id="rId104" Type="http://schemas.openxmlformats.org/officeDocument/2006/relationships/tags" Target="../tags/tag1375.xml"/><Relationship Id="rId120" Type="http://schemas.openxmlformats.org/officeDocument/2006/relationships/tags" Target="../tags/tag1391.xml"/><Relationship Id="rId7" Type="http://schemas.openxmlformats.org/officeDocument/2006/relationships/tags" Target="../tags/tag1278.xml"/><Relationship Id="rId71" Type="http://schemas.openxmlformats.org/officeDocument/2006/relationships/tags" Target="../tags/tag1342.xml"/><Relationship Id="rId92" Type="http://schemas.openxmlformats.org/officeDocument/2006/relationships/tags" Target="../tags/tag1363.xml"/><Relationship Id="rId2" Type="http://schemas.openxmlformats.org/officeDocument/2006/relationships/tags" Target="../tags/tag1273.xml"/><Relationship Id="rId29" Type="http://schemas.openxmlformats.org/officeDocument/2006/relationships/tags" Target="../tags/tag1300.xml"/><Relationship Id="rId24" Type="http://schemas.openxmlformats.org/officeDocument/2006/relationships/tags" Target="../tags/tag1295.xml"/><Relationship Id="rId40" Type="http://schemas.openxmlformats.org/officeDocument/2006/relationships/tags" Target="../tags/tag1311.xml"/><Relationship Id="rId45" Type="http://schemas.openxmlformats.org/officeDocument/2006/relationships/tags" Target="../tags/tag1316.xml"/><Relationship Id="rId66" Type="http://schemas.openxmlformats.org/officeDocument/2006/relationships/tags" Target="../tags/tag1337.xml"/><Relationship Id="rId87" Type="http://schemas.openxmlformats.org/officeDocument/2006/relationships/tags" Target="../tags/tag1358.xml"/><Relationship Id="rId110" Type="http://schemas.openxmlformats.org/officeDocument/2006/relationships/tags" Target="../tags/tag1381.xml"/><Relationship Id="rId115" Type="http://schemas.openxmlformats.org/officeDocument/2006/relationships/tags" Target="../tags/tag1386.xml"/><Relationship Id="rId61" Type="http://schemas.openxmlformats.org/officeDocument/2006/relationships/tags" Target="../tags/tag1332.xml"/><Relationship Id="rId82" Type="http://schemas.openxmlformats.org/officeDocument/2006/relationships/tags" Target="../tags/tag1353.xml"/><Relationship Id="rId19" Type="http://schemas.openxmlformats.org/officeDocument/2006/relationships/tags" Target="../tags/tag1290.xml"/><Relationship Id="rId14" Type="http://schemas.openxmlformats.org/officeDocument/2006/relationships/tags" Target="../tags/tag1285.xml"/><Relationship Id="rId30" Type="http://schemas.openxmlformats.org/officeDocument/2006/relationships/tags" Target="../tags/tag1301.xml"/><Relationship Id="rId35" Type="http://schemas.openxmlformats.org/officeDocument/2006/relationships/tags" Target="../tags/tag1306.xml"/><Relationship Id="rId56" Type="http://schemas.openxmlformats.org/officeDocument/2006/relationships/tags" Target="../tags/tag1327.xml"/><Relationship Id="rId77" Type="http://schemas.openxmlformats.org/officeDocument/2006/relationships/tags" Target="../tags/tag1348.xml"/><Relationship Id="rId100" Type="http://schemas.openxmlformats.org/officeDocument/2006/relationships/tags" Target="../tags/tag1371.xml"/><Relationship Id="rId105" Type="http://schemas.openxmlformats.org/officeDocument/2006/relationships/tags" Target="../tags/tag1376.xml"/><Relationship Id="rId8" Type="http://schemas.openxmlformats.org/officeDocument/2006/relationships/tags" Target="../tags/tag1279.xml"/><Relationship Id="rId51" Type="http://schemas.openxmlformats.org/officeDocument/2006/relationships/tags" Target="../tags/tag1322.xml"/><Relationship Id="rId72" Type="http://schemas.openxmlformats.org/officeDocument/2006/relationships/tags" Target="../tags/tag1343.xml"/><Relationship Id="rId93" Type="http://schemas.openxmlformats.org/officeDocument/2006/relationships/tags" Target="../tags/tag1364.xml"/><Relationship Id="rId98" Type="http://schemas.openxmlformats.org/officeDocument/2006/relationships/tags" Target="../tags/tag1369.xml"/><Relationship Id="rId121" Type="http://schemas.openxmlformats.org/officeDocument/2006/relationships/slideLayout" Target="../slideLayouts/slideLayout2.xml"/><Relationship Id="rId3" Type="http://schemas.openxmlformats.org/officeDocument/2006/relationships/tags" Target="../tags/tag1274.xml"/><Relationship Id="rId25" Type="http://schemas.openxmlformats.org/officeDocument/2006/relationships/tags" Target="../tags/tag1296.xml"/><Relationship Id="rId46" Type="http://schemas.openxmlformats.org/officeDocument/2006/relationships/tags" Target="../tags/tag1317.xml"/><Relationship Id="rId67" Type="http://schemas.openxmlformats.org/officeDocument/2006/relationships/tags" Target="../tags/tag1338.xml"/><Relationship Id="rId116" Type="http://schemas.openxmlformats.org/officeDocument/2006/relationships/tags" Target="../tags/tag1387.xml"/><Relationship Id="rId20" Type="http://schemas.openxmlformats.org/officeDocument/2006/relationships/tags" Target="../tags/tag1291.xml"/><Relationship Id="rId41" Type="http://schemas.openxmlformats.org/officeDocument/2006/relationships/tags" Target="../tags/tag1312.xml"/><Relationship Id="rId62" Type="http://schemas.openxmlformats.org/officeDocument/2006/relationships/tags" Target="../tags/tag1333.xml"/><Relationship Id="rId83" Type="http://schemas.openxmlformats.org/officeDocument/2006/relationships/tags" Target="../tags/tag1354.xml"/><Relationship Id="rId88" Type="http://schemas.openxmlformats.org/officeDocument/2006/relationships/tags" Target="../tags/tag1359.xml"/><Relationship Id="rId111" Type="http://schemas.openxmlformats.org/officeDocument/2006/relationships/tags" Target="../tags/tag1382.xml"/><Relationship Id="rId15" Type="http://schemas.openxmlformats.org/officeDocument/2006/relationships/tags" Target="../tags/tag1286.xml"/><Relationship Id="rId36" Type="http://schemas.openxmlformats.org/officeDocument/2006/relationships/tags" Target="../tags/tag1307.xml"/><Relationship Id="rId57" Type="http://schemas.openxmlformats.org/officeDocument/2006/relationships/tags" Target="../tags/tag1328.xml"/><Relationship Id="rId106" Type="http://schemas.openxmlformats.org/officeDocument/2006/relationships/tags" Target="../tags/tag1377.xml"/><Relationship Id="rId10" Type="http://schemas.openxmlformats.org/officeDocument/2006/relationships/tags" Target="../tags/tag1281.xml"/><Relationship Id="rId31" Type="http://schemas.openxmlformats.org/officeDocument/2006/relationships/tags" Target="../tags/tag1302.xml"/><Relationship Id="rId52" Type="http://schemas.openxmlformats.org/officeDocument/2006/relationships/tags" Target="../tags/tag1323.xml"/><Relationship Id="rId73" Type="http://schemas.openxmlformats.org/officeDocument/2006/relationships/tags" Target="../tags/tag1344.xml"/><Relationship Id="rId78" Type="http://schemas.openxmlformats.org/officeDocument/2006/relationships/tags" Target="../tags/tag1349.xml"/><Relationship Id="rId94" Type="http://schemas.openxmlformats.org/officeDocument/2006/relationships/tags" Target="../tags/tag1365.xml"/><Relationship Id="rId99" Type="http://schemas.openxmlformats.org/officeDocument/2006/relationships/tags" Target="../tags/tag1370.xml"/><Relationship Id="rId101" Type="http://schemas.openxmlformats.org/officeDocument/2006/relationships/tags" Target="../tags/tag1372.xml"/><Relationship Id="rId12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63" Type="http://schemas.openxmlformats.org/officeDocument/2006/relationships/tags" Target="../tags/tag63.xml"/><Relationship Id="rId84" Type="http://schemas.openxmlformats.org/officeDocument/2006/relationships/tags" Target="../tags/tag84.xml"/><Relationship Id="rId138" Type="http://schemas.openxmlformats.org/officeDocument/2006/relationships/tags" Target="../tags/tag138.xml"/><Relationship Id="rId159" Type="http://schemas.openxmlformats.org/officeDocument/2006/relationships/tags" Target="../tags/tag159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53" Type="http://schemas.openxmlformats.org/officeDocument/2006/relationships/tags" Target="../tags/tag53.xml"/><Relationship Id="rId74" Type="http://schemas.openxmlformats.org/officeDocument/2006/relationships/tags" Target="../tags/tag74.xml"/><Relationship Id="rId128" Type="http://schemas.openxmlformats.org/officeDocument/2006/relationships/tags" Target="../tags/tag128.xml"/><Relationship Id="rId149" Type="http://schemas.openxmlformats.org/officeDocument/2006/relationships/tags" Target="../tags/tag149.xml"/><Relationship Id="rId5" Type="http://schemas.openxmlformats.org/officeDocument/2006/relationships/tags" Target="../tags/tag5.xml"/><Relationship Id="rId95" Type="http://schemas.openxmlformats.org/officeDocument/2006/relationships/tags" Target="../tags/tag95.xml"/><Relationship Id="rId160" Type="http://schemas.openxmlformats.org/officeDocument/2006/relationships/tags" Target="../tags/tag160.xml"/><Relationship Id="rId22" Type="http://schemas.openxmlformats.org/officeDocument/2006/relationships/tags" Target="../tags/tag22.xml"/><Relationship Id="rId43" Type="http://schemas.openxmlformats.org/officeDocument/2006/relationships/tags" Target="../tags/tag43.xml"/><Relationship Id="rId64" Type="http://schemas.openxmlformats.org/officeDocument/2006/relationships/tags" Target="../tags/tag64.xml"/><Relationship Id="rId118" Type="http://schemas.openxmlformats.org/officeDocument/2006/relationships/tags" Target="../tags/tag118.xml"/><Relationship Id="rId139" Type="http://schemas.openxmlformats.org/officeDocument/2006/relationships/tags" Target="../tags/tag139.xml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2" Type="http://schemas.openxmlformats.org/officeDocument/2006/relationships/tags" Target="../tags/tag12.xml"/><Relationship Id="rId33" Type="http://schemas.openxmlformats.org/officeDocument/2006/relationships/tags" Target="../tags/tag33.xml"/><Relationship Id="rId108" Type="http://schemas.openxmlformats.org/officeDocument/2006/relationships/tags" Target="../tags/tag108.xml"/><Relationship Id="rId129" Type="http://schemas.openxmlformats.org/officeDocument/2006/relationships/tags" Target="../tags/tag129.xml"/><Relationship Id="rId54" Type="http://schemas.openxmlformats.org/officeDocument/2006/relationships/tags" Target="../tags/tag54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40" Type="http://schemas.openxmlformats.org/officeDocument/2006/relationships/tags" Target="../tags/tag140.xml"/><Relationship Id="rId145" Type="http://schemas.openxmlformats.org/officeDocument/2006/relationships/tags" Target="../tags/tag145.xml"/><Relationship Id="rId161" Type="http://schemas.openxmlformats.org/officeDocument/2006/relationships/tags" Target="../tags/tag161.xml"/><Relationship Id="rId166" Type="http://schemas.openxmlformats.org/officeDocument/2006/relationships/tags" Target="../tags/tag16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119" Type="http://schemas.openxmlformats.org/officeDocument/2006/relationships/tags" Target="../tags/tag119.xml"/><Relationship Id="rId44" Type="http://schemas.openxmlformats.org/officeDocument/2006/relationships/tags" Target="../tags/tag44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130" Type="http://schemas.openxmlformats.org/officeDocument/2006/relationships/tags" Target="../tags/tag130.xml"/><Relationship Id="rId135" Type="http://schemas.openxmlformats.org/officeDocument/2006/relationships/tags" Target="../tags/tag135.xml"/><Relationship Id="rId151" Type="http://schemas.openxmlformats.org/officeDocument/2006/relationships/tags" Target="../tags/tag151.xml"/><Relationship Id="rId156" Type="http://schemas.openxmlformats.org/officeDocument/2006/relationships/tags" Target="../tags/tag156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125" Type="http://schemas.openxmlformats.org/officeDocument/2006/relationships/tags" Target="../tags/tag125.xml"/><Relationship Id="rId141" Type="http://schemas.openxmlformats.org/officeDocument/2006/relationships/tags" Target="../tags/tag141.xml"/><Relationship Id="rId146" Type="http://schemas.openxmlformats.org/officeDocument/2006/relationships/tags" Target="../tags/tag146.xml"/><Relationship Id="rId167" Type="http://schemas.openxmlformats.org/officeDocument/2006/relationships/tags" Target="../tags/tag167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162" Type="http://schemas.openxmlformats.org/officeDocument/2006/relationships/tags" Target="../tags/tag16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131" Type="http://schemas.openxmlformats.org/officeDocument/2006/relationships/tags" Target="../tags/tag131.xml"/><Relationship Id="rId136" Type="http://schemas.openxmlformats.org/officeDocument/2006/relationships/tags" Target="../tags/tag136.xml"/><Relationship Id="rId157" Type="http://schemas.openxmlformats.org/officeDocument/2006/relationships/tags" Target="../tags/tag157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52" Type="http://schemas.openxmlformats.org/officeDocument/2006/relationships/tags" Target="../tags/tag15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168" Type="http://schemas.openxmlformats.org/officeDocument/2006/relationships/slideLayout" Target="../slideLayouts/slideLayout2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Relationship Id="rId163" Type="http://schemas.openxmlformats.org/officeDocument/2006/relationships/tags" Target="../tags/tag163.xml"/><Relationship Id="rId3" Type="http://schemas.openxmlformats.org/officeDocument/2006/relationships/tags" Target="../tags/tag3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158" Type="http://schemas.openxmlformats.org/officeDocument/2006/relationships/tags" Target="../tags/tag158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53" Type="http://schemas.openxmlformats.org/officeDocument/2006/relationships/tags" Target="../tags/tag153.xml"/><Relationship Id="rId15" Type="http://schemas.openxmlformats.org/officeDocument/2006/relationships/tags" Target="../tags/tag15.xml"/><Relationship Id="rId36" Type="http://schemas.openxmlformats.org/officeDocument/2006/relationships/tags" Target="../tags/tag36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27" Type="http://schemas.openxmlformats.org/officeDocument/2006/relationships/tags" Target="../tags/tag12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43" Type="http://schemas.openxmlformats.org/officeDocument/2006/relationships/tags" Target="../tags/tag143.xml"/><Relationship Id="rId148" Type="http://schemas.openxmlformats.org/officeDocument/2006/relationships/tags" Target="../tags/tag148.xml"/><Relationship Id="rId164" Type="http://schemas.openxmlformats.org/officeDocument/2006/relationships/tags" Target="../tags/tag164.xml"/><Relationship Id="rId169" Type="http://schemas.openxmlformats.org/officeDocument/2006/relationships/notesSlide" Target="../notesSlides/notesSlide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26" Type="http://schemas.openxmlformats.org/officeDocument/2006/relationships/tags" Target="../tags/tag26.xml"/><Relationship Id="rId47" Type="http://schemas.openxmlformats.org/officeDocument/2006/relationships/tags" Target="../tags/tag47.xml"/><Relationship Id="rId68" Type="http://schemas.openxmlformats.org/officeDocument/2006/relationships/tags" Target="../tags/tag68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54" Type="http://schemas.openxmlformats.org/officeDocument/2006/relationships/tags" Target="../tags/tag154.xml"/><Relationship Id="rId16" Type="http://schemas.openxmlformats.org/officeDocument/2006/relationships/tags" Target="../tags/tag16.xml"/><Relationship Id="rId37" Type="http://schemas.openxmlformats.org/officeDocument/2006/relationships/tags" Target="../tags/tag37.xml"/><Relationship Id="rId58" Type="http://schemas.openxmlformats.org/officeDocument/2006/relationships/tags" Target="../tags/tag58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44" Type="http://schemas.openxmlformats.org/officeDocument/2006/relationships/tags" Target="../tags/tag144.xml"/><Relationship Id="rId90" Type="http://schemas.openxmlformats.org/officeDocument/2006/relationships/tags" Target="../tags/tag90.xml"/><Relationship Id="rId165" Type="http://schemas.openxmlformats.org/officeDocument/2006/relationships/tags" Target="../tags/tag165.xml"/><Relationship Id="rId27" Type="http://schemas.openxmlformats.org/officeDocument/2006/relationships/tags" Target="../tags/tag27.xml"/><Relationship Id="rId48" Type="http://schemas.openxmlformats.org/officeDocument/2006/relationships/tags" Target="../tags/tag48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34" Type="http://schemas.openxmlformats.org/officeDocument/2006/relationships/tags" Target="../tags/tag134.xml"/><Relationship Id="rId80" Type="http://schemas.openxmlformats.org/officeDocument/2006/relationships/tags" Target="../tags/tag80.xml"/><Relationship Id="rId155" Type="http://schemas.openxmlformats.org/officeDocument/2006/relationships/tags" Target="../tags/tag155.xml"/><Relationship Id="rId17" Type="http://schemas.openxmlformats.org/officeDocument/2006/relationships/tags" Target="../tags/tag17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24" Type="http://schemas.openxmlformats.org/officeDocument/2006/relationships/tags" Target="../tags/tag1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75.xml"/><Relationship Id="rId13" Type="http://schemas.openxmlformats.org/officeDocument/2006/relationships/tags" Target="../tags/tag180.xml"/><Relationship Id="rId18" Type="http://schemas.openxmlformats.org/officeDocument/2006/relationships/tags" Target="../tags/tag185.xml"/><Relationship Id="rId26" Type="http://schemas.openxmlformats.org/officeDocument/2006/relationships/tags" Target="../tags/tag193.xml"/><Relationship Id="rId3" Type="http://schemas.openxmlformats.org/officeDocument/2006/relationships/tags" Target="../tags/tag170.xml"/><Relationship Id="rId21" Type="http://schemas.openxmlformats.org/officeDocument/2006/relationships/tags" Target="../tags/tag188.xml"/><Relationship Id="rId7" Type="http://schemas.openxmlformats.org/officeDocument/2006/relationships/tags" Target="../tags/tag174.xml"/><Relationship Id="rId12" Type="http://schemas.openxmlformats.org/officeDocument/2006/relationships/tags" Target="../tags/tag179.xml"/><Relationship Id="rId17" Type="http://schemas.openxmlformats.org/officeDocument/2006/relationships/tags" Target="../tags/tag184.xml"/><Relationship Id="rId25" Type="http://schemas.openxmlformats.org/officeDocument/2006/relationships/tags" Target="../tags/tag192.xml"/><Relationship Id="rId2" Type="http://schemas.openxmlformats.org/officeDocument/2006/relationships/tags" Target="../tags/tag169.xml"/><Relationship Id="rId16" Type="http://schemas.openxmlformats.org/officeDocument/2006/relationships/tags" Target="../tags/tag183.xml"/><Relationship Id="rId20" Type="http://schemas.openxmlformats.org/officeDocument/2006/relationships/tags" Target="../tags/tag187.xml"/><Relationship Id="rId29" Type="http://schemas.openxmlformats.org/officeDocument/2006/relationships/slideLayout" Target="../slideLayouts/slideLayout2.xml"/><Relationship Id="rId1" Type="http://schemas.openxmlformats.org/officeDocument/2006/relationships/tags" Target="../tags/tag168.xml"/><Relationship Id="rId6" Type="http://schemas.openxmlformats.org/officeDocument/2006/relationships/tags" Target="../tags/tag173.xml"/><Relationship Id="rId11" Type="http://schemas.openxmlformats.org/officeDocument/2006/relationships/tags" Target="../tags/tag178.xml"/><Relationship Id="rId24" Type="http://schemas.openxmlformats.org/officeDocument/2006/relationships/tags" Target="../tags/tag191.xml"/><Relationship Id="rId5" Type="http://schemas.openxmlformats.org/officeDocument/2006/relationships/tags" Target="../tags/tag172.xml"/><Relationship Id="rId15" Type="http://schemas.openxmlformats.org/officeDocument/2006/relationships/tags" Target="../tags/tag182.xml"/><Relationship Id="rId23" Type="http://schemas.openxmlformats.org/officeDocument/2006/relationships/tags" Target="../tags/tag190.xml"/><Relationship Id="rId28" Type="http://schemas.openxmlformats.org/officeDocument/2006/relationships/tags" Target="../tags/tag195.xml"/><Relationship Id="rId10" Type="http://schemas.openxmlformats.org/officeDocument/2006/relationships/tags" Target="../tags/tag177.xml"/><Relationship Id="rId19" Type="http://schemas.openxmlformats.org/officeDocument/2006/relationships/tags" Target="../tags/tag186.xml"/><Relationship Id="rId4" Type="http://schemas.openxmlformats.org/officeDocument/2006/relationships/tags" Target="../tags/tag171.xml"/><Relationship Id="rId9" Type="http://schemas.openxmlformats.org/officeDocument/2006/relationships/tags" Target="../tags/tag176.xml"/><Relationship Id="rId14" Type="http://schemas.openxmlformats.org/officeDocument/2006/relationships/tags" Target="../tags/tag181.xml"/><Relationship Id="rId22" Type="http://schemas.openxmlformats.org/officeDocument/2006/relationships/tags" Target="../tags/tag189.xml"/><Relationship Id="rId27" Type="http://schemas.openxmlformats.org/officeDocument/2006/relationships/tags" Target="../tags/tag194.xml"/><Relationship Id="rId30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tags" Target="../tags/tag221.xml"/><Relationship Id="rId117" Type="http://schemas.openxmlformats.org/officeDocument/2006/relationships/tags" Target="../tags/tag312.xml"/><Relationship Id="rId21" Type="http://schemas.openxmlformats.org/officeDocument/2006/relationships/tags" Target="../tags/tag216.xml"/><Relationship Id="rId42" Type="http://schemas.openxmlformats.org/officeDocument/2006/relationships/tags" Target="../tags/tag237.xml"/><Relationship Id="rId47" Type="http://schemas.openxmlformats.org/officeDocument/2006/relationships/tags" Target="../tags/tag242.xml"/><Relationship Id="rId63" Type="http://schemas.openxmlformats.org/officeDocument/2006/relationships/tags" Target="../tags/tag258.xml"/><Relationship Id="rId68" Type="http://schemas.openxmlformats.org/officeDocument/2006/relationships/tags" Target="../tags/tag263.xml"/><Relationship Id="rId84" Type="http://schemas.openxmlformats.org/officeDocument/2006/relationships/tags" Target="../tags/tag279.xml"/><Relationship Id="rId89" Type="http://schemas.openxmlformats.org/officeDocument/2006/relationships/tags" Target="../tags/tag284.xml"/><Relationship Id="rId112" Type="http://schemas.openxmlformats.org/officeDocument/2006/relationships/tags" Target="../tags/tag307.xml"/><Relationship Id="rId16" Type="http://schemas.openxmlformats.org/officeDocument/2006/relationships/tags" Target="../tags/tag211.xml"/><Relationship Id="rId107" Type="http://schemas.openxmlformats.org/officeDocument/2006/relationships/tags" Target="../tags/tag302.xml"/><Relationship Id="rId11" Type="http://schemas.openxmlformats.org/officeDocument/2006/relationships/tags" Target="../tags/tag206.xml"/><Relationship Id="rId32" Type="http://schemas.openxmlformats.org/officeDocument/2006/relationships/tags" Target="../tags/tag227.xml"/><Relationship Id="rId37" Type="http://schemas.openxmlformats.org/officeDocument/2006/relationships/tags" Target="../tags/tag232.xml"/><Relationship Id="rId53" Type="http://schemas.openxmlformats.org/officeDocument/2006/relationships/tags" Target="../tags/tag248.xml"/><Relationship Id="rId58" Type="http://schemas.openxmlformats.org/officeDocument/2006/relationships/tags" Target="../tags/tag253.xml"/><Relationship Id="rId74" Type="http://schemas.openxmlformats.org/officeDocument/2006/relationships/tags" Target="../tags/tag269.xml"/><Relationship Id="rId79" Type="http://schemas.openxmlformats.org/officeDocument/2006/relationships/tags" Target="../tags/tag274.xml"/><Relationship Id="rId102" Type="http://schemas.openxmlformats.org/officeDocument/2006/relationships/tags" Target="../tags/tag297.xml"/><Relationship Id="rId5" Type="http://schemas.openxmlformats.org/officeDocument/2006/relationships/tags" Target="../tags/tag200.xml"/><Relationship Id="rId90" Type="http://schemas.openxmlformats.org/officeDocument/2006/relationships/tags" Target="../tags/tag285.xml"/><Relationship Id="rId95" Type="http://schemas.openxmlformats.org/officeDocument/2006/relationships/tags" Target="../tags/tag290.xml"/><Relationship Id="rId22" Type="http://schemas.openxmlformats.org/officeDocument/2006/relationships/tags" Target="../tags/tag217.xml"/><Relationship Id="rId27" Type="http://schemas.openxmlformats.org/officeDocument/2006/relationships/tags" Target="../tags/tag222.xml"/><Relationship Id="rId43" Type="http://schemas.openxmlformats.org/officeDocument/2006/relationships/tags" Target="../tags/tag238.xml"/><Relationship Id="rId48" Type="http://schemas.openxmlformats.org/officeDocument/2006/relationships/tags" Target="../tags/tag243.xml"/><Relationship Id="rId64" Type="http://schemas.openxmlformats.org/officeDocument/2006/relationships/tags" Target="../tags/tag259.xml"/><Relationship Id="rId69" Type="http://schemas.openxmlformats.org/officeDocument/2006/relationships/tags" Target="../tags/tag264.xml"/><Relationship Id="rId113" Type="http://schemas.openxmlformats.org/officeDocument/2006/relationships/tags" Target="../tags/tag308.xml"/><Relationship Id="rId118" Type="http://schemas.openxmlformats.org/officeDocument/2006/relationships/tags" Target="../tags/tag313.xml"/><Relationship Id="rId80" Type="http://schemas.openxmlformats.org/officeDocument/2006/relationships/tags" Target="../tags/tag275.xml"/><Relationship Id="rId85" Type="http://schemas.openxmlformats.org/officeDocument/2006/relationships/tags" Target="../tags/tag280.xml"/><Relationship Id="rId12" Type="http://schemas.openxmlformats.org/officeDocument/2006/relationships/tags" Target="../tags/tag207.xml"/><Relationship Id="rId17" Type="http://schemas.openxmlformats.org/officeDocument/2006/relationships/tags" Target="../tags/tag212.xml"/><Relationship Id="rId33" Type="http://schemas.openxmlformats.org/officeDocument/2006/relationships/tags" Target="../tags/tag228.xml"/><Relationship Id="rId38" Type="http://schemas.openxmlformats.org/officeDocument/2006/relationships/tags" Target="../tags/tag233.xml"/><Relationship Id="rId59" Type="http://schemas.openxmlformats.org/officeDocument/2006/relationships/tags" Target="../tags/tag254.xml"/><Relationship Id="rId103" Type="http://schemas.openxmlformats.org/officeDocument/2006/relationships/tags" Target="../tags/tag298.xml"/><Relationship Id="rId108" Type="http://schemas.openxmlformats.org/officeDocument/2006/relationships/tags" Target="../tags/tag303.xml"/><Relationship Id="rId54" Type="http://schemas.openxmlformats.org/officeDocument/2006/relationships/tags" Target="../tags/tag249.xml"/><Relationship Id="rId70" Type="http://schemas.openxmlformats.org/officeDocument/2006/relationships/tags" Target="../tags/tag265.xml"/><Relationship Id="rId75" Type="http://schemas.openxmlformats.org/officeDocument/2006/relationships/tags" Target="../tags/tag270.xml"/><Relationship Id="rId91" Type="http://schemas.openxmlformats.org/officeDocument/2006/relationships/tags" Target="../tags/tag286.xml"/><Relationship Id="rId96" Type="http://schemas.openxmlformats.org/officeDocument/2006/relationships/tags" Target="../tags/tag291.xml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23" Type="http://schemas.openxmlformats.org/officeDocument/2006/relationships/tags" Target="../tags/tag218.xml"/><Relationship Id="rId28" Type="http://schemas.openxmlformats.org/officeDocument/2006/relationships/tags" Target="../tags/tag223.xml"/><Relationship Id="rId49" Type="http://schemas.openxmlformats.org/officeDocument/2006/relationships/tags" Target="../tags/tag244.xml"/><Relationship Id="rId114" Type="http://schemas.openxmlformats.org/officeDocument/2006/relationships/tags" Target="../tags/tag309.xml"/><Relationship Id="rId119" Type="http://schemas.openxmlformats.org/officeDocument/2006/relationships/tags" Target="../tags/tag314.xml"/><Relationship Id="rId44" Type="http://schemas.openxmlformats.org/officeDocument/2006/relationships/tags" Target="../tags/tag239.xml"/><Relationship Id="rId60" Type="http://schemas.openxmlformats.org/officeDocument/2006/relationships/tags" Target="../tags/tag255.xml"/><Relationship Id="rId65" Type="http://schemas.openxmlformats.org/officeDocument/2006/relationships/tags" Target="../tags/tag260.xml"/><Relationship Id="rId81" Type="http://schemas.openxmlformats.org/officeDocument/2006/relationships/tags" Target="../tags/tag276.xml"/><Relationship Id="rId86" Type="http://schemas.openxmlformats.org/officeDocument/2006/relationships/tags" Target="../tags/tag281.xml"/><Relationship Id="rId4" Type="http://schemas.openxmlformats.org/officeDocument/2006/relationships/tags" Target="../tags/tag199.xml"/><Relationship Id="rId9" Type="http://schemas.openxmlformats.org/officeDocument/2006/relationships/tags" Target="../tags/tag204.xml"/><Relationship Id="rId13" Type="http://schemas.openxmlformats.org/officeDocument/2006/relationships/tags" Target="../tags/tag208.xml"/><Relationship Id="rId18" Type="http://schemas.openxmlformats.org/officeDocument/2006/relationships/tags" Target="../tags/tag213.xml"/><Relationship Id="rId39" Type="http://schemas.openxmlformats.org/officeDocument/2006/relationships/tags" Target="../tags/tag234.xml"/><Relationship Id="rId109" Type="http://schemas.openxmlformats.org/officeDocument/2006/relationships/tags" Target="../tags/tag304.xml"/><Relationship Id="rId34" Type="http://schemas.openxmlformats.org/officeDocument/2006/relationships/tags" Target="../tags/tag229.xml"/><Relationship Id="rId50" Type="http://schemas.openxmlformats.org/officeDocument/2006/relationships/tags" Target="../tags/tag245.xml"/><Relationship Id="rId55" Type="http://schemas.openxmlformats.org/officeDocument/2006/relationships/tags" Target="../tags/tag250.xml"/><Relationship Id="rId76" Type="http://schemas.openxmlformats.org/officeDocument/2006/relationships/tags" Target="../tags/tag271.xml"/><Relationship Id="rId97" Type="http://schemas.openxmlformats.org/officeDocument/2006/relationships/tags" Target="../tags/tag292.xml"/><Relationship Id="rId104" Type="http://schemas.openxmlformats.org/officeDocument/2006/relationships/tags" Target="../tags/tag299.xml"/><Relationship Id="rId120" Type="http://schemas.openxmlformats.org/officeDocument/2006/relationships/tags" Target="../tags/tag315.xml"/><Relationship Id="rId7" Type="http://schemas.openxmlformats.org/officeDocument/2006/relationships/tags" Target="../tags/tag202.xml"/><Relationship Id="rId71" Type="http://schemas.openxmlformats.org/officeDocument/2006/relationships/tags" Target="../tags/tag266.xml"/><Relationship Id="rId92" Type="http://schemas.openxmlformats.org/officeDocument/2006/relationships/tags" Target="../tags/tag287.xml"/><Relationship Id="rId2" Type="http://schemas.openxmlformats.org/officeDocument/2006/relationships/tags" Target="../tags/tag197.xml"/><Relationship Id="rId29" Type="http://schemas.openxmlformats.org/officeDocument/2006/relationships/tags" Target="../tags/tag224.xml"/><Relationship Id="rId24" Type="http://schemas.openxmlformats.org/officeDocument/2006/relationships/tags" Target="../tags/tag219.xml"/><Relationship Id="rId40" Type="http://schemas.openxmlformats.org/officeDocument/2006/relationships/tags" Target="../tags/tag235.xml"/><Relationship Id="rId45" Type="http://schemas.openxmlformats.org/officeDocument/2006/relationships/tags" Target="../tags/tag240.xml"/><Relationship Id="rId66" Type="http://schemas.openxmlformats.org/officeDocument/2006/relationships/tags" Target="../tags/tag261.xml"/><Relationship Id="rId87" Type="http://schemas.openxmlformats.org/officeDocument/2006/relationships/tags" Target="../tags/tag282.xml"/><Relationship Id="rId110" Type="http://schemas.openxmlformats.org/officeDocument/2006/relationships/tags" Target="../tags/tag305.xml"/><Relationship Id="rId115" Type="http://schemas.openxmlformats.org/officeDocument/2006/relationships/tags" Target="../tags/tag310.xml"/><Relationship Id="rId61" Type="http://schemas.openxmlformats.org/officeDocument/2006/relationships/tags" Target="../tags/tag256.xml"/><Relationship Id="rId82" Type="http://schemas.openxmlformats.org/officeDocument/2006/relationships/tags" Target="../tags/tag277.xml"/><Relationship Id="rId19" Type="http://schemas.openxmlformats.org/officeDocument/2006/relationships/tags" Target="../tags/tag214.xml"/><Relationship Id="rId14" Type="http://schemas.openxmlformats.org/officeDocument/2006/relationships/tags" Target="../tags/tag209.xml"/><Relationship Id="rId30" Type="http://schemas.openxmlformats.org/officeDocument/2006/relationships/tags" Target="../tags/tag225.xml"/><Relationship Id="rId35" Type="http://schemas.openxmlformats.org/officeDocument/2006/relationships/tags" Target="../tags/tag230.xml"/><Relationship Id="rId56" Type="http://schemas.openxmlformats.org/officeDocument/2006/relationships/tags" Target="../tags/tag251.xml"/><Relationship Id="rId77" Type="http://schemas.openxmlformats.org/officeDocument/2006/relationships/tags" Target="../tags/tag272.xml"/><Relationship Id="rId100" Type="http://schemas.openxmlformats.org/officeDocument/2006/relationships/tags" Target="../tags/tag295.xml"/><Relationship Id="rId105" Type="http://schemas.openxmlformats.org/officeDocument/2006/relationships/tags" Target="../tags/tag300.xml"/><Relationship Id="rId8" Type="http://schemas.openxmlformats.org/officeDocument/2006/relationships/tags" Target="../tags/tag203.xml"/><Relationship Id="rId51" Type="http://schemas.openxmlformats.org/officeDocument/2006/relationships/tags" Target="../tags/tag246.xml"/><Relationship Id="rId72" Type="http://schemas.openxmlformats.org/officeDocument/2006/relationships/tags" Target="../tags/tag267.xml"/><Relationship Id="rId93" Type="http://schemas.openxmlformats.org/officeDocument/2006/relationships/tags" Target="../tags/tag288.xml"/><Relationship Id="rId98" Type="http://schemas.openxmlformats.org/officeDocument/2006/relationships/tags" Target="../tags/tag293.xml"/><Relationship Id="rId121" Type="http://schemas.openxmlformats.org/officeDocument/2006/relationships/slideLayout" Target="../slideLayouts/slideLayout2.xml"/><Relationship Id="rId3" Type="http://schemas.openxmlformats.org/officeDocument/2006/relationships/tags" Target="../tags/tag198.xml"/><Relationship Id="rId25" Type="http://schemas.openxmlformats.org/officeDocument/2006/relationships/tags" Target="../tags/tag220.xml"/><Relationship Id="rId46" Type="http://schemas.openxmlformats.org/officeDocument/2006/relationships/tags" Target="../tags/tag241.xml"/><Relationship Id="rId67" Type="http://schemas.openxmlformats.org/officeDocument/2006/relationships/tags" Target="../tags/tag262.xml"/><Relationship Id="rId116" Type="http://schemas.openxmlformats.org/officeDocument/2006/relationships/tags" Target="../tags/tag311.xml"/><Relationship Id="rId20" Type="http://schemas.openxmlformats.org/officeDocument/2006/relationships/tags" Target="../tags/tag215.xml"/><Relationship Id="rId41" Type="http://schemas.openxmlformats.org/officeDocument/2006/relationships/tags" Target="../tags/tag236.xml"/><Relationship Id="rId62" Type="http://schemas.openxmlformats.org/officeDocument/2006/relationships/tags" Target="../tags/tag257.xml"/><Relationship Id="rId83" Type="http://schemas.openxmlformats.org/officeDocument/2006/relationships/tags" Target="../tags/tag278.xml"/><Relationship Id="rId88" Type="http://schemas.openxmlformats.org/officeDocument/2006/relationships/tags" Target="../tags/tag283.xml"/><Relationship Id="rId111" Type="http://schemas.openxmlformats.org/officeDocument/2006/relationships/tags" Target="../tags/tag306.xml"/><Relationship Id="rId15" Type="http://schemas.openxmlformats.org/officeDocument/2006/relationships/tags" Target="../tags/tag210.xml"/><Relationship Id="rId36" Type="http://schemas.openxmlformats.org/officeDocument/2006/relationships/tags" Target="../tags/tag231.xml"/><Relationship Id="rId57" Type="http://schemas.openxmlformats.org/officeDocument/2006/relationships/tags" Target="../tags/tag252.xml"/><Relationship Id="rId106" Type="http://schemas.openxmlformats.org/officeDocument/2006/relationships/tags" Target="../tags/tag301.xml"/><Relationship Id="rId10" Type="http://schemas.openxmlformats.org/officeDocument/2006/relationships/tags" Target="../tags/tag205.xml"/><Relationship Id="rId31" Type="http://schemas.openxmlformats.org/officeDocument/2006/relationships/tags" Target="../tags/tag226.xml"/><Relationship Id="rId52" Type="http://schemas.openxmlformats.org/officeDocument/2006/relationships/tags" Target="../tags/tag247.xml"/><Relationship Id="rId73" Type="http://schemas.openxmlformats.org/officeDocument/2006/relationships/tags" Target="../tags/tag268.xml"/><Relationship Id="rId78" Type="http://schemas.openxmlformats.org/officeDocument/2006/relationships/tags" Target="../tags/tag273.xml"/><Relationship Id="rId94" Type="http://schemas.openxmlformats.org/officeDocument/2006/relationships/tags" Target="../tags/tag289.xml"/><Relationship Id="rId99" Type="http://schemas.openxmlformats.org/officeDocument/2006/relationships/tags" Target="../tags/tag294.xml"/><Relationship Id="rId101" Type="http://schemas.openxmlformats.org/officeDocument/2006/relationships/tags" Target="../tags/tag296.xml"/><Relationship Id="rId12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tags" Target="../tags/tag341.xml"/><Relationship Id="rId21" Type="http://schemas.openxmlformats.org/officeDocument/2006/relationships/tags" Target="../tags/tag336.xml"/><Relationship Id="rId42" Type="http://schemas.openxmlformats.org/officeDocument/2006/relationships/tags" Target="../tags/tag357.xml"/><Relationship Id="rId47" Type="http://schemas.openxmlformats.org/officeDocument/2006/relationships/tags" Target="../tags/tag362.xml"/><Relationship Id="rId63" Type="http://schemas.openxmlformats.org/officeDocument/2006/relationships/tags" Target="../tags/tag378.xml"/><Relationship Id="rId68" Type="http://schemas.openxmlformats.org/officeDocument/2006/relationships/tags" Target="../tags/tag383.xml"/><Relationship Id="rId84" Type="http://schemas.openxmlformats.org/officeDocument/2006/relationships/tags" Target="../tags/tag399.xml"/><Relationship Id="rId89" Type="http://schemas.openxmlformats.org/officeDocument/2006/relationships/tags" Target="../tags/tag404.xml"/><Relationship Id="rId16" Type="http://schemas.openxmlformats.org/officeDocument/2006/relationships/tags" Target="../tags/tag331.xml"/><Relationship Id="rId11" Type="http://schemas.openxmlformats.org/officeDocument/2006/relationships/tags" Target="../tags/tag326.xml"/><Relationship Id="rId32" Type="http://schemas.openxmlformats.org/officeDocument/2006/relationships/tags" Target="../tags/tag347.xml"/><Relationship Id="rId37" Type="http://schemas.openxmlformats.org/officeDocument/2006/relationships/tags" Target="../tags/tag352.xml"/><Relationship Id="rId53" Type="http://schemas.openxmlformats.org/officeDocument/2006/relationships/tags" Target="../tags/tag368.xml"/><Relationship Id="rId58" Type="http://schemas.openxmlformats.org/officeDocument/2006/relationships/tags" Target="../tags/tag373.xml"/><Relationship Id="rId74" Type="http://schemas.openxmlformats.org/officeDocument/2006/relationships/tags" Target="../tags/tag389.xml"/><Relationship Id="rId79" Type="http://schemas.openxmlformats.org/officeDocument/2006/relationships/tags" Target="../tags/tag394.xml"/><Relationship Id="rId102" Type="http://schemas.openxmlformats.org/officeDocument/2006/relationships/tags" Target="../tags/tag417.xml"/><Relationship Id="rId5" Type="http://schemas.openxmlformats.org/officeDocument/2006/relationships/tags" Target="../tags/tag320.xml"/><Relationship Id="rId90" Type="http://schemas.openxmlformats.org/officeDocument/2006/relationships/tags" Target="../tags/tag405.xml"/><Relationship Id="rId95" Type="http://schemas.openxmlformats.org/officeDocument/2006/relationships/tags" Target="../tags/tag410.xml"/><Relationship Id="rId22" Type="http://schemas.openxmlformats.org/officeDocument/2006/relationships/tags" Target="../tags/tag337.xml"/><Relationship Id="rId27" Type="http://schemas.openxmlformats.org/officeDocument/2006/relationships/tags" Target="../tags/tag342.xml"/><Relationship Id="rId43" Type="http://schemas.openxmlformats.org/officeDocument/2006/relationships/tags" Target="../tags/tag358.xml"/><Relationship Id="rId48" Type="http://schemas.openxmlformats.org/officeDocument/2006/relationships/tags" Target="../tags/tag363.xml"/><Relationship Id="rId64" Type="http://schemas.openxmlformats.org/officeDocument/2006/relationships/tags" Target="../tags/tag379.xml"/><Relationship Id="rId69" Type="http://schemas.openxmlformats.org/officeDocument/2006/relationships/tags" Target="../tags/tag384.xml"/><Relationship Id="rId80" Type="http://schemas.openxmlformats.org/officeDocument/2006/relationships/tags" Target="../tags/tag395.xml"/><Relationship Id="rId85" Type="http://schemas.openxmlformats.org/officeDocument/2006/relationships/tags" Target="../tags/tag400.xml"/><Relationship Id="rId12" Type="http://schemas.openxmlformats.org/officeDocument/2006/relationships/tags" Target="../tags/tag327.xml"/><Relationship Id="rId17" Type="http://schemas.openxmlformats.org/officeDocument/2006/relationships/tags" Target="../tags/tag332.xml"/><Relationship Id="rId33" Type="http://schemas.openxmlformats.org/officeDocument/2006/relationships/tags" Target="../tags/tag348.xml"/><Relationship Id="rId38" Type="http://schemas.openxmlformats.org/officeDocument/2006/relationships/tags" Target="../tags/tag353.xml"/><Relationship Id="rId59" Type="http://schemas.openxmlformats.org/officeDocument/2006/relationships/tags" Target="../tags/tag374.xml"/><Relationship Id="rId103" Type="http://schemas.openxmlformats.org/officeDocument/2006/relationships/tags" Target="../tags/tag418.xml"/><Relationship Id="rId20" Type="http://schemas.openxmlformats.org/officeDocument/2006/relationships/tags" Target="../tags/tag335.xml"/><Relationship Id="rId41" Type="http://schemas.openxmlformats.org/officeDocument/2006/relationships/tags" Target="../tags/tag356.xml"/><Relationship Id="rId54" Type="http://schemas.openxmlformats.org/officeDocument/2006/relationships/tags" Target="../tags/tag369.xml"/><Relationship Id="rId62" Type="http://schemas.openxmlformats.org/officeDocument/2006/relationships/tags" Target="../tags/tag377.xml"/><Relationship Id="rId70" Type="http://schemas.openxmlformats.org/officeDocument/2006/relationships/tags" Target="../tags/tag385.xml"/><Relationship Id="rId75" Type="http://schemas.openxmlformats.org/officeDocument/2006/relationships/tags" Target="../tags/tag390.xml"/><Relationship Id="rId83" Type="http://schemas.openxmlformats.org/officeDocument/2006/relationships/tags" Target="../tags/tag398.xml"/><Relationship Id="rId88" Type="http://schemas.openxmlformats.org/officeDocument/2006/relationships/tags" Target="../tags/tag403.xml"/><Relationship Id="rId91" Type="http://schemas.openxmlformats.org/officeDocument/2006/relationships/tags" Target="../tags/tag406.xml"/><Relationship Id="rId96" Type="http://schemas.openxmlformats.org/officeDocument/2006/relationships/tags" Target="../tags/tag411.xml"/><Relationship Id="rId1" Type="http://schemas.openxmlformats.org/officeDocument/2006/relationships/tags" Target="../tags/tag316.xml"/><Relationship Id="rId6" Type="http://schemas.openxmlformats.org/officeDocument/2006/relationships/tags" Target="../tags/tag321.xml"/><Relationship Id="rId15" Type="http://schemas.openxmlformats.org/officeDocument/2006/relationships/tags" Target="../tags/tag330.xml"/><Relationship Id="rId23" Type="http://schemas.openxmlformats.org/officeDocument/2006/relationships/tags" Target="../tags/tag338.xml"/><Relationship Id="rId28" Type="http://schemas.openxmlformats.org/officeDocument/2006/relationships/tags" Target="../tags/tag343.xml"/><Relationship Id="rId36" Type="http://schemas.openxmlformats.org/officeDocument/2006/relationships/tags" Target="../tags/tag351.xml"/><Relationship Id="rId49" Type="http://schemas.openxmlformats.org/officeDocument/2006/relationships/tags" Target="../tags/tag364.xml"/><Relationship Id="rId57" Type="http://schemas.openxmlformats.org/officeDocument/2006/relationships/tags" Target="../tags/tag372.xml"/><Relationship Id="rId106" Type="http://schemas.openxmlformats.org/officeDocument/2006/relationships/notesSlide" Target="../notesSlides/notesSlide4.xml"/><Relationship Id="rId10" Type="http://schemas.openxmlformats.org/officeDocument/2006/relationships/tags" Target="../tags/tag325.xml"/><Relationship Id="rId31" Type="http://schemas.openxmlformats.org/officeDocument/2006/relationships/tags" Target="../tags/tag346.xml"/><Relationship Id="rId44" Type="http://schemas.openxmlformats.org/officeDocument/2006/relationships/tags" Target="../tags/tag359.xml"/><Relationship Id="rId52" Type="http://schemas.openxmlformats.org/officeDocument/2006/relationships/tags" Target="../tags/tag367.xml"/><Relationship Id="rId60" Type="http://schemas.openxmlformats.org/officeDocument/2006/relationships/tags" Target="../tags/tag375.xml"/><Relationship Id="rId65" Type="http://schemas.openxmlformats.org/officeDocument/2006/relationships/tags" Target="../tags/tag380.xml"/><Relationship Id="rId73" Type="http://schemas.openxmlformats.org/officeDocument/2006/relationships/tags" Target="../tags/tag388.xml"/><Relationship Id="rId78" Type="http://schemas.openxmlformats.org/officeDocument/2006/relationships/tags" Target="../tags/tag393.xml"/><Relationship Id="rId81" Type="http://schemas.openxmlformats.org/officeDocument/2006/relationships/tags" Target="../tags/tag396.xml"/><Relationship Id="rId86" Type="http://schemas.openxmlformats.org/officeDocument/2006/relationships/tags" Target="../tags/tag401.xml"/><Relationship Id="rId94" Type="http://schemas.openxmlformats.org/officeDocument/2006/relationships/tags" Target="../tags/tag409.xml"/><Relationship Id="rId99" Type="http://schemas.openxmlformats.org/officeDocument/2006/relationships/tags" Target="../tags/tag414.xml"/><Relationship Id="rId101" Type="http://schemas.openxmlformats.org/officeDocument/2006/relationships/tags" Target="../tags/tag416.xml"/><Relationship Id="rId4" Type="http://schemas.openxmlformats.org/officeDocument/2006/relationships/tags" Target="../tags/tag319.xml"/><Relationship Id="rId9" Type="http://schemas.openxmlformats.org/officeDocument/2006/relationships/tags" Target="../tags/tag324.xml"/><Relationship Id="rId13" Type="http://schemas.openxmlformats.org/officeDocument/2006/relationships/tags" Target="../tags/tag328.xml"/><Relationship Id="rId18" Type="http://schemas.openxmlformats.org/officeDocument/2006/relationships/tags" Target="../tags/tag333.xml"/><Relationship Id="rId39" Type="http://schemas.openxmlformats.org/officeDocument/2006/relationships/tags" Target="../tags/tag354.xml"/><Relationship Id="rId34" Type="http://schemas.openxmlformats.org/officeDocument/2006/relationships/tags" Target="../tags/tag349.xml"/><Relationship Id="rId50" Type="http://schemas.openxmlformats.org/officeDocument/2006/relationships/tags" Target="../tags/tag365.xml"/><Relationship Id="rId55" Type="http://schemas.openxmlformats.org/officeDocument/2006/relationships/tags" Target="../tags/tag370.xml"/><Relationship Id="rId76" Type="http://schemas.openxmlformats.org/officeDocument/2006/relationships/tags" Target="../tags/tag391.xml"/><Relationship Id="rId97" Type="http://schemas.openxmlformats.org/officeDocument/2006/relationships/tags" Target="../tags/tag412.xml"/><Relationship Id="rId104" Type="http://schemas.openxmlformats.org/officeDocument/2006/relationships/tags" Target="../tags/tag419.xml"/><Relationship Id="rId7" Type="http://schemas.openxmlformats.org/officeDocument/2006/relationships/tags" Target="../tags/tag322.xml"/><Relationship Id="rId71" Type="http://schemas.openxmlformats.org/officeDocument/2006/relationships/tags" Target="../tags/tag386.xml"/><Relationship Id="rId92" Type="http://schemas.openxmlformats.org/officeDocument/2006/relationships/tags" Target="../tags/tag407.xml"/><Relationship Id="rId2" Type="http://schemas.openxmlformats.org/officeDocument/2006/relationships/tags" Target="../tags/tag317.xml"/><Relationship Id="rId29" Type="http://schemas.openxmlformats.org/officeDocument/2006/relationships/tags" Target="../tags/tag344.xml"/><Relationship Id="rId24" Type="http://schemas.openxmlformats.org/officeDocument/2006/relationships/tags" Target="../tags/tag339.xml"/><Relationship Id="rId40" Type="http://schemas.openxmlformats.org/officeDocument/2006/relationships/tags" Target="../tags/tag355.xml"/><Relationship Id="rId45" Type="http://schemas.openxmlformats.org/officeDocument/2006/relationships/tags" Target="../tags/tag360.xml"/><Relationship Id="rId66" Type="http://schemas.openxmlformats.org/officeDocument/2006/relationships/tags" Target="../tags/tag381.xml"/><Relationship Id="rId87" Type="http://schemas.openxmlformats.org/officeDocument/2006/relationships/tags" Target="../tags/tag402.xml"/><Relationship Id="rId61" Type="http://schemas.openxmlformats.org/officeDocument/2006/relationships/tags" Target="../tags/tag376.xml"/><Relationship Id="rId82" Type="http://schemas.openxmlformats.org/officeDocument/2006/relationships/tags" Target="../tags/tag397.xml"/><Relationship Id="rId19" Type="http://schemas.openxmlformats.org/officeDocument/2006/relationships/tags" Target="../tags/tag334.xml"/><Relationship Id="rId14" Type="http://schemas.openxmlformats.org/officeDocument/2006/relationships/tags" Target="../tags/tag329.xml"/><Relationship Id="rId30" Type="http://schemas.openxmlformats.org/officeDocument/2006/relationships/tags" Target="../tags/tag345.xml"/><Relationship Id="rId35" Type="http://schemas.openxmlformats.org/officeDocument/2006/relationships/tags" Target="../tags/tag350.xml"/><Relationship Id="rId56" Type="http://schemas.openxmlformats.org/officeDocument/2006/relationships/tags" Target="../tags/tag371.xml"/><Relationship Id="rId77" Type="http://schemas.openxmlformats.org/officeDocument/2006/relationships/tags" Target="../tags/tag392.xml"/><Relationship Id="rId100" Type="http://schemas.openxmlformats.org/officeDocument/2006/relationships/tags" Target="../tags/tag415.xml"/><Relationship Id="rId105" Type="http://schemas.openxmlformats.org/officeDocument/2006/relationships/slideLayout" Target="../slideLayouts/slideLayout2.xml"/><Relationship Id="rId8" Type="http://schemas.openxmlformats.org/officeDocument/2006/relationships/tags" Target="../tags/tag323.xml"/><Relationship Id="rId51" Type="http://schemas.openxmlformats.org/officeDocument/2006/relationships/tags" Target="../tags/tag366.xml"/><Relationship Id="rId72" Type="http://schemas.openxmlformats.org/officeDocument/2006/relationships/tags" Target="../tags/tag387.xml"/><Relationship Id="rId93" Type="http://schemas.openxmlformats.org/officeDocument/2006/relationships/tags" Target="../tags/tag408.xml"/><Relationship Id="rId98" Type="http://schemas.openxmlformats.org/officeDocument/2006/relationships/tags" Target="../tags/tag413.xml"/><Relationship Id="rId3" Type="http://schemas.openxmlformats.org/officeDocument/2006/relationships/tags" Target="../tags/tag318.xml"/><Relationship Id="rId25" Type="http://schemas.openxmlformats.org/officeDocument/2006/relationships/tags" Target="../tags/tag340.xml"/><Relationship Id="rId46" Type="http://schemas.openxmlformats.org/officeDocument/2006/relationships/tags" Target="../tags/tag361.xml"/><Relationship Id="rId67" Type="http://schemas.openxmlformats.org/officeDocument/2006/relationships/tags" Target="../tags/tag382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tags" Target="../tags/tag445.xml"/><Relationship Id="rId21" Type="http://schemas.openxmlformats.org/officeDocument/2006/relationships/tags" Target="../tags/tag440.xml"/><Relationship Id="rId42" Type="http://schemas.openxmlformats.org/officeDocument/2006/relationships/tags" Target="../tags/tag461.xml"/><Relationship Id="rId47" Type="http://schemas.openxmlformats.org/officeDocument/2006/relationships/tags" Target="../tags/tag466.xml"/><Relationship Id="rId63" Type="http://schemas.openxmlformats.org/officeDocument/2006/relationships/tags" Target="../tags/tag482.xml"/><Relationship Id="rId68" Type="http://schemas.openxmlformats.org/officeDocument/2006/relationships/tags" Target="../tags/tag487.xml"/><Relationship Id="rId84" Type="http://schemas.openxmlformats.org/officeDocument/2006/relationships/tags" Target="../tags/tag503.xml"/><Relationship Id="rId89" Type="http://schemas.openxmlformats.org/officeDocument/2006/relationships/tags" Target="../tags/tag508.xml"/><Relationship Id="rId16" Type="http://schemas.openxmlformats.org/officeDocument/2006/relationships/tags" Target="../tags/tag435.xml"/><Relationship Id="rId11" Type="http://schemas.openxmlformats.org/officeDocument/2006/relationships/tags" Target="../tags/tag430.xml"/><Relationship Id="rId32" Type="http://schemas.openxmlformats.org/officeDocument/2006/relationships/tags" Target="../tags/tag451.xml"/><Relationship Id="rId37" Type="http://schemas.openxmlformats.org/officeDocument/2006/relationships/tags" Target="../tags/tag456.xml"/><Relationship Id="rId53" Type="http://schemas.openxmlformats.org/officeDocument/2006/relationships/tags" Target="../tags/tag472.xml"/><Relationship Id="rId58" Type="http://schemas.openxmlformats.org/officeDocument/2006/relationships/tags" Target="../tags/tag477.xml"/><Relationship Id="rId74" Type="http://schemas.openxmlformats.org/officeDocument/2006/relationships/tags" Target="../tags/tag493.xml"/><Relationship Id="rId79" Type="http://schemas.openxmlformats.org/officeDocument/2006/relationships/tags" Target="../tags/tag498.xml"/><Relationship Id="rId5" Type="http://schemas.openxmlformats.org/officeDocument/2006/relationships/tags" Target="../tags/tag424.xml"/><Relationship Id="rId90" Type="http://schemas.openxmlformats.org/officeDocument/2006/relationships/tags" Target="../tags/tag509.xml"/><Relationship Id="rId95" Type="http://schemas.openxmlformats.org/officeDocument/2006/relationships/tags" Target="../tags/tag514.xml"/><Relationship Id="rId22" Type="http://schemas.openxmlformats.org/officeDocument/2006/relationships/tags" Target="../tags/tag441.xml"/><Relationship Id="rId27" Type="http://schemas.openxmlformats.org/officeDocument/2006/relationships/tags" Target="../tags/tag446.xml"/><Relationship Id="rId43" Type="http://schemas.openxmlformats.org/officeDocument/2006/relationships/tags" Target="../tags/tag462.xml"/><Relationship Id="rId48" Type="http://schemas.openxmlformats.org/officeDocument/2006/relationships/tags" Target="../tags/tag467.xml"/><Relationship Id="rId64" Type="http://schemas.openxmlformats.org/officeDocument/2006/relationships/tags" Target="../tags/tag483.xml"/><Relationship Id="rId69" Type="http://schemas.openxmlformats.org/officeDocument/2006/relationships/tags" Target="../tags/tag488.xml"/><Relationship Id="rId80" Type="http://schemas.openxmlformats.org/officeDocument/2006/relationships/tags" Target="../tags/tag499.xml"/><Relationship Id="rId85" Type="http://schemas.openxmlformats.org/officeDocument/2006/relationships/tags" Target="../tags/tag504.xml"/><Relationship Id="rId12" Type="http://schemas.openxmlformats.org/officeDocument/2006/relationships/tags" Target="../tags/tag431.xml"/><Relationship Id="rId17" Type="http://schemas.openxmlformats.org/officeDocument/2006/relationships/tags" Target="../tags/tag436.xml"/><Relationship Id="rId25" Type="http://schemas.openxmlformats.org/officeDocument/2006/relationships/tags" Target="../tags/tag444.xml"/><Relationship Id="rId33" Type="http://schemas.openxmlformats.org/officeDocument/2006/relationships/tags" Target="../tags/tag452.xml"/><Relationship Id="rId38" Type="http://schemas.openxmlformats.org/officeDocument/2006/relationships/tags" Target="../tags/tag457.xml"/><Relationship Id="rId46" Type="http://schemas.openxmlformats.org/officeDocument/2006/relationships/tags" Target="../tags/tag465.xml"/><Relationship Id="rId59" Type="http://schemas.openxmlformats.org/officeDocument/2006/relationships/tags" Target="../tags/tag478.xml"/><Relationship Id="rId67" Type="http://schemas.openxmlformats.org/officeDocument/2006/relationships/tags" Target="../tags/tag486.xml"/><Relationship Id="rId20" Type="http://schemas.openxmlformats.org/officeDocument/2006/relationships/tags" Target="../tags/tag439.xml"/><Relationship Id="rId41" Type="http://schemas.openxmlformats.org/officeDocument/2006/relationships/tags" Target="../tags/tag460.xml"/><Relationship Id="rId54" Type="http://schemas.openxmlformats.org/officeDocument/2006/relationships/tags" Target="../tags/tag473.xml"/><Relationship Id="rId62" Type="http://schemas.openxmlformats.org/officeDocument/2006/relationships/tags" Target="../tags/tag481.xml"/><Relationship Id="rId70" Type="http://schemas.openxmlformats.org/officeDocument/2006/relationships/tags" Target="../tags/tag489.xml"/><Relationship Id="rId75" Type="http://schemas.openxmlformats.org/officeDocument/2006/relationships/tags" Target="../tags/tag494.xml"/><Relationship Id="rId83" Type="http://schemas.openxmlformats.org/officeDocument/2006/relationships/tags" Target="../tags/tag502.xml"/><Relationship Id="rId88" Type="http://schemas.openxmlformats.org/officeDocument/2006/relationships/tags" Target="../tags/tag507.xml"/><Relationship Id="rId91" Type="http://schemas.openxmlformats.org/officeDocument/2006/relationships/tags" Target="../tags/tag510.xml"/><Relationship Id="rId96" Type="http://schemas.openxmlformats.org/officeDocument/2006/relationships/tags" Target="../tags/tag515.xml"/><Relationship Id="rId1" Type="http://schemas.openxmlformats.org/officeDocument/2006/relationships/tags" Target="../tags/tag420.xml"/><Relationship Id="rId6" Type="http://schemas.openxmlformats.org/officeDocument/2006/relationships/tags" Target="../tags/tag425.xml"/><Relationship Id="rId15" Type="http://schemas.openxmlformats.org/officeDocument/2006/relationships/tags" Target="../tags/tag434.xml"/><Relationship Id="rId23" Type="http://schemas.openxmlformats.org/officeDocument/2006/relationships/tags" Target="../tags/tag442.xml"/><Relationship Id="rId28" Type="http://schemas.openxmlformats.org/officeDocument/2006/relationships/tags" Target="../tags/tag447.xml"/><Relationship Id="rId36" Type="http://schemas.openxmlformats.org/officeDocument/2006/relationships/tags" Target="../tags/tag455.xml"/><Relationship Id="rId49" Type="http://schemas.openxmlformats.org/officeDocument/2006/relationships/tags" Target="../tags/tag468.xml"/><Relationship Id="rId57" Type="http://schemas.openxmlformats.org/officeDocument/2006/relationships/tags" Target="../tags/tag476.xml"/><Relationship Id="rId10" Type="http://schemas.openxmlformats.org/officeDocument/2006/relationships/tags" Target="../tags/tag429.xml"/><Relationship Id="rId31" Type="http://schemas.openxmlformats.org/officeDocument/2006/relationships/tags" Target="../tags/tag450.xml"/><Relationship Id="rId44" Type="http://schemas.openxmlformats.org/officeDocument/2006/relationships/tags" Target="../tags/tag463.xml"/><Relationship Id="rId52" Type="http://schemas.openxmlformats.org/officeDocument/2006/relationships/tags" Target="../tags/tag471.xml"/><Relationship Id="rId60" Type="http://schemas.openxmlformats.org/officeDocument/2006/relationships/tags" Target="../tags/tag479.xml"/><Relationship Id="rId65" Type="http://schemas.openxmlformats.org/officeDocument/2006/relationships/tags" Target="../tags/tag484.xml"/><Relationship Id="rId73" Type="http://schemas.openxmlformats.org/officeDocument/2006/relationships/tags" Target="../tags/tag492.xml"/><Relationship Id="rId78" Type="http://schemas.openxmlformats.org/officeDocument/2006/relationships/tags" Target="../tags/tag497.xml"/><Relationship Id="rId81" Type="http://schemas.openxmlformats.org/officeDocument/2006/relationships/tags" Target="../tags/tag500.xml"/><Relationship Id="rId86" Type="http://schemas.openxmlformats.org/officeDocument/2006/relationships/tags" Target="../tags/tag505.xml"/><Relationship Id="rId94" Type="http://schemas.openxmlformats.org/officeDocument/2006/relationships/tags" Target="../tags/tag513.xml"/><Relationship Id="rId99" Type="http://schemas.openxmlformats.org/officeDocument/2006/relationships/tags" Target="../tags/tag518.xml"/><Relationship Id="rId101" Type="http://schemas.openxmlformats.org/officeDocument/2006/relationships/notesSlide" Target="../notesSlides/notesSlide5.xml"/><Relationship Id="rId4" Type="http://schemas.openxmlformats.org/officeDocument/2006/relationships/tags" Target="../tags/tag423.xml"/><Relationship Id="rId9" Type="http://schemas.openxmlformats.org/officeDocument/2006/relationships/tags" Target="../tags/tag428.xml"/><Relationship Id="rId13" Type="http://schemas.openxmlformats.org/officeDocument/2006/relationships/tags" Target="../tags/tag432.xml"/><Relationship Id="rId18" Type="http://schemas.openxmlformats.org/officeDocument/2006/relationships/tags" Target="../tags/tag437.xml"/><Relationship Id="rId39" Type="http://schemas.openxmlformats.org/officeDocument/2006/relationships/tags" Target="../tags/tag458.xml"/><Relationship Id="rId34" Type="http://schemas.openxmlformats.org/officeDocument/2006/relationships/tags" Target="../tags/tag453.xml"/><Relationship Id="rId50" Type="http://schemas.openxmlformats.org/officeDocument/2006/relationships/tags" Target="../tags/tag469.xml"/><Relationship Id="rId55" Type="http://schemas.openxmlformats.org/officeDocument/2006/relationships/tags" Target="../tags/tag474.xml"/><Relationship Id="rId76" Type="http://schemas.openxmlformats.org/officeDocument/2006/relationships/tags" Target="../tags/tag495.xml"/><Relationship Id="rId97" Type="http://schemas.openxmlformats.org/officeDocument/2006/relationships/tags" Target="../tags/tag516.xml"/><Relationship Id="rId7" Type="http://schemas.openxmlformats.org/officeDocument/2006/relationships/tags" Target="../tags/tag426.xml"/><Relationship Id="rId71" Type="http://schemas.openxmlformats.org/officeDocument/2006/relationships/tags" Target="../tags/tag490.xml"/><Relationship Id="rId92" Type="http://schemas.openxmlformats.org/officeDocument/2006/relationships/tags" Target="../tags/tag511.xml"/><Relationship Id="rId2" Type="http://schemas.openxmlformats.org/officeDocument/2006/relationships/tags" Target="../tags/tag421.xml"/><Relationship Id="rId29" Type="http://schemas.openxmlformats.org/officeDocument/2006/relationships/tags" Target="../tags/tag448.xml"/><Relationship Id="rId24" Type="http://schemas.openxmlformats.org/officeDocument/2006/relationships/tags" Target="../tags/tag443.xml"/><Relationship Id="rId40" Type="http://schemas.openxmlformats.org/officeDocument/2006/relationships/tags" Target="../tags/tag459.xml"/><Relationship Id="rId45" Type="http://schemas.openxmlformats.org/officeDocument/2006/relationships/tags" Target="../tags/tag464.xml"/><Relationship Id="rId66" Type="http://schemas.openxmlformats.org/officeDocument/2006/relationships/tags" Target="../tags/tag485.xml"/><Relationship Id="rId87" Type="http://schemas.openxmlformats.org/officeDocument/2006/relationships/tags" Target="../tags/tag506.xml"/><Relationship Id="rId61" Type="http://schemas.openxmlformats.org/officeDocument/2006/relationships/tags" Target="../tags/tag480.xml"/><Relationship Id="rId82" Type="http://schemas.openxmlformats.org/officeDocument/2006/relationships/tags" Target="../tags/tag501.xml"/><Relationship Id="rId19" Type="http://schemas.openxmlformats.org/officeDocument/2006/relationships/tags" Target="../tags/tag438.xml"/><Relationship Id="rId14" Type="http://schemas.openxmlformats.org/officeDocument/2006/relationships/tags" Target="../tags/tag433.xml"/><Relationship Id="rId30" Type="http://schemas.openxmlformats.org/officeDocument/2006/relationships/tags" Target="../tags/tag449.xml"/><Relationship Id="rId35" Type="http://schemas.openxmlformats.org/officeDocument/2006/relationships/tags" Target="../tags/tag454.xml"/><Relationship Id="rId56" Type="http://schemas.openxmlformats.org/officeDocument/2006/relationships/tags" Target="../tags/tag475.xml"/><Relationship Id="rId77" Type="http://schemas.openxmlformats.org/officeDocument/2006/relationships/tags" Target="../tags/tag496.xml"/><Relationship Id="rId100" Type="http://schemas.openxmlformats.org/officeDocument/2006/relationships/slideLayout" Target="../slideLayouts/slideLayout2.xml"/><Relationship Id="rId8" Type="http://schemas.openxmlformats.org/officeDocument/2006/relationships/tags" Target="../tags/tag427.xml"/><Relationship Id="rId51" Type="http://schemas.openxmlformats.org/officeDocument/2006/relationships/tags" Target="../tags/tag470.xml"/><Relationship Id="rId72" Type="http://schemas.openxmlformats.org/officeDocument/2006/relationships/tags" Target="../tags/tag491.xml"/><Relationship Id="rId93" Type="http://schemas.openxmlformats.org/officeDocument/2006/relationships/tags" Target="../tags/tag512.xml"/><Relationship Id="rId98" Type="http://schemas.openxmlformats.org/officeDocument/2006/relationships/tags" Target="../tags/tag517.xml"/><Relationship Id="rId3" Type="http://schemas.openxmlformats.org/officeDocument/2006/relationships/tags" Target="../tags/tag4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  0000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Pipelining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ENGR xD52</a:t>
            </a:r>
          </a:p>
          <a:p>
            <a:r>
              <a:rPr lang="en-US" dirty="0" smtClean="0"/>
              <a:t>Eric </a:t>
            </a:r>
            <a:r>
              <a:rPr lang="en-US" dirty="0" err="1" smtClean="0"/>
              <a:t>VanWyk</a:t>
            </a:r>
            <a:endParaRPr lang="en-US" dirty="0" smtClean="0"/>
          </a:p>
          <a:p>
            <a:r>
              <a:rPr lang="en-US" dirty="0" smtClean="0"/>
              <a:t>Fall 2012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19868" y="2144233"/>
            <a:ext cx="1143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latin typeface="+mj-lt"/>
              </a:rPr>
              <a:t>1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59853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90588" y="309563"/>
            <a:ext cx="2832100" cy="4159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/>
              <a:t>Pipelined Execution</a:t>
            </a:r>
          </a:p>
        </p:txBody>
      </p:sp>
      <p:grpSp>
        <p:nvGrpSpPr>
          <p:cNvPr id="24581" name="Group 4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539750" y="1577975"/>
            <a:ext cx="4178300" cy="396875"/>
            <a:chOff x="340" y="994"/>
            <a:chExt cx="2632" cy="250"/>
          </a:xfrm>
        </p:grpSpPr>
        <p:sp>
          <p:nvSpPr>
            <p:cNvPr id="24641" name="Rectangle 5"/>
            <p:cNvSpPr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340" y="1012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42" name="Rectangle 6"/>
            <p:cNvSpPr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375" y="994"/>
              <a:ext cx="51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/>
                <a:t>IFetch</a:t>
              </a:r>
            </a:p>
          </p:txBody>
        </p:sp>
        <p:sp>
          <p:nvSpPr>
            <p:cNvPr id="24643" name="Rectangle 7"/>
            <p:cNvSpPr>
              <a:spLocks noChangeArrowheads="1"/>
            </p:cNvSpPr>
            <p:nvPr>
              <p:custDataLst>
                <p:tags r:id="rId64"/>
              </p:custDataLst>
            </p:nvPr>
          </p:nvSpPr>
          <p:spPr bwMode="auto">
            <a:xfrm>
              <a:off x="868" y="1012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44" name="Rectangle 8"/>
            <p:cNvSpPr>
              <a:spLocks noChangeArrowheads="1"/>
            </p:cNvSpPr>
            <p:nvPr>
              <p:custDataLst>
                <p:tags r:id="rId65"/>
              </p:custDataLst>
            </p:nvPr>
          </p:nvSpPr>
          <p:spPr bwMode="auto">
            <a:xfrm>
              <a:off x="1396" y="1012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45" name="Rectangle 9"/>
            <p:cNvSpPr>
              <a:spLocks noChangeArrowheads="1"/>
            </p:cNvSpPr>
            <p:nvPr>
              <p:custDataLst>
                <p:tags r:id="rId66"/>
              </p:custDataLst>
            </p:nvPr>
          </p:nvSpPr>
          <p:spPr bwMode="auto">
            <a:xfrm>
              <a:off x="1924" y="1012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46" name="Rectangle 10"/>
            <p:cNvSpPr>
              <a:spLocks noChangeArrowheads="1"/>
            </p:cNvSpPr>
            <p:nvPr>
              <p:custDataLst>
                <p:tags r:id="rId67"/>
              </p:custDataLst>
            </p:nvPr>
          </p:nvSpPr>
          <p:spPr bwMode="auto">
            <a:xfrm>
              <a:off x="2452" y="1012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47" name="Rectangle 11"/>
            <p:cNvSpPr>
              <a:spLocks noChangeArrowheads="1"/>
            </p:cNvSpPr>
            <p:nvPr>
              <p:custDataLst>
                <p:tags r:id="rId68"/>
              </p:custDataLst>
            </p:nvPr>
          </p:nvSpPr>
          <p:spPr bwMode="auto">
            <a:xfrm>
              <a:off x="855" y="994"/>
              <a:ext cx="37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/>
                <a:t>Dcd</a:t>
              </a:r>
            </a:p>
          </p:txBody>
        </p:sp>
        <p:sp>
          <p:nvSpPr>
            <p:cNvPr id="24648" name="Rectangle 12"/>
            <p:cNvSpPr>
              <a:spLocks noChangeArrowheads="1"/>
            </p:cNvSpPr>
            <p:nvPr>
              <p:custDataLst>
                <p:tags r:id="rId69"/>
              </p:custDataLst>
            </p:nvPr>
          </p:nvSpPr>
          <p:spPr bwMode="auto">
            <a:xfrm>
              <a:off x="1383" y="994"/>
              <a:ext cx="43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/>
                <a:t>Exec</a:t>
              </a:r>
            </a:p>
          </p:txBody>
        </p:sp>
        <p:sp>
          <p:nvSpPr>
            <p:cNvPr id="24649" name="Rectangle 13"/>
            <p:cNvSpPr>
              <a:spLocks noChangeArrowheads="1"/>
            </p:cNvSpPr>
            <p:nvPr>
              <p:custDataLst>
                <p:tags r:id="rId70"/>
              </p:custDataLst>
            </p:nvPr>
          </p:nvSpPr>
          <p:spPr bwMode="auto">
            <a:xfrm>
              <a:off x="1911" y="994"/>
              <a:ext cx="43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/>
                <a:t>Mem</a:t>
              </a:r>
            </a:p>
          </p:txBody>
        </p:sp>
        <p:sp>
          <p:nvSpPr>
            <p:cNvPr id="24650" name="Rectangle 14"/>
            <p:cNvSpPr>
              <a:spLocks noChangeArrowheads="1"/>
            </p:cNvSpPr>
            <p:nvPr>
              <p:custDataLst>
                <p:tags r:id="rId71"/>
              </p:custDataLst>
            </p:nvPr>
          </p:nvSpPr>
          <p:spPr bwMode="auto">
            <a:xfrm>
              <a:off x="2487" y="994"/>
              <a:ext cx="34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/>
                <a:t>WB</a:t>
              </a:r>
            </a:p>
          </p:txBody>
        </p:sp>
      </p:grpSp>
      <p:grpSp>
        <p:nvGrpSpPr>
          <p:cNvPr id="24582" name="Group 15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377950" y="2111375"/>
            <a:ext cx="4178300" cy="396875"/>
            <a:chOff x="868" y="1330"/>
            <a:chExt cx="2632" cy="250"/>
          </a:xfrm>
        </p:grpSpPr>
        <p:sp>
          <p:nvSpPr>
            <p:cNvPr id="24631" name="Rectangle 16"/>
            <p:cNvSpPr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868" y="1348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32" name="Rectangle 17"/>
            <p:cNvSpPr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903" y="1330"/>
              <a:ext cx="51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solidFill>
                    <a:schemeClr val="hlink"/>
                  </a:solidFill>
                </a:rPr>
                <a:t>IFetch</a:t>
              </a:r>
            </a:p>
          </p:txBody>
        </p:sp>
        <p:sp>
          <p:nvSpPr>
            <p:cNvPr id="24633" name="Rectangle 18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1396" y="1348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34" name="Rectangle 19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1924" y="1348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35" name="Rectangle 20"/>
            <p:cNvSpPr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2452" y="1348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36" name="Rectangle 21"/>
            <p:cNvSpPr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2980" y="1348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37" name="Rectangle 22"/>
            <p:cNvSpPr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1383" y="1330"/>
              <a:ext cx="37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solidFill>
                    <a:schemeClr val="hlink"/>
                  </a:solidFill>
                </a:rPr>
                <a:t>Dcd</a:t>
              </a:r>
            </a:p>
          </p:txBody>
        </p:sp>
        <p:sp>
          <p:nvSpPr>
            <p:cNvPr id="24638" name="Rectangle 23"/>
            <p:cNvSpPr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1911" y="1330"/>
              <a:ext cx="43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solidFill>
                    <a:schemeClr val="hlink"/>
                  </a:solidFill>
                </a:rPr>
                <a:t>Exec</a:t>
              </a:r>
            </a:p>
          </p:txBody>
        </p:sp>
        <p:sp>
          <p:nvSpPr>
            <p:cNvPr id="24639" name="Rectangle 24"/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2439" y="1330"/>
              <a:ext cx="43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solidFill>
                    <a:schemeClr val="hlink"/>
                  </a:solidFill>
                </a:rPr>
                <a:t>Mem</a:t>
              </a:r>
            </a:p>
          </p:txBody>
        </p:sp>
        <p:sp>
          <p:nvSpPr>
            <p:cNvPr id="24640" name="Rectangle 25"/>
            <p:cNvSpPr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3015" y="1330"/>
              <a:ext cx="34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solidFill>
                    <a:schemeClr val="hlink"/>
                  </a:solidFill>
                </a:rPr>
                <a:t>WB</a:t>
              </a:r>
            </a:p>
          </p:txBody>
        </p:sp>
      </p:grpSp>
      <p:grpSp>
        <p:nvGrpSpPr>
          <p:cNvPr id="24583" name="Group 26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2216150" y="2644775"/>
            <a:ext cx="4178300" cy="396875"/>
            <a:chOff x="1396" y="1666"/>
            <a:chExt cx="2632" cy="250"/>
          </a:xfrm>
        </p:grpSpPr>
        <p:sp>
          <p:nvSpPr>
            <p:cNvPr id="24621" name="Rectangle 27"/>
            <p:cNvSpPr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1396" y="1684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22" name="Rectangle 28"/>
            <p:cNvSpPr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1431" y="1666"/>
              <a:ext cx="47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dirty="0" err="1">
                  <a:solidFill>
                    <a:schemeClr val="bg2">
                      <a:lumMod val="25000"/>
                    </a:schemeClr>
                  </a:solidFill>
                </a:rPr>
                <a:t>IFetch</a:t>
              </a:r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4623" name="Rectangle 29"/>
            <p:cNvSpPr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1924" y="1684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24" name="Rectangle 30"/>
            <p:cNvSpPr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2452" y="1684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25" name="Rectangle 31"/>
            <p:cNvSpPr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2980" y="1684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26" name="Rectangle 32"/>
            <p:cNvSpPr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3508" y="1684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27" name="Rectangle 33"/>
            <p:cNvSpPr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1911" y="1666"/>
              <a:ext cx="34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dirty="0" err="1">
                  <a:solidFill>
                    <a:schemeClr val="bg2">
                      <a:lumMod val="25000"/>
                    </a:schemeClr>
                  </a:solidFill>
                </a:rPr>
                <a:t>Dcd</a:t>
              </a:r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4628" name="Rectangle 34"/>
            <p:cNvSpPr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2439" y="1666"/>
              <a:ext cx="37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Exec</a:t>
              </a:r>
            </a:p>
          </p:txBody>
        </p:sp>
        <p:sp>
          <p:nvSpPr>
            <p:cNvPr id="24629" name="Rectangle 35"/>
            <p:cNvSpPr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2967" y="1666"/>
              <a:ext cx="43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dirty="0" err="1">
                  <a:solidFill>
                    <a:schemeClr val="bg2">
                      <a:lumMod val="25000"/>
                    </a:schemeClr>
                  </a:solidFill>
                </a:rPr>
                <a:t>Mem</a:t>
              </a:r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4630" name="Rectangle 36"/>
            <p:cNvSpPr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3543" y="1666"/>
              <a:ext cx="32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WB</a:t>
              </a:r>
            </a:p>
          </p:txBody>
        </p:sp>
      </p:grpSp>
      <p:grpSp>
        <p:nvGrpSpPr>
          <p:cNvPr id="24584" name="Group 37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3054350" y="3178175"/>
            <a:ext cx="4178300" cy="396875"/>
            <a:chOff x="1924" y="2002"/>
            <a:chExt cx="2632" cy="250"/>
          </a:xfrm>
        </p:grpSpPr>
        <p:sp>
          <p:nvSpPr>
            <p:cNvPr id="24611" name="Rectangle 38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1924" y="2020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12" name="Rectangle 39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1959" y="2002"/>
              <a:ext cx="51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solidFill>
                    <a:schemeClr val="accent2"/>
                  </a:solidFill>
                </a:rPr>
                <a:t>IFetch</a:t>
              </a:r>
            </a:p>
          </p:txBody>
        </p:sp>
        <p:sp>
          <p:nvSpPr>
            <p:cNvPr id="24613" name="Rectangle 40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2452" y="2020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14" name="Rectangle 41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2980" y="2020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15" name="Rectangle 42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3508" y="2020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16" name="Rectangle 43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4036" y="2020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17" name="Rectangle 44"/>
            <p:cNvSpPr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2439" y="2002"/>
              <a:ext cx="37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solidFill>
                    <a:schemeClr val="accent2"/>
                  </a:solidFill>
                </a:rPr>
                <a:t>Dcd</a:t>
              </a:r>
            </a:p>
          </p:txBody>
        </p:sp>
        <p:sp>
          <p:nvSpPr>
            <p:cNvPr id="24618" name="Rectangle 45"/>
            <p:cNvSpPr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2967" y="2002"/>
              <a:ext cx="43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solidFill>
                    <a:schemeClr val="accent2"/>
                  </a:solidFill>
                </a:rPr>
                <a:t>Exec</a:t>
              </a:r>
            </a:p>
          </p:txBody>
        </p:sp>
        <p:sp>
          <p:nvSpPr>
            <p:cNvPr id="24619" name="Rectangle 46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3495" y="2002"/>
              <a:ext cx="43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solidFill>
                    <a:schemeClr val="accent2"/>
                  </a:solidFill>
                </a:rPr>
                <a:t>Mem</a:t>
              </a:r>
            </a:p>
          </p:txBody>
        </p:sp>
        <p:sp>
          <p:nvSpPr>
            <p:cNvPr id="24620" name="Rectangle 47"/>
            <p:cNvSpPr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4071" y="2002"/>
              <a:ext cx="34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solidFill>
                    <a:schemeClr val="accent2"/>
                  </a:solidFill>
                </a:rPr>
                <a:t>WB</a:t>
              </a:r>
            </a:p>
          </p:txBody>
        </p:sp>
      </p:grpSp>
      <p:grpSp>
        <p:nvGrpSpPr>
          <p:cNvPr id="24585" name="Group 48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3892550" y="3711575"/>
            <a:ext cx="4178300" cy="396875"/>
            <a:chOff x="2452" y="2338"/>
            <a:chExt cx="2632" cy="250"/>
          </a:xfrm>
        </p:grpSpPr>
        <p:sp>
          <p:nvSpPr>
            <p:cNvPr id="24601" name="Rectangle 49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2452" y="2356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02" name="Rectangle 50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2487" y="2338"/>
              <a:ext cx="51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FF"/>
                  </a:solidFill>
                </a:rPr>
                <a:t>IFetch</a:t>
              </a:r>
            </a:p>
          </p:txBody>
        </p:sp>
        <p:sp>
          <p:nvSpPr>
            <p:cNvPr id="24603" name="Rectangle 51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980" y="2356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04" name="Rectangle 52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3508" y="2356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05" name="Rectangle 53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4036" y="2356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06" name="Rectangle 54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4564" y="2356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07" name="Rectangle 55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2967" y="2338"/>
              <a:ext cx="37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FF"/>
                  </a:solidFill>
                </a:rPr>
                <a:t>Dcd</a:t>
              </a:r>
            </a:p>
          </p:txBody>
        </p:sp>
        <p:sp>
          <p:nvSpPr>
            <p:cNvPr id="24608" name="Rectangle 56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3495" y="2338"/>
              <a:ext cx="43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FF"/>
                  </a:solidFill>
                </a:rPr>
                <a:t>Exec</a:t>
              </a:r>
            </a:p>
          </p:txBody>
        </p:sp>
        <p:sp>
          <p:nvSpPr>
            <p:cNvPr id="24609" name="Rectangle 57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4023" y="2338"/>
              <a:ext cx="43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FF"/>
                  </a:solidFill>
                </a:rPr>
                <a:t>Mem</a:t>
              </a:r>
            </a:p>
          </p:txBody>
        </p:sp>
        <p:sp>
          <p:nvSpPr>
            <p:cNvPr id="24610" name="Rectangle 58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4599" y="2338"/>
              <a:ext cx="34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FF"/>
                  </a:solidFill>
                </a:rPr>
                <a:t>WB</a:t>
              </a:r>
            </a:p>
          </p:txBody>
        </p:sp>
      </p:grpSp>
      <p:grpSp>
        <p:nvGrpSpPr>
          <p:cNvPr id="24586" name="Group 59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4730750" y="4244975"/>
            <a:ext cx="4178300" cy="396875"/>
            <a:chOff x="2980" y="2674"/>
            <a:chExt cx="2632" cy="250"/>
          </a:xfrm>
        </p:grpSpPr>
        <p:sp>
          <p:nvSpPr>
            <p:cNvPr id="24591" name="Rectangle 60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980" y="2692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92" name="Rectangle 6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3015" y="2674"/>
              <a:ext cx="51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solidFill>
                    <a:srgbClr val="FF00FF"/>
                  </a:solidFill>
                </a:rPr>
                <a:t>IFetch</a:t>
              </a:r>
            </a:p>
          </p:txBody>
        </p:sp>
        <p:sp>
          <p:nvSpPr>
            <p:cNvPr id="24593" name="Rectangle 6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3508" y="2692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94" name="Rectangle 6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4036" y="2692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95" name="Rectangle 6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564" y="2692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96" name="Rectangle 6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5092" y="2692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97" name="Rectangle 66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495" y="2674"/>
              <a:ext cx="37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solidFill>
                    <a:srgbClr val="FF00FF"/>
                  </a:solidFill>
                </a:rPr>
                <a:t>Dcd</a:t>
              </a:r>
            </a:p>
          </p:txBody>
        </p:sp>
        <p:sp>
          <p:nvSpPr>
            <p:cNvPr id="24598" name="Rectangle 67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4023" y="2674"/>
              <a:ext cx="43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solidFill>
                    <a:srgbClr val="FF00FF"/>
                  </a:solidFill>
                </a:rPr>
                <a:t>Exec</a:t>
              </a:r>
            </a:p>
          </p:txBody>
        </p:sp>
        <p:sp>
          <p:nvSpPr>
            <p:cNvPr id="24599" name="Rectangle 68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4551" y="2674"/>
              <a:ext cx="43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solidFill>
                    <a:srgbClr val="FF00FF"/>
                  </a:solidFill>
                </a:rPr>
                <a:t>Mem</a:t>
              </a:r>
            </a:p>
          </p:txBody>
        </p:sp>
        <p:sp>
          <p:nvSpPr>
            <p:cNvPr id="24600" name="Rectangle 69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5127" y="2674"/>
              <a:ext cx="34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solidFill>
                    <a:srgbClr val="FF00FF"/>
                  </a:solidFill>
                </a:rPr>
                <a:t>WB</a:t>
              </a:r>
            </a:p>
          </p:txBody>
        </p:sp>
      </p:grpSp>
      <p:sp>
        <p:nvSpPr>
          <p:cNvPr id="24587" name="Line 70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457200" y="1600200"/>
            <a:ext cx="0" cy="2895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8" name="Rectangle 7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19113" y="4092575"/>
            <a:ext cx="16033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/>
              <a:t>Program Flow</a:t>
            </a:r>
          </a:p>
        </p:txBody>
      </p:sp>
      <p:sp>
        <p:nvSpPr>
          <p:cNvPr id="24589" name="Line 72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57200" y="1447800"/>
            <a:ext cx="769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0" name="Rectangle 73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71513" y="1044575"/>
            <a:ext cx="688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/>
              <a:t>Time</a:t>
            </a:r>
          </a:p>
        </p:txBody>
      </p:sp>
      <p:sp>
        <p:nvSpPr>
          <p:cNvPr id="77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229600" cy="1828800"/>
          </a:xfrm>
        </p:spPr>
        <p:txBody>
          <a:bodyPr/>
          <a:lstStyle/>
          <a:p>
            <a:r>
              <a:rPr lang="en-US" dirty="0" smtClean="0"/>
              <a:t>CPI in pipelined processor is “issue rate”</a:t>
            </a:r>
          </a:p>
          <a:p>
            <a:r>
              <a:rPr lang="en-US" dirty="0" smtClean="0"/>
              <a:t>Ignore fill/drain, ignore latency</a:t>
            </a:r>
          </a:p>
          <a:p>
            <a:r>
              <a:rPr lang="en-US" dirty="0" smtClean="0"/>
              <a:t>Pipelining maximizes </a:t>
            </a:r>
            <a:r>
              <a:rPr lang="en-US" b="1" dirty="0" smtClean="0"/>
              <a:t>throughput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4695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540544" y="152400"/>
            <a:ext cx="8069263" cy="605294"/>
          </a:xfrm>
          <a:noFill/>
        </p:spPr>
        <p:txBody>
          <a:bodyPr wrap="square" lIns="63500" tIns="25400" rIns="63500" bIns="25400" anchor="t">
            <a:spAutoFit/>
          </a:bodyPr>
          <a:lstStyle/>
          <a:p>
            <a:pPr eaLnBrk="1" hangingPunct="1"/>
            <a:r>
              <a:rPr lang="en-US" sz="3600" dirty="0"/>
              <a:t>Single Cycle, </a:t>
            </a:r>
            <a:r>
              <a:rPr lang="en-US" sz="3600" dirty="0" smtClean="0"/>
              <a:t>Multiple </a:t>
            </a:r>
            <a:r>
              <a:rPr lang="en-US" sz="3600" dirty="0"/>
              <a:t>Cycle, vs. Pipeline</a:t>
            </a:r>
          </a:p>
        </p:txBody>
      </p:sp>
      <p:sp>
        <p:nvSpPr>
          <p:cNvPr id="26628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66713" y="3286125"/>
            <a:ext cx="49688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Clk</a:t>
            </a:r>
          </a:p>
        </p:txBody>
      </p:sp>
      <p:sp>
        <p:nvSpPr>
          <p:cNvPr id="26629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914400" y="35147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0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914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1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V="1">
            <a:off x="1295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2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295400" y="32861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3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676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4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533400" y="32861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5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V="1">
            <a:off x="914400" y="1762125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6" name="Rectangle 1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00113" y="2905125"/>
            <a:ext cx="819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Cycle 1</a:t>
            </a:r>
          </a:p>
        </p:txBody>
      </p:sp>
      <p:sp>
        <p:nvSpPr>
          <p:cNvPr id="26637" name="Rectangle 12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66713" y="3819525"/>
            <a:ext cx="296862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Multiple Cycle Implementation:</a:t>
            </a:r>
          </a:p>
        </p:txBody>
      </p:sp>
      <p:grpSp>
        <p:nvGrpSpPr>
          <p:cNvPr id="26638" name="Group 13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927100" y="4429125"/>
            <a:ext cx="3784600" cy="333375"/>
            <a:chOff x="488" y="2544"/>
            <a:chExt cx="2384" cy="210"/>
          </a:xfrm>
        </p:grpSpPr>
        <p:grpSp>
          <p:nvGrpSpPr>
            <p:cNvPr id="26799" name="Group 14"/>
            <p:cNvGrpSpPr>
              <a:grpSpLocks/>
            </p:cNvGrpSpPr>
            <p:nvPr/>
          </p:nvGrpSpPr>
          <p:grpSpPr bwMode="auto">
            <a:xfrm>
              <a:off x="488" y="2544"/>
              <a:ext cx="465" cy="210"/>
              <a:chOff x="488" y="2544"/>
              <a:chExt cx="465" cy="210"/>
            </a:xfrm>
          </p:grpSpPr>
          <p:sp>
            <p:nvSpPr>
              <p:cNvPr id="26812" name="Rectangle 15"/>
              <p:cNvSpPr>
                <a:spLocks noChangeArrowheads="1"/>
              </p:cNvSpPr>
              <p:nvPr>
                <p:custDataLst>
                  <p:tags r:id="rId166"/>
                </p:custDataLst>
              </p:nvPr>
            </p:nvSpPr>
            <p:spPr bwMode="auto">
              <a:xfrm>
                <a:off x="488" y="2552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13" name="Rectangle 16"/>
              <p:cNvSpPr>
                <a:spLocks noChangeArrowheads="1"/>
              </p:cNvSpPr>
              <p:nvPr>
                <p:custDataLst>
                  <p:tags r:id="rId167"/>
                </p:custDataLst>
              </p:nvPr>
            </p:nvSpPr>
            <p:spPr bwMode="auto">
              <a:xfrm>
                <a:off x="519" y="2544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26800" name="Group 17"/>
            <p:cNvGrpSpPr>
              <a:grpSpLocks/>
            </p:cNvGrpSpPr>
            <p:nvPr/>
          </p:nvGrpSpPr>
          <p:grpSpPr bwMode="auto">
            <a:xfrm>
              <a:off x="968" y="2544"/>
              <a:ext cx="464" cy="210"/>
              <a:chOff x="968" y="2544"/>
              <a:chExt cx="464" cy="210"/>
            </a:xfrm>
          </p:grpSpPr>
          <p:sp>
            <p:nvSpPr>
              <p:cNvPr id="26810" name="Rectangle 18"/>
              <p:cNvSpPr>
                <a:spLocks noChangeArrowheads="1"/>
              </p:cNvSpPr>
              <p:nvPr>
                <p:custDataLst>
                  <p:tags r:id="rId164"/>
                </p:custDataLst>
              </p:nvPr>
            </p:nvSpPr>
            <p:spPr bwMode="auto">
              <a:xfrm>
                <a:off x="968" y="2552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11" name="Rectangle 19"/>
              <p:cNvSpPr>
                <a:spLocks noChangeArrowheads="1"/>
              </p:cNvSpPr>
              <p:nvPr>
                <p:custDataLst>
                  <p:tags r:id="rId165"/>
                </p:custDataLst>
              </p:nvPr>
            </p:nvSpPr>
            <p:spPr bwMode="auto">
              <a:xfrm>
                <a:off x="1047" y="2544"/>
                <a:ext cx="3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Reg</a:t>
                </a:r>
              </a:p>
            </p:txBody>
          </p:sp>
        </p:grpSp>
        <p:grpSp>
          <p:nvGrpSpPr>
            <p:cNvPr id="26801" name="Group 20"/>
            <p:cNvGrpSpPr>
              <a:grpSpLocks/>
            </p:cNvGrpSpPr>
            <p:nvPr/>
          </p:nvGrpSpPr>
          <p:grpSpPr bwMode="auto">
            <a:xfrm>
              <a:off x="1448" y="2544"/>
              <a:ext cx="464" cy="210"/>
              <a:chOff x="1448" y="2544"/>
              <a:chExt cx="464" cy="210"/>
            </a:xfrm>
          </p:grpSpPr>
          <p:sp>
            <p:nvSpPr>
              <p:cNvPr id="26808" name="Rectangle 21"/>
              <p:cNvSpPr>
                <a:spLocks noChangeArrowheads="1"/>
              </p:cNvSpPr>
              <p:nvPr>
                <p:custDataLst>
                  <p:tags r:id="rId162"/>
                </p:custDataLst>
              </p:nvPr>
            </p:nvSpPr>
            <p:spPr bwMode="auto">
              <a:xfrm>
                <a:off x="1448" y="2552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09" name="Rectangle 22"/>
              <p:cNvSpPr>
                <a:spLocks noChangeArrowheads="1"/>
              </p:cNvSpPr>
              <p:nvPr>
                <p:custDataLst>
                  <p:tags r:id="rId163"/>
                </p:custDataLst>
              </p:nvPr>
            </p:nvSpPr>
            <p:spPr bwMode="auto">
              <a:xfrm>
                <a:off x="1479" y="2544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26802" name="Group 23"/>
            <p:cNvGrpSpPr>
              <a:grpSpLocks/>
            </p:cNvGrpSpPr>
            <p:nvPr/>
          </p:nvGrpSpPr>
          <p:grpSpPr bwMode="auto">
            <a:xfrm>
              <a:off x="1928" y="2544"/>
              <a:ext cx="464" cy="210"/>
              <a:chOff x="1928" y="2544"/>
              <a:chExt cx="464" cy="210"/>
            </a:xfrm>
          </p:grpSpPr>
          <p:sp>
            <p:nvSpPr>
              <p:cNvPr id="26806" name="Rectangle 24"/>
              <p:cNvSpPr>
                <a:spLocks noChangeArrowheads="1"/>
              </p:cNvSpPr>
              <p:nvPr>
                <p:custDataLst>
                  <p:tags r:id="rId160"/>
                </p:custDataLst>
              </p:nvPr>
            </p:nvSpPr>
            <p:spPr bwMode="auto">
              <a:xfrm>
                <a:off x="1928" y="2552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07" name="Rectangle 25"/>
              <p:cNvSpPr>
                <a:spLocks noChangeArrowheads="1"/>
              </p:cNvSpPr>
              <p:nvPr>
                <p:custDataLst>
                  <p:tags r:id="rId161"/>
                </p:custDataLst>
              </p:nvPr>
            </p:nvSpPr>
            <p:spPr bwMode="auto">
              <a:xfrm>
                <a:off x="1959" y="2544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26803" name="Group 26"/>
            <p:cNvGrpSpPr>
              <a:grpSpLocks/>
            </p:cNvGrpSpPr>
            <p:nvPr/>
          </p:nvGrpSpPr>
          <p:grpSpPr bwMode="auto">
            <a:xfrm>
              <a:off x="2408" y="2544"/>
              <a:ext cx="464" cy="210"/>
              <a:chOff x="2408" y="2544"/>
              <a:chExt cx="464" cy="210"/>
            </a:xfrm>
          </p:grpSpPr>
          <p:sp>
            <p:nvSpPr>
              <p:cNvPr id="26804" name="Rectangle 27"/>
              <p:cNvSpPr>
                <a:spLocks noChangeArrowheads="1"/>
              </p:cNvSpPr>
              <p:nvPr>
                <p:custDataLst>
                  <p:tags r:id="rId158"/>
                </p:custDataLst>
              </p:nvPr>
            </p:nvSpPr>
            <p:spPr bwMode="auto">
              <a:xfrm>
                <a:off x="2408" y="2552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05" name="Rectangle 28"/>
              <p:cNvSpPr>
                <a:spLocks noChangeArrowheads="1"/>
              </p:cNvSpPr>
              <p:nvPr>
                <p:custDataLst>
                  <p:tags r:id="rId159"/>
                </p:custDataLst>
              </p:nvPr>
            </p:nvSpPr>
            <p:spPr bwMode="auto">
              <a:xfrm>
                <a:off x="2487" y="2544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Wr</a:t>
                </a:r>
              </a:p>
            </p:txBody>
          </p:sp>
        </p:grpSp>
      </p:grpSp>
      <p:sp>
        <p:nvSpPr>
          <p:cNvPr id="26639" name="Line 29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1676400" y="35147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0" name="Line 30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V="1">
            <a:off x="2057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1" name="Line 31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2057400" y="32861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2" name="Line 32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2438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3" name="Line 33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 flipV="1">
            <a:off x="1676400" y="290512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4" name="Rectangle 34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662113" y="2905125"/>
            <a:ext cx="819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Cycle 2</a:t>
            </a:r>
          </a:p>
        </p:txBody>
      </p:sp>
      <p:sp>
        <p:nvSpPr>
          <p:cNvPr id="26645" name="Line 35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2438400" y="35147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6" name="Line 36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 flipV="1">
            <a:off x="2819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7" name="Line 37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>
            <a:off x="2819400" y="32861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8" name="Line 38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>
            <a:off x="3200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9" name="Line 39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 flipV="1">
            <a:off x="2438400" y="290512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0" name="Rectangle 40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24113" y="2905125"/>
            <a:ext cx="819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Cycle 3</a:t>
            </a:r>
          </a:p>
        </p:txBody>
      </p:sp>
      <p:sp>
        <p:nvSpPr>
          <p:cNvPr id="26651" name="Line 41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>
            <a:off x="3200400" y="35147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2" name="Line 42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 flipV="1">
            <a:off x="3581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3" name="Line 43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>
            <a:off x="3581400" y="32861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4" name="Line 44"/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>
            <a:off x="3962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5" name="Line 45"/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 flipV="1">
            <a:off x="3200400" y="290512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6" name="Rectangle 46"/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3186113" y="2905125"/>
            <a:ext cx="819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Cycle 4</a:t>
            </a:r>
          </a:p>
        </p:txBody>
      </p:sp>
      <p:sp>
        <p:nvSpPr>
          <p:cNvPr id="26657" name="Line 47"/>
          <p:cNvSpPr>
            <a:spLocks noChangeShapeType="1"/>
          </p:cNvSpPr>
          <p:nvPr>
            <p:custDataLst>
              <p:tags r:id="rId31"/>
            </p:custDataLst>
          </p:nvPr>
        </p:nvSpPr>
        <p:spPr bwMode="auto">
          <a:xfrm>
            <a:off x="3962400" y="35147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8" name="Line 48"/>
          <p:cNvSpPr>
            <a:spLocks noChangeShapeType="1"/>
          </p:cNvSpPr>
          <p:nvPr>
            <p:custDataLst>
              <p:tags r:id="rId32"/>
            </p:custDataLst>
          </p:nvPr>
        </p:nvSpPr>
        <p:spPr bwMode="auto">
          <a:xfrm flipV="1">
            <a:off x="4343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9" name="Line 49"/>
          <p:cNvSpPr>
            <a:spLocks noChangeShapeType="1"/>
          </p:cNvSpPr>
          <p:nvPr>
            <p:custDataLst>
              <p:tags r:id="rId33"/>
            </p:custDataLst>
          </p:nvPr>
        </p:nvSpPr>
        <p:spPr bwMode="auto">
          <a:xfrm>
            <a:off x="4343400" y="32861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60" name="Line 50"/>
          <p:cNvSpPr>
            <a:spLocks noChangeShapeType="1"/>
          </p:cNvSpPr>
          <p:nvPr>
            <p:custDataLst>
              <p:tags r:id="rId34"/>
            </p:custDataLst>
          </p:nvPr>
        </p:nvSpPr>
        <p:spPr bwMode="auto">
          <a:xfrm>
            <a:off x="4724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61" name="Line 51"/>
          <p:cNvSpPr>
            <a:spLocks noChangeShapeType="1"/>
          </p:cNvSpPr>
          <p:nvPr>
            <p:custDataLst>
              <p:tags r:id="rId35"/>
            </p:custDataLst>
          </p:nvPr>
        </p:nvSpPr>
        <p:spPr bwMode="auto">
          <a:xfrm flipV="1">
            <a:off x="3962400" y="290512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62" name="Rectangle 52"/>
          <p:cNvSpPr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3948113" y="2905125"/>
            <a:ext cx="819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Cycle 5</a:t>
            </a:r>
          </a:p>
        </p:txBody>
      </p:sp>
      <p:sp>
        <p:nvSpPr>
          <p:cNvPr id="26663" name="Line 53"/>
          <p:cNvSpPr>
            <a:spLocks noChangeShapeType="1"/>
          </p:cNvSpPr>
          <p:nvPr>
            <p:custDataLst>
              <p:tags r:id="rId37"/>
            </p:custDataLst>
          </p:nvPr>
        </p:nvSpPr>
        <p:spPr bwMode="auto">
          <a:xfrm>
            <a:off x="4724400" y="35147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64" name="Line 54"/>
          <p:cNvSpPr>
            <a:spLocks noChangeShapeType="1"/>
          </p:cNvSpPr>
          <p:nvPr>
            <p:custDataLst>
              <p:tags r:id="rId38"/>
            </p:custDataLst>
          </p:nvPr>
        </p:nvSpPr>
        <p:spPr bwMode="auto">
          <a:xfrm flipV="1">
            <a:off x="5105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65" name="Line 55"/>
          <p:cNvSpPr>
            <a:spLocks noChangeShapeType="1"/>
          </p:cNvSpPr>
          <p:nvPr>
            <p:custDataLst>
              <p:tags r:id="rId39"/>
            </p:custDataLst>
          </p:nvPr>
        </p:nvSpPr>
        <p:spPr bwMode="auto">
          <a:xfrm>
            <a:off x="5105400" y="32861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66" name="Line 56"/>
          <p:cNvSpPr>
            <a:spLocks noChangeShapeType="1"/>
          </p:cNvSpPr>
          <p:nvPr>
            <p:custDataLst>
              <p:tags r:id="rId40"/>
            </p:custDataLst>
          </p:nvPr>
        </p:nvSpPr>
        <p:spPr bwMode="auto">
          <a:xfrm>
            <a:off x="5486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67" name="Rectangle 57"/>
          <p:cNvSpPr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4710113" y="2905125"/>
            <a:ext cx="819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Cycle 6</a:t>
            </a:r>
          </a:p>
        </p:txBody>
      </p:sp>
      <p:sp>
        <p:nvSpPr>
          <p:cNvPr id="26668" name="Line 58"/>
          <p:cNvSpPr>
            <a:spLocks noChangeShapeType="1"/>
          </p:cNvSpPr>
          <p:nvPr>
            <p:custDataLst>
              <p:tags r:id="rId42"/>
            </p:custDataLst>
          </p:nvPr>
        </p:nvSpPr>
        <p:spPr bwMode="auto">
          <a:xfrm>
            <a:off x="5486400" y="35147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69" name="Line 59"/>
          <p:cNvSpPr>
            <a:spLocks noChangeShapeType="1"/>
          </p:cNvSpPr>
          <p:nvPr>
            <p:custDataLst>
              <p:tags r:id="rId43"/>
            </p:custDataLst>
          </p:nvPr>
        </p:nvSpPr>
        <p:spPr bwMode="auto">
          <a:xfrm flipV="1">
            <a:off x="5867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70" name="Line 60"/>
          <p:cNvSpPr>
            <a:spLocks noChangeShapeType="1"/>
          </p:cNvSpPr>
          <p:nvPr>
            <p:custDataLst>
              <p:tags r:id="rId44"/>
            </p:custDataLst>
          </p:nvPr>
        </p:nvSpPr>
        <p:spPr bwMode="auto">
          <a:xfrm>
            <a:off x="5867400" y="32861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71" name="Line 61"/>
          <p:cNvSpPr>
            <a:spLocks noChangeShapeType="1"/>
          </p:cNvSpPr>
          <p:nvPr>
            <p:custDataLst>
              <p:tags r:id="rId45"/>
            </p:custDataLst>
          </p:nvPr>
        </p:nvSpPr>
        <p:spPr bwMode="auto">
          <a:xfrm>
            <a:off x="6248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72" name="Line 62"/>
          <p:cNvSpPr>
            <a:spLocks noChangeShapeType="1"/>
          </p:cNvSpPr>
          <p:nvPr>
            <p:custDataLst>
              <p:tags r:id="rId46"/>
            </p:custDataLst>
          </p:nvPr>
        </p:nvSpPr>
        <p:spPr bwMode="auto">
          <a:xfrm flipV="1">
            <a:off x="5486400" y="290512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73" name="Rectangle 63"/>
          <p:cNvSpPr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5472113" y="2905125"/>
            <a:ext cx="819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Cycle 7</a:t>
            </a:r>
          </a:p>
        </p:txBody>
      </p:sp>
      <p:sp>
        <p:nvSpPr>
          <p:cNvPr id="26674" name="Line 64"/>
          <p:cNvSpPr>
            <a:spLocks noChangeShapeType="1"/>
          </p:cNvSpPr>
          <p:nvPr>
            <p:custDataLst>
              <p:tags r:id="rId48"/>
            </p:custDataLst>
          </p:nvPr>
        </p:nvSpPr>
        <p:spPr bwMode="auto">
          <a:xfrm>
            <a:off x="6248400" y="35147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75" name="Line 65"/>
          <p:cNvSpPr>
            <a:spLocks noChangeShapeType="1"/>
          </p:cNvSpPr>
          <p:nvPr>
            <p:custDataLst>
              <p:tags r:id="rId49"/>
            </p:custDataLst>
          </p:nvPr>
        </p:nvSpPr>
        <p:spPr bwMode="auto">
          <a:xfrm flipV="1">
            <a:off x="6629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76" name="Line 66"/>
          <p:cNvSpPr>
            <a:spLocks noChangeShapeType="1"/>
          </p:cNvSpPr>
          <p:nvPr>
            <p:custDataLst>
              <p:tags r:id="rId50"/>
            </p:custDataLst>
          </p:nvPr>
        </p:nvSpPr>
        <p:spPr bwMode="auto">
          <a:xfrm>
            <a:off x="6629400" y="32861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77" name="Line 67"/>
          <p:cNvSpPr>
            <a:spLocks noChangeShapeType="1"/>
          </p:cNvSpPr>
          <p:nvPr>
            <p:custDataLst>
              <p:tags r:id="rId51"/>
            </p:custDataLst>
          </p:nvPr>
        </p:nvSpPr>
        <p:spPr bwMode="auto">
          <a:xfrm>
            <a:off x="7010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78" name="Line 68"/>
          <p:cNvSpPr>
            <a:spLocks noChangeShapeType="1"/>
          </p:cNvSpPr>
          <p:nvPr>
            <p:custDataLst>
              <p:tags r:id="rId52"/>
            </p:custDataLst>
          </p:nvPr>
        </p:nvSpPr>
        <p:spPr bwMode="auto">
          <a:xfrm flipV="1">
            <a:off x="6248400" y="290512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79" name="Rectangle 69"/>
          <p:cNvSpPr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6234113" y="2905125"/>
            <a:ext cx="819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Cycle 8</a:t>
            </a:r>
          </a:p>
        </p:txBody>
      </p:sp>
      <p:sp>
        <p:nvSpPr>
          <p:cNvPr id="26680" name="Line 70"/>
          <p:cNvSpPr>
            <a:spLocks noChangeShapeType="1"/>
          </p:cNvSpPr>
          <p:nvPr>
            <p:custDataLst>
              <p:tags r:id="rId54"/>
            </p:custDataLst>
          </p:nvPr>
        </p:nvSpPr>
        <p:spPr bwMode="auto">
          <a:xfrm>
            <a:off x="7010400" y="35147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81" name="Line 71"/>
          <p:cNvSpPr>
            <a:spLocks noChangeShapeType="1"/>
          </p:cNvSpPr>
          <p:nvPr>
            <p:custDataLst>
              <p:tags r:id="rId55"/>
            </p:custDataLst>
          </p:nvPr>
        </p:nvSpPr>
        <p:spPr bwMode="auto">
          <a:xfrm flipV="1">
            <a:off x="7391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82" name="Line 72"/>
          <p:cNvSpPr>
            <a:spLocks noChangeShapeType="1"/>
          </p:cNvSpPr>
          <p:nvPr>
            <p:custDataLst>
              <p:tags r:id="rId56"/>
            </p:custDataLst>
          </p:nvPr>
        </p:nvSpPr>
        <p:spPr bwMode="auto">
          <a:xfrm>
            <a:off x="7391400" y="32861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83" name="Line 73"/>
          <p:cNvSpPr>
            <a:spLocks noChangeShapeType="1"/>
          </p:cNvSpPr>
          <p:nvPr>
            <p:custDataLst>
              <p:tags r:id="rId57"/>
            </p:custDataLst>
          </p:nvPr>
        </p:nvSpPr>
        <p:spPr bwMode="auto">
          <a:xfrm>
            <a:off x="7772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84" name="Line 74"/>
          <p:cNvSpPr>
            <a:spLocks noChangeShapeType="1"/>
          </p:cNvSpPr>
          <p:nvPr>
            <p:custDataLst>
              <p:tags r:id="rId58"/>
            </p:custDataLst>
          </p:nvPr>
        </p:nvSpPr>
        <p:spPr bwMode="auto">
          <a:xfrm flipV="1">
            <a:off x="7010400" y="290512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85" name="Rectangle 75"/>
          <p:cNvSpPr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6996113" y="2905125"/>
            <a:ext cx="819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Cycle 9</a:t>
            </a:r>
          </a:p>
        </p:txBody>
      </p:sp>
      <p:sp>
        <p:nvSpPr>
          <p:cNvPr id="26686" name="Line 76"/>
          <p:cNvSpPr>
            <a:spLocks noChangeShapeType="1"/>
          </p:cNvSpPr>
          <p:nvPr>
            <p:custDataLst>
              <p:tags r:id="rId60"/>
            </p:custDataLst>
          </p:nvPr>
        </p:nvSpPr>
        <p:spPr bwMode="auto">
          <a:xfrm>
            <a:off x="7772400" y="35147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87" name="Line 77"/>
          <p:cNvSpPr>
            <a:spLocks noChangeShapeType="1"/>
          </p:cNvSpPr>
          <p:nvPr>
            <p:custDataLst>
              <p:tags r:id="rId61"/>
            </p:custDataLst>
          </p:nvPr>
        </p:nvSpPr>
        <p:spPr bwMode="auto">
          <a:xfrm flipV="1">
            <a:off x="8153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88" name="Line 78"/>
          <p:cNvSpPr>
            <a:spLocks noChangeShapeType="1"/>
          </p:cNvSpPr>
          <p:nvPr>
            <p:custDataLst>
              <p:tags r:id="rId62"/>
            </p:custDataLst>
          </p:nvPr>
        </p:nvSpPr>
        <p:spPr bwMode="auto">
          <a:xfrm>
            <a:off x="8153400" y="32861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89" name="Line 79"/>
          <p:cNvSpPr>
            <a:spLocks noChangeShapeType="1"/>
          </p:cNvSpPr>
          <p:nvPr>
            <p:custDataLst>
              <p:tags r:id="rId63"/>
            </p:custDataLst>
          </p:nvPr>
        </p:nvSpPr>
        <p:spPr bwMode="auto">
          <a:xfrm>
            <a:off x="8534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90" name="Line 80"/>
          <p:cNvSpPr>
            <a:spLocks noChangeShapeType="1"/>
          </p:cNvSpPr>
          <p:nvPr>
            <p:custDataLst>
              <p:tags r:id="rId64"/>
            </p:custDataLst>
          </p:nvPr>
        </p:nvSpPr>
        <p:spPr bwMode="auto">
          <a:xfrm flipV="1">
            <a:off x="7772400" y="290512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91" name="Rectangle 81"/>
          <p:cNvSpPr>
            <a:spLocks noChangeArrowheads="1"/>
          </p:cNvSpPr>
          <p:nvPr>
            <p:custDataLst>
              <p:tags r:id="rId65"/>
            </p:custDataLst>
          </p:nvPr>
        </p:nvSpPr>
        <p:spPr bwMode="auto">
          <a:xfrm>
            <a:off x="7681913" y="2905125"/>
            <a:ext cx="9207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Cycle 10</a:t>
            </a:r>
          </a:p>
        </p:txBody>
      </p:sp>
      <p:sp>
        <p:nvSpPr>
          <p:cNvPr id="26692" name="Line 82"/>
          <p:cNvSpPr>
            <a:spLocks noChangeShapeType="1"/>
          </p:cNvSpPr>
          <p:nvPr>
            <p:custDataLst>
              <p:tags r:id="rId66"/>
            </p:custDataLst>
          </p:nvPr>
        </p:nvSpPr>
        <p:spPr bwMode="auto">
          <a:xfrm>
            <a:off x="8534400" y="35147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93" name="Rectangle 83"/>
          <p:cNvSpPr>
            <a:spLocks noChangeArrowheads="1"/>
          </p:cNvSpPr>
          <p:nvPr>
            <p:custDataLst>
              <p:tags r:id="rId67"/>
            </p:custDataLst>
          </p:nvPr>
        </p:nvSpPr>
        <p:spPr bwMode="auto">
          <a:xfrm>
            <a:off x="366713" y="5448300"/>
            <a:ext cx="6334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Load</a:t>
            </a:r>
          </a:p>
        </p:txBody>
      </p:sp>
      <p:grpSp>
        <p:nvGrpSpPr>
          <p:cNvPr id="26694" name="Group 84"/>
          <p:cNvGrpSpPr>
            <a:grpSpLocks/>
          </p:cNvGrpSpPr>
          <p:nvPr>
            <p:custDataLst>
              <p:tags r:id="rId68"/>
            </p:custDataLst>
          </p:nvPr>
        </p:nvGrpSpPr>
        <p:grpSpPr bwMode="auto">
          <a:xfrm>
            <a:off x="927100" y="5448300"/>
            <a:ext cx="3784600" cy="333375"/>
            <a:chOff x="488" y="3264"/>
            <a:chExt cx="2384" cy="210"/>
          </a:xfrm>
        </p:grpSpPr>
        <p:grpSp>
          <p:nvGrpSpPr>
            <p:cNvPr id="26784" name="Group 85"/>
            <p:cNvGrpSpPr>
              <a:grpSpLocks/>
            </p:cNvGrpSpPr>
            <p:nvPr/>
          </p:nvGrpSpPr>
          <p:grpSpPr bwMode="auto">
            <a:xfrm>
              <a:off x="488" y="3264"/>
              <a:ext cx="465" cy="210"/>
              <a:chOff x="488" y="3264"/>
              <a:chExt cx="465" cy="210"/>
            </a:xfrm>
          </p:grpSpPr>
          <p:sp>
            <p:nvSpPr>
              <p:cNvPr id="26797" name="Rectangle 86"/>
              <p:cNvSpPr>
                <a:spLocks noChangeArrowheads="1"/>
              </p:cNvSpPr>
              <p:nvPr>
                <p:custDataLst>
                  <p:tags r:id="rId156"/>
                </p:custDataLst>
              </p:nvPr>
            </p:nvSpPr>
            <p:spPr bwMode="auto">
              <a:xfrm>
                <a:off x="488" y="3272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98" name="Rectangle 87"/>
              <p:cNvSpPr>
                <a:spLocks noChangeArrowheads="1"/>
              </p:cNvSpPr>
              <p:nvPr>
                <p:custDataLst>
                  <p:tags r:id="rId157"/>
                </p:custDataLst>
              </p:nvPr>
            </p:nvSpPr>
            <p:spPr bwMode="auto">
              <a:xfrm>
                <a:off x="519" y="3264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26785" name="Group 88"/>
            <p:cNvGrpSpPr>
              <a:grpSpLocks/>
            </p:cNvGrpSpPr>
            <p:nvPr/>
          </p:nvGrpSpPr>
          <p:grpSpPr bwMode="auto">
            <a:xfrm>
              <a:off x="968" y="3264"/>
              <a:ext cx="464" cy="210"/>
              <a:chOff x="968" y="3264"/>
              <a:chExt cx="464" cy="210"/>
            </a:xfrm>
          </p:grpSpPr>
          <p:sp>
            <p:nvSpPr>
              <p:cNvPr id="26795" name="Rectangle 89"/>
              <p:cNvSpPr>
                <a:spLocks noChangeArrowheads="1"/>
              </p:cNvSpPr>
              <p:nvPr>
                <p:custDataLst>
                  <p:tags r:id="rId154"/>
                </p:custDataLst>
              </p:nvPr>
            </p:nvSpPr>
            <p:spPr bwMode="auto">
              <a:xfrm>
                <a:off x="968" y="3272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96" name="Rectangle 90"/>
              <p:cNvSpPr>
                <a:spLocks noChangeArrowheads="1"/>
              </p:cNvSpPr>
              <p:nvPr>
                <p:custDataLst>
                  <p:tags r:id="rId155"/>
                </p:custDataLst>
              </p:nvPr>
            </p:nvSpPr>
            <p:spPr bwMode="auto">
              <a:xfrm>
                <a:off x="1047" y="3264"/>
                <a:ext cx="3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Reg</a:t>
                </a:r>
              </a:p>
            </p:txBody>
          </p:sp>
        </p:grpSp>
        <p:grpSp>
          <p:nvGrpSpPr>
            <p:cNvPr id="26786" name="Group 91"/>
            <p:cNvGrpSpPr>
              <a:grpSpLocks/>
            </p:cNvGrpSpPr>
            <p:nvPr/>
          </p:nvGrpSpPr>
          <p:grpSpPr bwMode="auto">
            <a:xfrm>
              <a:off x="1448" y="3264"/>
              <a:ext cx="464" cy="210"/>
              <a:chOff x="1448" y="3264"/>
              <a:chExt cx="464" cy="210"/>
            </a:xfrm>
          </p:grpSpPr>
          <p:sp>
            <p:nvSpPr>
              <p:cNvPr id="26793" name="Rectangle 92"/>
              <p:cNvSpPr>
                <a:spLocks noChangeArrowheads="1"/>
              </p:cNvSpPr>
              <p:nvPr>
                <p:custDataLst>
                  <p:tags r:id="rId152"/>
                </p:custDataLst>
              </p:nvPr>
            </p:nvSpPr>
            <p:spPr bwMode="auto">
              <a:xfrm>
                <a:off x="1448" y="3272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94" name="Rectangle 93"/>
              <p:cNvSpPr>
                <a:spLocks noChangeArrowheads="1"/>
              </p:cNvSpPr>
              <p:nvPr>
                <p:custDataLst>
                  <p:tags r:id="rId153"/>
                </p:custDataLst>
              </p:nvPr>
            </p:nvSpPr>
            <p:spPr bwMode="auto">
              <a:xfrm>
                <a:off x="1479" y="3264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26787" name="Group 94"/>
            <p:cNvGrpSpPr>
              <a:grpSpLocks/>
            </p:cNvGrpSpPr>
            <p:nvPr/>
          </p:nvGrpSpPr>
          <p:grpSpPr bwMode="auto">
            <a:xfrm>
              <a:off x="1928" y="3264"/>
              <a:ext cx="464" cy="210"/>
              <a:chOff x="1928" y="3264"/>
              <a:chExt cx="464" cy="210"/>
            </a:xfrm>
          </p:grpSpPr>
          <p:sp>
            <p:nvSpPr>
              <p:cNvPr id="26791" name="Rectangle 95"/>
              <p:cNvSpPr>
                <a:spLocks noChangeArrowheads="1"/>
              </p:cNvSpPr>
              <p:nvPr>
                <p:custDataLst>
                  <p:tags r:id="rId150"/>
                </p:custDataLst>
              </p:nvPr>
            </p:nvSpPr>
            <p:spPr bwMode="auto">
              <a:xfrm>
                <a:off x="1928" y="3272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92" name="Rectangle 96"/>
              <p:cNvSpPr>
                <a:spLocks noChangeArrowheads="1"/>
              </p:cNvSpPr>
              <p:nvPr>
                <p:custDataLst>
                  <p:tags r:id="rId151"/>
                </p:custDataLst>
              </p:nvPr>
            </p:nvSpPr>
            <p:spPr bwMode="auto">
              <a:xfrm>
                <a:off x="1959" y="3264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26788" name="Group 97"/>
            <p:cNvGrpSpPr>
              <a:grpSpLocks/>
            </p:cNvGrpSpPr>
            <p:nvPr/>
          </p:nvGrpSpPr>
          <p:grpSpPr bwMode="auto">
            <a:xfrm>
              <a:off x="2408" y="3264"/>
              <a:ext cx="464" cy="210"/>
              <a:chOff x="2408" y="3264"/>
              <a:chExt cx="464" cy="210"/>
            </a:xfrm>
          </p:grpSpPr>
          <p:sp>
            <p:nvSpPr>
              <p:cNvPr id="26789" name="Rectangle 98"/>
              <p:cNvSpPr>
                <a:spLocks noChangeArrowheads="1"/>
              </p:cNvSpPr>
              <p:nvPr>
                <p:custDataLst>
                  <p:tags r:id="rId148"/>
                </p:custDataLst>
              </p:nvPr>
            </p:nvSpPr>
            <p:spPr bwMode="auto">
              <a:xfrm>
                <a:off x="2408" y="3272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90" name="Rectangle 99"/>
              <p:cNvSpPr>
                <a:spLocks noChangeArrowheads="1"/>
              </p:cNvSpPr>
              <p:nvPr>
                <p:custDataLst>
                  <p:tags r:id="rId149"/>
                </p:custDataLst>
              </p:nvPr>
            </p:nvSpPr>
            <p:spPr bwMode="auto">
              <a:xfrm>
                <a:off x="2487" y="3264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Wr</a:t>
                </a:r>
              </a:p>
            </p:txBody>
          </p:sp>
        </p:grpSp>
      </p:grpSp>
      <p:grpSp>
        <p:nvGrpSpPr>
          <p:cNvPr id="26695" name="Group 100"/>
          <p:cNvGrpSpPr>
            <a:grpSpLocks/>
          </p:cNvGrpSpPr>
          <p:nvPr>
            <p:custDataLst>
              <p:tags r:id="rId69"/>
            </p:custDataLst>
          </p:nvPr>
        </p:nvGrpSpPr>
        <p:grpSpPr bwMode="auto">
          <a:xfrm>
            <a:off x="4737100" y="4429125"/>
            <a:ext cx="738188" cy="333375"/>
            <a:chOff x="2888" y="2544"/>
            <a:chExt cx="465" cy="210"/>
          </a:xfrm>
        </p:grpSpPr>
        <p:sp>
          <p:nvSpPr>
            <p:cNvPr id="26782" name="Rectangle 101"/>
            <p:cNvSpPr>
              <a:spLocks noChangeArrowheads="1"/>
            </p:cNvSpPr>
            <p:nvPr>
              <p:custDataLst>
                <p:tags r:id="rId146"/>
              </p:custDataLst>
            </p:nvPr>
          </p:nvSpPr>
          <p:spPr bwMode="auto">
            <a:xfrm>
              <a:off x="2888" y="2552"/>
              <a:ext cx="464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83" name="Rectangle 102"/>
            <p:cNvSpPr>
              <a:spLocks noChangeArrowheads="1"/>
            </p:cNvSpPr>
            <p:nvPr>
              <p:custDataLst>
                <p:tags r:id="rId147"/>
              </p:custDataLst>
            </p:nvPr>
          </p:nvSpPr>
          <p:spPr bwMode="auto">
            <a:xfrm>
              <a:off x="2919" y="2544"/>
              <a:ext cx="43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 dirty="0" err="1">
                  <a:latin typeface="Times New Roman" charset="0"/>
                </a:rPr>
                <a:t>Ifetch</a:t>
              </a:r>
              <a:endParaRPr lang="en-US" sz="1600" b="1" dirty="0">
                <a:latin typeface="Times New Roman" charset="0"/>
              </a:endParaRPr>
            </a:p>
          </p:txBody>
        </p:sp>
      </p:grpSp>
      <p:grpSp>
        <p:nvGrpSpPr>
          <p:cNvPr id="26696" name="Group 103"/>
          <p:cNvGrpSpPr>
            <a:grpSpLocks/>
          </p:cNvGrpSpPr>
          <p:nvPr>
            <p:custDataLst>
              <p:tags r:id="rId70"/>
            </p:custDataLst>
          </p:nvPr>
        </p:nvGrpSpPr>
        <p:grpSpPr bwMode="auto">
          <a:xfrm>
            <a:off x="5499100" y="4429125"/>
            <a:ext cx="736600" cy="333375"/>
            <a:chOff x="3368" y="2544"/>
            <a:chExt cx="464" cy="210"/>
          </a:xfrm>
        </p:grpSpPr>
        <p:sp>
          <p:nvSpPr>
            <p:cNvPr id="26780" name="Rectangle 104"/>
            <p:cNvSpPr>
              <a:spLocks noChangeArrowheads="1"/>
            </p:cNvSpPr>
            <p:nvPr>
              <p:custDataLst>
                <p:tags r:id="rId144"/>
              </p:custDataLst>
            </p:nvPr>
          </p:nvSpPr>
          <p:spPr bwMode="auto">
            <a:xfrm>
              <a:off x="3368" y="2552"/>
              <a:ext cx="464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81" name="Rectangle 105"/>
            <p:cNvSpPr>
              <a:spLocks noChangeArrowheads="1"/>
            </p:cNvSpPr>
            <p:nvPr>
              <p:custDataLst>
                <p:tags r:id="rId145"/>
              </p:custDataLst>
            </p:nvPr>
          </p:nvSpPr>
          <p:spPr bwMode="auto">
            <a:xfrm>
              <a:off x="3447" y="2544"/>
              <a:ext cx="3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Reg</a:t>
              </a:r>
            </a:p>
          </p:txBody>
        </p:sp>
      </p:grpSp>
      <p:grpSp>
        <p:nvGrpSpPr>
          <p:cNvPr id="26697" name="Group 106"/>
          <p:cNvGrpSpPr>
            <a:grpSpLocks/>
          </p:cNvGrpSpPr>
          <p:nvPr>
            <p:custDataLst>
              <p:tags r:id="rId71"/>
            </p:custDataLst>
          </p:nvPr>
        </p:nvGrpSpPr>
        <p:grpSpPr bwMode="auto">
          <a:xfrm>
            <a:off x="6261100" y="4429125"/>
            <a:ext cx="736600" cy="333375"/>
            <a:chOff x="3848" y="2544"/>
            <a:chExt cx="464" cy="210"/>
          </a:xfrm>
        </p:grpSpPr>
        <p:sp>
          <p:nvSpPr>
            <p:cNvPr id="26778" name="Rectangle 107"/>
            <p:cNvSpPr>
              <a:spLocks noChangeArrowheads="1"/>
            </p:cNvSpPr>
            <p:nvPr>
              <p:custDataLst>
                <p:tags r:id="rId142"/>
              </p:custDataLst>
            </p:nvPr>
          </p:nvSpPr>
          <p:spPr bwMode="auto">
            <a:xfrm>
              <a:off x="3848" y="2552"/>
              <a:ext cx="464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79" name="Rectangle 108"/>
            <p:cNvSpPr>
              <a:spLocks noChangeArrowheads="1"/>
            </p:cNvSpPr>
            <p:nvPr>
              <p:custDataLst>
                <p:tags r:id="rId143"/>
              </p:custDataLst>
            </p:nvPr>
          </p:nvSpPr>
          <p:spPr bwMode="auto">
            <a:xfrm>
              <a:off x="3879" y="2544"/>
              <a:ext cx="37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Exec</a:t>
              </a:r>
            </a:p>
          </p:txBody>
        </p:sp>
      </p:grpSp>
      <p:grpSp>
        <p:nvGrpSpPr>
          <p:cNvPr id="26698" name="Group 109"/>
          <p:cNvGrpSpPr>
            <a:grpSpLocks/>
          </p:cNvGrpSpPr>
          <p:nvPr>
            <p:custDataLst>
              <p:tags r:id="rId72"/>
            </p:custDataLst>
          </p:nvPr>
        </p:nvGrpSpPr>
        <p:grpSpPr bwMode="auto">
          <a:xfrm>
            <a:off x="7023100" y="4429125"/>
            <a:ext cx="736600" cy="333375"/>
            <a:chOff x="4328" y="2544"/>
            <a:chExt cx="464" cy="210"/>
          </a:xfrm>
        </p:grpSpPr>
        <p:sp>
          <p:nvSpPr>
            <p:cNvPr id="26776" name="Rectangle 110"/>
            <p:cNvSpPr>
              <a:spLocks noChangeArrowheads="1"/>
            </p:cNvSpPr>
            <p:nvPr>
              <p:custDataLst>
                <p:tags r:id="rId140"/>
              </p:custDataLst>
            </p:nvPr>
          </p:nvSpPr>
          <p:spPr bwMode="auto">
            <a:xfrm>
              <a:off x="4328" y="2552"/>
              <a:ext cx="464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77" name="Rectangle 111"/>
            <p:cNvSpPr>
              <a:spLocks noChangeArrowheads="1"/>
            </p:cNvSpPr>
            <p:nvPr>
              <p:custDataLst>
                <p:tags r:id="rId141"/>
              </p:custDataLst>
            </p:nvPr>
          </p:nvSpPr>
          <p:spPr bwMode="auto">
            <a:xfrm>
              <a:off x="4359" y="2544"/>
              <a:ext cx="39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Mem</a:t>
              </a:r>
            </a:p>
          </p:txBody>
        </p:sp>
      </p:grpSp>
      <p:sp>
        <p:nvSpPr>
          <p:cNvPr id="26699" name="Rectangle 112"/>
          <p:cNvSpPr>
            <a:spLocks noChangeArrowheads="1"/>
          </p:cNvSpPr>
          <p:nvPr>
            <p:custDataLst>
              <p:tags r:id="rId73"/>
            </p:custDataLst>
          </p:nvPr>
        </p:nvSpPr>
        <p:spPr bwMode="auto">
          <a:xfrm>
            <a:off x="900113" y="4124325"/>
            <a:ext cx="6334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Load</a:t>
            </a:r>
          </a:p>
        </p:txBody>
      </p:sp>
      <p:sp>
        <p:nvSpPr>
          <p:cNvPr id="26700" name="Rectangle 113"/>
          <p:cNvSpPr>
            <a:spLocks noChangeArrowheads="1"/>
          </p:cNvSpPr>
          <p:nvPr>
            <p:custDataLst>
              <p:tags r:id="rId74"/>
            </p:custDataLst>
          </p:nvPr>
        </p:nvSpPr>
        <p:spPr bwMode="auto">
          <a:xfrm>
            <a:off x="4710113" y="4124325"/>
            <a:ext cx="64293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 dirty="0">
                <a:latin typeface="Times New Roman" charset="0"/>
              </a:rPr>
              <a:t>Store</a:t>
            </a:r>
          </a:p>
        </p:txBody>
      </p:sp>
      <p:sp>
        <p:nvSpPr>
          <p:cNvPr id="26701" name="Line 114"/>
          <p:cNvSpPr>
            <a:spLocks noChangeShapeType="1"/>
          </p:cNvSpPr>
          <p:nvPr>
            <p:custDataLst>
              <p:tags r:id="rId75"/>
            </p:custDataLst>
          </p:nvPr>
        </p:nvSpPr>
        <p:spPr bwMode="auto">
          <a:xfrm flipV="1">
            <a:off x="4724400" y="3514725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02" name="Rectangle 115"/>
          <p:cNvSpPr>
            <a:spLocks noChangeArrowheads="1"/>
          </p:cNvSpPr>
          <p:nvPr>
            <p:custDataLst>
              <p:tags r:id="rId76"/>
            </p:custDataLst>
          </p:nvPr>
        </p:nvSpPr>
        <p:spPr bwMode="auto">
          <a:xfrm>
            <a:off x="366713" y="5067300"/>
            <a:ext cx="23876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Pipeline Implementation:</a:t>
            </a:r>
          </a:p>
        </p:txBody>
      </p:sp>
      <p:grpSp>
        <p:nvGrpSpPr>
          <p:cNvPr id="26703" name="Group 116"/>
          <p:cNvGrpSpPr>
            <a:grpSpLocks/>
          </p:cNvGrpSpPr>
          <p:nvPr>
            <p:custDataLst>
              <p:tags r:id="rId77"/>
            </p:custDataLst>
          </p:nvPr>
        </p:nvGrpSpPr>
        <p:grpSpPr bwMode="auto">
          <a:xfrm>
            <a:off x="1689100" y="5800725"/>
            <a:ext cx="3784600" cy="333375"/>
            <a:chOff x="968" y="3552"/>
            <a:chExt cx="2384" cy="210"/>
          </a:xfrm>
        </p:grpSpPr>
        <p:grpSp>
          <p:nvGrpSpPr>
            <p:cNvPr id="26761" name="Group 117"/>
            <p:cNvGrpSpPr>
              <a:grpSpLocks/>
            </p:cNvGrpSpPr>
            <p:nvPr/>
          </p:nvGrpSpPr>
          <p:grpSpPr bwMode="auto">
            <a:xfrm>
              <a:off x="968" y="3552"/>
              <a:ext cx="465" cy="210"/>
              <a:chOff x="968" y="3552"/>
              <a:chExt cx="465" cy="210"/>
            </a:xfrm>
          </p:grpSpPr>
          <p:sp>
            <p:nvSpPr>
              <p:cNvPr id="26774" name="Rectangle 118"/>
              <p:cNvSpPr>
                <a:spLocks noChangeArrowheads="1"/>
              </p:cNvSpPr>
              <p:nvPr>
                <p:custDataLst>
                  <p:tags r:id="rId138"/>
                </p:custDataLst>
              </p:nvPr>
            </p:nvSpPr>
            <p:spPr bwMode="auto">
              <a:xfrm>
                <a:off x="968" y="3560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75" name="Rectangle 119"/>
              <p:cNvSpPr>
                <a:spLocks noChangeArrowheads="1"/>
              </p:cNvSpPr>
              <p:nvPr>
                <p:custDataLst>
                  <p:tags r:id="rId139"/>
                </p:custDataLst>
              </p:nvPr>
            </p:nvSpPr>
            <p:spPr bwMode="auto">
              <a:xfrm>
                <a:off x="999" y="3552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26762" name="Group 120"/>
            <p:cNvGrpSpPr>
              <a:grpSpLocks/>
            </p:cNvGrpSpPr>
            <p:nvPr/>
          </p:nvGrpSpPr>
          <p:grpSpPr bwMode="auto">
            <a:xfrm>
              <a:off x="1448" y="3552"/>
              <a:ext cx="464" cy="210"/>
              <a:chOff x="1448" y="3552"/>
              <a:chExt cx="464" cy="210"/>
            </a:xfrm>
          </p:grpSpPr>
          <p:sp>
            <p:nvSpPr>
              <p:cNvPr id="26772" name="Rectangle 121"/>
              <p:cNvSpPr>
                <a:spLocks noChangeArrowheads="1"/>
              </p:cNvSpPr>
              <p:nvPr>
                <p:custDataLst>
                  <p:tags r:id="rId136"/>
                </p:custDataLst>
              </p:nvPr>
            </p:nvSpPr>
            <p:spPr bwMode="auto">
              <a:xfrm>
                <a:off x="1448" y="3560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73" name="Rectangle 122"/>
              <p:cNvSpPr>
                <a:spLocks noChangeArrowheads="1"/>
              </p:cNvSpPr>
              <p:nvPr>
                <p:custDataLst>
                  <p:tags r:id="rId137"/>
                </p:custDataLst>
              </p:nvPr>
            </p:nvSpPr>
            <p:spPr bwMode="auto">
              <a:xfrm>
                <a:off x="1527" y="3552"/>
                <a:ext cx="3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Reg</a:t>
                </a:r>
              </a:p>
            </p:txBody>
          </p:sp>
        </p:grpSp>
        <p:grpSp>
          <p:nvGrpSpPr>
            <p:cNvPr id="26763" name="Group 123"/>
            <p:cNvGrpSpPr>
              <a:grpSpLocks/>
            </p:cNvGrpSpPr>
            <p:nvPr/>
          </p:nvGrpSpPr>
          <p:grpSpPr bwMode="auto">
            <a:xfrm>
              <a:off x="1928" y="3552"/>
              <a:ext cx="464" cy="210"/>
              <a:chOff x="1928" y="3552"/>
              <a:chExt cx="464" cy="210"/>
            </a:xfrm>
          </p:grpSpPr>
          <p:sp>
            <p:nvSpPr>
              <p:cNvPr id="26770" name="Rectangle 124"/>
              <p:cNvSpPr>
                <a:spLocks noChangeArrowheads="1"/>
              </p:cNvSpPr>
              <p:nvPr>
                <p:custDataLst>
                  <p:tags r:id="rId134"/>
                </p:custDataLst>
              </p:nvPr>
            </p:nvSpPr>
            <p:spPr bwMode="auto">
              <a:xfrm>
                <a:off x="1928" y="3560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71" name="Rectangle 125"/>
              <p:cNvSpPr>
                <a:spLocks noChangeArrowheads="1"/>
              </p:cNvSpPr>
              <p:nvPr>
                <p:custDataLst>
                  <p:tags r:id="rId135"/>
                </p:custDataLst>
              </p:nvPr>
            </p:nvSpPr>
            <p:spPr bwMode="auto">
              <a:xfrm>
                <a:off x="1959" y="3552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26764" name="Group 126"/>
            <p:cNvGrpSpPr>
              <a:grpSpLocks/>
            </p:cNvGrpSpPr>
            <p:nvPr/>
          </p:nvGrpSpPr>
          <p:grpSpPr bwMode="auto">
            <a:xfrm>
              <a:off x="2408" y="3552"/>
              <a:ext cx="464" cy="210"/>
              <a:chOff x="2408" y="3552"/>
              <a:chExt cx="464" cy="210"/>
            </a:xfrm>
          </p:grpSpPr>
          <p:sp>
            <p:nvSpPr>
              <p:cNvPr id="26768" name="Rectangle 127"/>
              <p:cNvSpPr>
                <a:spLocks noChangeArrowheads="1"/>
              </p:cNvSpPr>
              <p:nvPr>
                <p:custDataLst>
                  <p:tags r:id="rId132"/>
                </p:custDataLst>
              </p:nvPr>
            </p:nvSpPr>
            <p:spPr bwMode="auto">
              <a:xfrm>
                <a:off x="2408" y="3560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69" name="Rectangle 128"/>
              <p:cNvSpPr>
                <a:spLocks noChangeArrowheads="1"/>
              </p:cNvSpPr>
              <p:nvPr>
                <p:custDataLst>
                  <p:tags r:id="rId133"/>
                </p:custDataLst>
              </p:nvPr>
            </p:nvSpPr>
            <p:spPr bwMode="auto">
              <a:xfrm>
                <a:off x="2439" y="3552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26765" name="Group 129"/>
            <p:cNvGrpSpPr>
              <a:grpSpLocks/>
            </p:cNvGrpSpPr>
            <p:nvPr/>
          </p:nvGrpSpPr>
          <p:grpSpPr bwMode="auto">
            <a:xfrm>
              <a:off x="2888" y="3552"/>
              <a:ext cx="464" cy="210"/>
              <a:chOff x="2888" y="3552"/>
              <a:chExt cx="464" cy="210"/>
            </a:xfrm>
          </p:grpSpPr>
          <p:sp>
            <p:nvSpPr>
              <p:cNvPr id="26766" name="Rectangle 130"/>
              <p:cNvSpPr>
                <a:spLocks noChangeArrowheads="1"/>
              </p:cNvSpPr>
              <p:nvPr>
                <p:custDataLst>
                  <p:tags r:id="rId130"/>
                </p:custDataLst>
              </p:nvPr>
            </p:nvSpPr>
            <p:spPr bwMode="auto">
              <a:xfrm>
                <a:off x="2888" y="3560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67" name="Rectangle 131"/>
              <p:cNvSpPr>
                <a:spLocks noChangeArrowheads="1"/>
              </p:cNvSpPr>
              <p:nvPr>
                <p:custDataLst>
                  <p:tags r:id="rId131"/>
                </p:custDataLst>
              </p:nvPr>
            </p:nvSpPr>
            <p:spPr bwMode="auto">
              <a:xfrm>
                <a:off x="2967" y="3552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Wr</a:t>
                </a:r>
              </a:p>
            </p:txBody>
          </p:sp>
        </p:grpSp>
      </p:grpSp>
      <p:sp>
        <p:nvSpPr>
          <p:cNvPr id="26704" name="Rectangle 132"/>
          <p:cNvSpPr>
            <a:spLocks noChangeArrowheads="1"/>
          </p:cNvSpPr>
          <p:nvPr>
            <p:custDataLst>
              <p:tags r:id="rId78"/>
            </p:custDataLst>
          </p:nvPr>
        </p:nvSpPr>
        <p:spPr bwMode="auto">
          <a:xfrm>
            <a:off x="1128713" y="5800725"/>
            <a:ext cx="64293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Store</a:t>
            </a:r>
          </a:p>
        </p:txBody>
      </p:sp>
      <p:sp>
        <p:nvSpPr>
          <p:cNvPr id="26705" name="Line 133"/>
          <p:cNvSpPr>
            <a:spLocks noChangeShapeType="1"/>
          </p:cNvSpPr>
          <p:nvPr>
            <p:custDataLst>
              <p:tags r:id="rId79"/>
            </p:custDataLst>
          </p:nvPr>
        </p:nvSpPr>
        <p:spPr bwMode="auto">
          <a:xfrm flipV="1">
            <a:off x="914400" y="3514725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06" name="Line 134"/>
          <p:cNvSpPr>
            <a:spLocks noChangeShapeType="1"/>
          </p:cNvSpPr>
          <p:nvPr>
            <p:custDataLst>
              <p:tags r:id="rId80"/>
            </p:custDataLst>
          </p:nvPr>
        </p:nvSpPr>
        <p:spPr bwMode="auto">
          <a:xfrm flipV="1">
            <a:off x="914400" y="4733925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07" name="Line 135"/>
          <p:cNvSpPr>
            <a:spLocks noChangeShapeType="1"/>
          </p:cNvSpPr>
          <p:nvPr>
            <p:custDataLst>
              <p:tags r:id="rId81"/>
            </p:custDataLst>
          </p:nvPr>
        </p:nvSpPr>
        <p:spPr bwMode="auto">
          <a:xfrm flipV="1">
            <a:off x="4724400" y="4733925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08" name="Line 136"/>
          <p:cNvSpPr>
            <a:spLocks noChangeShapeType="1"/>
          </p:cNvSpPr>
          <p:nvPr>
            <p:custDataLst>
              <p:tags r:id="rId82"/>
            </p:custDataLst>
          </p:nvPr>
        </p:nvSpPr>
        <p:spPr bwMode="auto">
          <a:xfrm>
            <a:off x="533400" y="16002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09" name="Line 137"/>
          <p:cNvSpPr>
            <a:spLocks noChangeShapeType="1"/>
          </p:cNvSpPr>
          <p:nvPr>
            <p:custDataLst>
              <p:tags r:id="rId83"/>
            </p:custDataLst>
          </p:nvPr>
        </p:nvSpPr>
        <p:spPr bwMode="auto">
          <a:xfrm>
            <a:off x="914400" y="16002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10" name="Line 138"/>
          <p:cNvSpPr>
            <a:spLocks noChangeShapeType="1"/>
          </p:cNvSpPr>
          <p:nvPr>
            <p:custDataLst>
              <p:tags r:id="rId84"/>
            </p:custDataLst>
          </p:nvPr>
        </p:nvSpPr>
        <p:spPr bwMode="auto">
          <a:xfrm flipV="1">
            <a:off x="7772400" y="3514725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11" name="Line 139"/>
          <p:cNvSpPr>
            <a:spLocks noChangeShapeType="1"/>
          </p:cNvSpPr>
          <p:nvPr>
            <p:custDataLst>
              <p:tags r:id="rId85"/>
            </p:custDataLst>
          </p:nvPr>
        </p:nvSpPr>
        <p:spPr bwMode="auto">
          <a:xfrm flipV="1">
            <a:off x="4724400" y="2447925"/>
            <a:ext cx="0" cy="8382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12" name="Line 140"/>
          <p:cNvSpPr>
            <a:spLocks noChangeShapeType="1"/>
          </p:cNvSpPr>
          <p:nvPr>
            <p:custDataLst>
              <p:tags r:id="rId86"/>
            </p:custDataLst>
          </p:nvPr>
        </p:nvSpPr>
        <p:spPr bwMode="auto">
          <a:xfrm>
            <a:off x="4495800" y="16002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13" name="Line 141"/>
          <p:cNvSpPr>
            <a:spLocks noChangeShapeType="1"/>
          </p:cNvSpPr>
          <p:nvPr>
            <p:custDataLst>
              <p:tags r:id="rId87"/>
            </p:custDataLst>
          </p:nvPr>
        </p:nvSpPr>
        <p:spPr bwMode="auto">
          <a:xfrm flipV="1">
            <a:off x="8229600" y="1685925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14" name="Line 142"/>
          <p:cNvSpPr>
            <a:spLocks noChangeShapeType="1"/>
          </p:cNvSpPr>
          <p:nvPr>
            <p:custDataLst>
              <p:tags r:id="rId88"/>
            </p:custDataLst>
          </p:nvPr>
        </p:nvSpPr>
        <p:spPr bwMode="auto">
          <a:xfrm>
            <a:off x="8229600" y="16002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15" name="Line 143"/>
          <p:cNvSpPr>
            <a:spLocks noChangeShapeType="1"/>
          </p:cNvSpPr>
          <p:nvPr>
            <p:custDataLst>
              <p:tags r:id="rId89"/>
            </p:custDataLst>
          </p:nvPr>
        </p:nvSpPr>
        <p:spPr bwMode="auto">
          <a:xfrm>
            <a:off x="914400" y="1828800"/>
            <a:ext cx="1905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16" name="Line 144"/>
          <p:cNvSpPr>
            <a:spLocks noChangeShapeType="1"/>
          </p:cNvSpPr>
          <p:nvPr>
            <p:custDataLst>
              <p:tags r:id="rId90"/>
            </p:custDataLst>
          </p:nvPr>
        </p:nvSpPr>
        <p:spPr bwMode="auto">
          <a:xfrm>
            <a:off x="2819400" y="16002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17" name="Line 145"/>
          <p:cNvSpPr>
            <a:spLocks noChangeShapeType="1"/>
          </p:cNvSpPr>
          <p:nvPr>
            <p:custDataLst>
              <p:tags r:id="rId91"/>
            </p:custDataLst>
          </p:nvPr>
        </p:nvSpPr>
        <p:spPr bwMode="auto">
          <a:xfrm>
            <a:off x="2819400" y="16002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18" name="Line 146"/>
          <p:cNvSpPr>
            <a:spLocks noChangeShapeType="1"/>
          </p:cNvSpPr>
          <p:nvPr>
            <p:custDataLst>
              <p:tags r:id="rId92"/>
            </p:custDataLst>
          </p:nvPr>
        </p:nvSpPr>
        <p:spPr bwMode="auto">
          <a:xfrm>
            <a:off x="4495800" y="1828800"/>
            <a:ext cx="1905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19" name="Line 147"/>
          <p:cNvSpPr>
            <a:spLocks noChangeShapeType="1"/>
          </p:cNvSpPr>
          <p:nvPr>
            <p:custDataLst>
              <p:tags r:id="rId93"/>
            </p:custDataLst>
          </p:nvPr>
        </p:nvSpPr>
        <p:spPr bwMode="auto">
          <a:xfrm>
            <a:off x="6400800" y="1600200"/>
            <a:ext cx="1828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20" name="Line 148"/>
          <p:cNvSpPr>
            <a:spLocks noChangeShapeType="1"/>
          </p:cNvSpPr>
          <p:nvPr>
            <p:custDataLst>
              <p:tags r:id="rId94"/>
            </p:custDataLst>
          </p:nvPr>
        </p:nvSpPr>
        <p:spPr bwMode="auto">
          <a:xfrm>
            <a:off x="6400800" y="16002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21" name="Line 149"/>
          <p:cNvSpPr>
            <a:spLocks noChangeShapeType="1"/>
          </p:cNvSpPr>
          <p:nvPr>
            <p:custDataLst>
              <p:tags r:id="rId95"/>
            </p:custDataLst>
          </p:nvPr>
        </p:nvSpPr>
        <p:spPr bwMode="auto">
          <a:xfrm>
            <a:off x="8305800" y="18288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22" name="Rectangle 150"/>
          <p:cNvSpPr>
            <a:spLocks noChangeArrowheads="1"/>
          </p:cNvSpPr>
          <p:nvPr>
            <p:custDataLst>
              <p:tags r:id="rId96"/>
            </p:custDataLst>
          </p:nvPr>
        </p:nvSpPr>
        <p:spPr bwMode="auto">
          <a:xfrm>
            <a:off x="442913" y="1600200"/>
            <a:ext cx="49688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Clk</a:t>
            </a:r>
          </a:p>
        </p:txBody>
      </p:sp>
      <p:sp>
        <p:nvSpPr>
          <p:cNvPr id="26723" name="Rectangle 151"/>
          <p:cNvSpPr>
            <a:spLocks noChangeArrowheads="1"/>
          </p:cNvSpPr>
          <p:nvPr>
            <p:custDataLst>
              <p:tags r:id="rId97"/>
            </p:custDataLst>
          </p:nvPr>
        </p:nvSpPr>
        <p:spPr bwMode="auto">
          <a:xfrm>
            <a:off x="442913" y="1981200"/>
            <a:ext cx="27543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Single Cycle Implementation:</a:t>
            </a:r>
          </a:p>
        </p:txBody>
      </p:sp>
      <p:sp>
        <p:nvSpPr>
          <p:cNvPr id="26724" name="Rectangle 152"/>
          <p:cNvSpPr>
            <a:spLocks noChangeArrowheads="1"/>
          </p:cNvSpPr>
          <p:nvPr>
            <p:custDataLst>
              <p:tags r:id="rId98"/>
            </p:custDataLst>
          </p:nvPr>
        </p:nvSpPr>
        <p:spPr bwMode="auto">
          <a:xfrm>
            <a:off x="927100" y="2374900"/>
            <a:ext cx="3556000" cy="279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25" name="Rectangle 153"/>
          <p:cNvSpPr>
            <a:spLocks noChangeArrowheads="1"/>
          </p:cNvSpPr>
          <p:nvPr>
            <p:custDataLst>
              <p:tags r:id="rId99"/>
            </p:custDataLst>
          </p:nvPr>
        </p:nvSpPr>
        <p:spPr bwMode="auto">
          <a:xfrm>
            <a:off x="4508500" y="2374900"/>
            <a:ext cx="3708400" cy="279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26" name="Rectangle 154"/>
          <p:cNvSpPr>
            <a:spLocks noChangeArrowheads="1"/>
          </p:cNvSpPr>
          <p:nvPr>
            <p:custDataLst>
              <p:tags r:id="rId100"/>
            </p:custDataLst>
          </p:nvPr>
        </p:nvSpPr>
        <p:spPr bwMode="auto">
          <a:xfrm>
            <a:off x="2271713" y="2362200"/>
            <a:ext cx="6334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Load</a:t>
            </a:r>
          </a:p>
        </p:txBody>
      </p:sp>
      <p:sp>
        <p:nvSpPr>
          <p:cNvPr id="26727" name="Rectangle 155"/>
          <p:cNvSpPr>
            <a:spLocks noChangeArrowheads="1"/>
          </p:cNvSpPr>
          <p:nvPr>
            <p:custDataLst>
              <p:tags r:id="rId101"/>
            </p:custDataLst>
          </p:nvPr>
        </p:nvSpPr>
        <p:spPr bwMode="auto">
          <a:xfrm>
            <a:off x="6081713" y="2362200"/>
            <a:ext cx="64293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Store</a:t>
            </a:r>
          </a:p>
        </p:txBody>
      </p:sp>
      <p:sp>
        <p:nvSpPr>
          <p:cNvPr id="26728" name="Line 156"/>
          <p:cNvSpPr>
            <a:spLocks noChangeShapeType="1"/>
          </p:cNvSpPr>
          <p:nvPr>
            <p:custDataLst>
              <p:tags r:id="rId102"/>
            </p:custDataLst>
          </p:nvPr>
        </p:nvSpPr>
        <p:spPr bwMode="auto">
          <a:xfrm flipV="1">
            <a:off x="7543800" y="2362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29" name="Rectangle 157"/>
          <p:cNvSpPr>
            <a:spLocks noChangeArrowheads="1"/>
          </p:cNvSpPr>
          <p:nvPr>
            <p:custDataLst>
              <p:tags r:id="rId103"/>
            </p:custDataLst>
          </p:nvPr>
        </p:nvSpPr>
        <p:spPr bwMode="auto">
          <a:xfrm>
            <a:off x="7529513" y="2362200"/>
            <a:ext cx="7223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Waste</a:t>
            </a:r>
          </a:p>
        </p:txBody>
      </p:sp>
      <p:grpSp>
        <p:nvGrpSpPr>
          <p:cNvPr id="26730" name="Group 158"/>
          <p:cNvGrpSpPr>
            <a:grpSpLocks/>
          </p:cNvGrpSpPr>
          <p:nvPr>
            <p:custDataLst>
              <p:tags r:id="rId104"/>
            </p:custDataLst>
          </p:nvPr>
        </p:nvGrpSpPr>
        <p:grpSpPr bwMode="auto">
          <a:xfrm>
            <a:off x="7785100" y="4429125"/>
            <a:ext cx="738188" cy="333375"/>
            <a:chOff x="4808" y="2544"/>
            <a:chExt cx="465" cy="210"/>
          </a:xfrm>
        </p:grpSpPr>
        <p:sp>
          <p:nvSpPr>
            <p:cNvPr id="26759" name="Rectangle 159"/>
            <p:cNvSpPr>
              <a:spLocks noChangeArrowheads="1"/>
            </p:cNvSpPr>
            <p:nvPr>
              <p:custDataLst>
                <p:tags r:id="rId128"/>
              </p:custDataLst>
            </p:nvPr>
          </p:nvSpPr>
          <p:spPr bwMode="auto">
            <a:xfrm>
              <a:off x="4808" y="2552"/>
              <a:ext cx="464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60" name="Rectangle 160"/>
            <p:cNvSpPr>
              <a:spLocks noChangeArrowheads="1"/>
            </p:cNvSpPr>
            <p:nvPr>
              <p:custDataLst>
                <p:tags r:id="rId129"/>
              </p:custDataLst>
            </p:nvPr>
          </p:nvSpPr>
          <p:spPr bwMode="auto">
            <a:xfrm>
              <a:off x="4839" y="2544"/>
              <a:ext cx="43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Ifetch</a:t>
              </a:r>
            </a:p>
          </p:txBody>
        </p:sp>
      </p:grpSp>
      <p:sp>
        <p:nvSpPr>
          <p:cNvPr id="26731" name="Rectangle 161"/>
          <p:cNvSpPr>
            <a:spLocks noChangeArrowheads="1"/>
          </p:cNvSpPr>
          <p:nvPr>
            <p:custDataLst>
              <p:tags r:id="rId105"/>
            </p:custDataLst>
          </p:nvPr>
        </p:nvSpPr>
        <p:spPr bwMode="auto">
          <a:xfrm>
            <a:off x="7758113" y="4124325"/>
            <a:ext cx="7683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R-type</a:t>
            </a:r>
          </a:p>
        </p:txBody>
      </p:sp>
      <p:grpSp>
        <p:nvGrpSpPr>
          <p:cNvPr id="26732" name="Group 162"/>
          <p:cNvGrpSpPr>
            <a:grpSpLocks/>
          </p:cNvGrpSpPr>
          <p:nvPr>
            <p:custDataLst>
              <p:tags r:id="rId106"/>
            </p:custDataLst>
          </p:nvPr>
        </p:nvGrpSpPr>
        <p:grpSpPr bwMode="auto">
          <a:xfrm>
            <a:off x="2460625" y="6143625"/>
            <a:ext cx="3784600" cy="333375"/>
            <a:chOff x="1496" y="3840"/>
            <a:chExt cx="2384" cy="210"/>
          </a:xfrm>
        </p:grpSpPr>
        <p:grpSp>
          <p:nvGrpSpPr>
            <p:cNvPr id="26744" name="Group 163"/>
            <p:cNvGrpSpPr>
              <a:grpSpLocks/>
            </p:cNvGrpSpPr>
            <p:nvPr/>
          </p:nvGrpSpPr>
          <p:grpSpPr bwMode="auto">
            <a:xfrm>
              <a:off x="1496" y="3840"/>
              <a:ext cx="465" cy="210"/>
              <a:chOff x="1496" y="3840"/>
              <a:chExt cx="465" cy="210"/>
            </a:xfrm>
          </p:grpSpPr>
          <p:sp>
            <p:nvSpPr>
              <p:cNvPr id="26757" name="Rectangle 164"/>
              <p:cNvSpPr>
                <a:spLocks noChangeArrowheads="1"/>
              </p:cNvSpPr>
              <p:nvPr>
                <p:custDataLst>
                  <p:tags r:id="rId126"/>
                </p:custDataLst>
              </p:nvPr>
            </p:nvSpPr>
            <p:spPr bwMode="auto">
              <a:xfrm>
                <a:off x="1496" y="3848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58" name="Rectangle 165"/>
              <p:cNvSpPr>
                <a:spLocks noChangeArrowheads="1"/>
              </p:cNvSpPr>
              <p:nvPr>
                <p:custDataLst>
                  <p:tags r:id="rId127"/>
                </p:custDataLst>
              </p:nvPr>
            </p:nvSpPr>
            <p:spPr bwMode="auto">
              <a:xfrm>
                <a:off x="1527" y="3840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26745" name="Group 166"/>
            <p:cNvGrpSpPr>
              <a:grpSpLocks/>
            </p:cNvGrpSpPr>
            <p:nvPr/>
          </p:nvGrpSpPr>
          <p:grpSpPr bwMode="auto">
            <a:xfrm>
              <a:off x="1976" y="3840"/>
              <a:ext cx="464" cy="210"/>
              <a:chOff x="1976" y="3840"/>
              <a:chExt cx="464" cy="210"/>
            </a:xfrm>
          </p:grpSpPr>
          <p:sp>
            <p:nvSpPr>
              <p:cNvPr id="26755" name="Rectangle 167"/>
              <p:cNvSpPr>
                <a:spLocks noChangeArrowheads="1"/>
              </p:cNvSpPr>
              <p:nvPr>
                <p:custDataLst>
                  <p:tags r:id="rId124"/>
                </p:custDataLst>
              </p:nvPr>
            </p:nvSpPr>
            <p:spPr bwMode="auto">
              <a:xfrm>
                <a:off x="1976" y="3848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56" name="Rectangle 168"/>
              <p:cNvSpPr>
                <a:spLocks noChangeArrowheads="1"/>
              </p:cNvSpPr>
              <p:nvPr>
                <p:custDataLst>
                  <p:tags r:id="rId125"/>
                </p:custDataLst>
              </p:nvPr>
            </p:nvSpPr>
            <p:spPr bwMode="auto">
              <a:xfrm>
                <a:off x="2055" y="3840"/>
                <a:ext cx="3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Reg</a:t>
                </a:r>
              </a:p>
            </p:txBody>
          </p:sp>
        </p:grpSp>
        <p:grpSp>
          <p:nvGrpSpPr>
            <p:cNvPr id="26746" name="Group 169"/>
            <p:cNvGrpSpPr>
              <a:grpSpLocks/>
            </p:cNvGrpSpPr>
            <p:nvPr/>
          </p:nvGrpSpPr>
          <p:grpSpPr bwMode="auto">
            <a:xfrm>
              <a:off x="2456" y="3840"/>
              <a:ext cx="464" cy="210"/>
              <a:chOff x="2456" y="3840"/>
              <a:chExt cx="464" cy="210"/>
            </a:xfrm>
          </p:grpSpPr>
          <p:sp>
            <p:nvSpPr>
              <p:cNvPr id="26753" name="Rectangle 170"/>
              <p:cNvSpPr>
                <a:spLocks noChangeArrowheads="1"/>
              </p:cNvSpPr>
              <p:nvPr>
                <p:custDataLst>
                  <p:tags r:id="rId122"/>
                </p:custDataLst>
              </p:nvPr>
            </p:nvSpPr>
            <p:spPr bwMode="auto">
              <a:xfrm>
                <a:off x="2456" y="3848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54" name="Rectangle 171"/>
              <p:cNvSpPr>
                <a:spLocks noChangeArrowheads="1"/>
              </p:cNvSpPr>
              <p:nvPr>
                <p:custDataLst>
                  <p:tags r:id="rId123"/>
                </p:custDataLst>
              </p:nvPr>
            </p:nvSpPr>
            <p:spPr bwMode="auto">
              <a:xfrm>
                <a:off x="2487" y="3840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26747" name="Group 172"/>
            <p:cNvGrpSpPr>
              <a:grpSpLocks/>
            </p:cNvGrpSpPr>
            <p:nvPr/>
          </p:nvGrpSpPr>
          <p:grpSpPr bwMode="auto">
            <a:xfrm>
              <a:off x="2936" y="3840"/>
              <a:ext cx="464" cy="210"/>
              <a:chOff x="2936" y="3840"/>
              <a:chExt cx="464" cy="210"/>
            </a:xfrm>
          </p:grpSpPr>
          <p:sp>
            <p:nvSpPr>
              <p:cNvPr id="26751" name="Rectangle 173"/>
              <p:cNvSpPr>
                <a:spLocks noChangeArrowheads="1"/>
              </p:cNvSpPr>
              <p:nvPr>
                <p:custDataLst>
                  <p:tags r:id="rId120"/>
                </p:custDataLst>
              </p:nvPr>
            </p:nvSpPr>
            <p:spPr bwMode="auto">
              <a:xfrm>
                <a:off x="2936" y="3848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52" name="Rectangle 174"/>
              <p:cNvSpPr>
                <a:spLocks noChangeArrowheads="1"/>
              </p:cNvSpPr>
              <p:nvPr>
                <p:custDataLst>
                  <p:tags r:id="rId121"/>
                </p:custDataLst>
              </p:nvPr>
            </p:nvSpPr>
            <p:spPr bwMode="auto">
              <a:xfrm>
                <a:off x="2967" y="3840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26748" name="Group 175"/>
            <p:cNvGrpSpPr>
              <a:grpSpLocks/>
            </p:cNvGrpSpPr>
            <p:nvPr/>
          </p:nvGrpSpPr>
          <p:grpSpPr bwMode="auto">
            <a:xfrm>
              <a:off x="3416" y="3840"/>
              <a:ext cx="464" cy="210"/>
              <a:chOff x="3416" y="3840"/>
              <a:chExt cx="464" cy="210"/>
            </a:xfrm>
          </p:grpSpPr>
          <p:sp>
            <p:nvSpPr>
              <p:cNvPr id="26749" name="Rectangle 176"/>
              <p:cNvSpPr>
                <a:spLocks noChangeArrowheads="1"/>
              </p:cNvSpPr>
              <p:nvPr>
                <p:custDataLst>
                  <p:tags r:id="rId118"/>
                </p:custDataLst>
              </p:nvPr>
            </p:nvSpPr>
            <p:spPr bwMode="auto">
              <a:xfrm>
                <a:off x="3416" y="3848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50" name="Rectangle 177"/>
              <p:cNvSpPr>
                <a:spLocks noChangeArrowheads="1"/>
              </p:cNvSpPr>
              <p:nvPr>
                <p:custDataLst>
                  <p:tags r:id="rId119"/>
                </p:custDataLst>
              </p:nvPr>
            </p:nvSpPr>
            <p:spPr bwMode="auto">
              <a:xfrm>
                <a:off x="3495" y="3840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Wr</a:t>
                </a:r>
              </a:p>
            </p:txBody>
          </p:sp>
        </p:grpSp>
      </p:grpSp>
      <p:sp>
        <p:nvSpPr>
          <p:cNvPr id="26733" name="Rectangle 178"/>
          <p:cNvSpPr>
            <a:spLocks noChangeArrowheads="1"/>
          </p:cNvSpPr>
          <p:nvPr>
            <p:custDataLst>
              <p:tags r:id="rId107"/>
            </p:custDataLst>
          </p:nvPr>
        </p:nvSpPr>
        <p:spPr bwMode="auto">
          <a:xfrm>
            <a:off x="1747838" y="6143625"/>
            <a:ext cx="7683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R-type</a:t>
            </a:r>
          </a:p>
        </p:txBody>
      </p:sp>
      <p:sp>
        <p:nvSpPr>
          <p:cNvPr id="26734" name="Line 179"/>
          <p:cNvSpPr>
            <a:spLocks noChangeShapeType="1"/>
          </p:cNvSpPr>
          <p:nvPr>
            <p:custDataLst>
              <p:tags r:id="rId108"/>
            </p:custDataLst>
          </p:nvPr>
        </p:nvSpPr>
        <p:spPr bwMode="auto">
          <a:xfrm flipV="1">
            <a:off x="914400" y="1295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35" name="Rectangle 180"/>
          <p:cNvSpPr>
            <a:spLocks noChangeArrowheads="1"/>
          </p:cNvSpPr>
          <p:nvPr>
            <p:custDataLst>
              <p:tags r:id="rId109"/>
            </p:custDataLst>
          </p:nvPr>
        </p:nvSpPr>
        <p:spPr bwMode="auto">
          <a:xfrm>
            <a:off x="2424113" y="1295400"/>
            <a:ext cx="819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Cycle 1</a:t>
            </a:r>
          </a:p>
        </p:txBody>
      </p:sp>
      <p:sp>
        <p:nvSpPr>
          <p:cNvPr id="26736" name="Line 181"/>
          <p:cNvSpPr>
            <a:spLocks noChangeShapeType="1"/>
          </p:cNvSpPr>
          <p:nvPr>
            <p:custDataLst>
              <p:tags r:id="rId110"/>
            </p:custDataLst>
          </p:nvPr>
        </p:nvSpPr>
        <p:spPr bwMode="auto">
          <a:xfrm flipV="1">
            <a:off x="4495800" y="1295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37" name="Line 182"/>
          <p:cNvSpPr>
            <a:spLocks noChangeShapeType="1"/>
          </p:cNvSpPr>
          <p:nvPr>
            <p:custDataLst>
              <p:tags r:id="rId111"/>
            </p:custDataLst>
          </p:nvPr>
        </p:nvSpPr>
        <p:spPr bwMode="auto">
          <a:xfrm flipV="1">
            <a:off x="8229600" y="1295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38" name="Rectangle 183"/>
          <p:cNvSpPr>
            <a:spLocks noChangeArrowheads="1"/>
          </p:cNvSpPr>
          <p:nvPr>
            <p:custDataLst>
              <p:tags r:id="rId112"/>
            </p:custDataLst>
          </p:nvPr>
        </p:nvSpPr>
        <p:spPr bwMode="auto">
          <a:xfrm>
            <a:off x="6005513" y="1295400"/>
            <a:ext cx="819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Cycle 2</a:t>
            </a:r>
          </a:p>
        </p:txBody>
      </p:sp>
      <p:sp>
        <p:nvSpPr>
          <p:cNvPr id="26739" name="Line 184"/>
          <p:cNvSpPr>
            <a:spLocks noChangeShapeType="1"/>
          </p:cNvSpPr>
          <p:nvPr>
            <p:custDataLst>
              <p:tags r:id="rId113"/>
            </p:custDataLst>
          </p:nvPr>
        </p:nvSpPr>
        <p:spPr bwMode="auto">
          <a:xfrm>
            <a:off x="914400" y="1447800"/>
            <a:ext cx="144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40" name="Line 185"/>
          <p:cNvSpPr>
            <a:spLocks noChangeShapeType="1"/>
          </p:cNvSpPr>
          <p:nvPr>
            <p:custDataLst>
              <p:tags r:id="rId114"/>
            </p:custDataLst>
          </p:nvPr>
        </p:nvSpPr>
        <p:spPr bwMode="auto">
          <a:xfrm>
            <a:off x="4495800" y="1447800"/>
            <a:ext cx="144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41" name="Line 186"/>
          <p:cNvSpPr>
            <a:spLocks noChangeShapeType="1"/>
          </p:cNvSpPr>
          <p:nvPr>
            <p:custDataLst>
              <p:tags r:id="rId115"/>
            </p:custDataLst>
          </p:nvPr>
        </p:nvSpPr>
        <p:spPr bwMode="auto">
          <a:xfrm flipH="1">
            <a:off x="6781800" y="1447800"/>
            <a:ext cx="144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42" name="Line 187"/>
          <p:cNvSpPr>
            <a:spLocks noChangeShapeType="1"/>
          </p:cNvSpPr>
          <p:nvPr>
            <p:custDataLst>
              <p:tags r:id="rId116"/>
            </p:custDataLst>
          </p:nvPr>
        </p:nvSpPr>
        <p:spPr bwMode="auto">
          <a:xfrm flipH="1">
            <a:off x="3276600" y="144780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43" name="Line 188"/>
          <p:cNvSpPr>
            <a:spLocks noChangeShapeType="1"/>
          </p:cNvSpPr>
          <p:nvPr>
            <p:custDataLst>
              <p:tags r:id="rId117"/>
            </p:custDataLst>
          </p:nvPr>
        </p:nvSpPr>
        <p:spPr bwMode="auto">
          <a:xfrm flipV="1">
            <a:off x="4495800" y="1381125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76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Pipeline?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03200" indent="-203200"/>
            <a:r>
              <a:rPr lang="en-US" dirty="0" smtClean="0"/>
              <a:t>Suppose we execute 100 instructions</a:t>
            </a:r>
          </a:p>
          <a:p>
            <a:pPr marL="203200" indent="-203200"/>
            <a:endParaRPr lang="en-US" dirty="0" smtClean="0"/>
          </a:p>
          <a:p>
            <a:pPr marL="203200" indent="-203200"/>
            <a:r>
              <a:rPr lang="en-US" dirty="0" smtClean="0"/>
              <a:t>Single Cycle Machine</a:t>
            </a:r>
          </a:p>
          <a:p>
            <a:pPr marL="685800" lvl="1" indent="-190500"/>
            <a:r>
              <a:rPr lang="en-US" dirty="0" smtClean="0">
                <a:ea typeface="ＭＳ Ｐゴシック" pitchFamily="-110" charset="-128"/>
              </a:rPr>
              <a:t>45 ns/cycle  x 1 CPI x 100 </a:t>
            </a:r>
            <a:r>
              <a:rPr lang="en-US" dirty="0" err="1" smtClean="0">
                <a:ea typeface="ＭＳ Ｐゴシック" pitchFamily="-110" charset="-128"/>
              </a:rPr>
              <a:t>inst</a:t>
            </a:r>
            <a:r>
              <a:rPr lang="en-US" dirty="0" smtClean="0">
                <a:ea typeface="ＭＳ Ｐゴシック" pitchFamily="-110" charset="-128"/>
              </a:rPr>
              <a:t> = ____ ns</a:t>
            </a:r>
          </a:p>
          <a:p>
            <a:pPr marL="203200" indent="-203200"/>
            <a:endParaRPr lang="en-US" dirty="0" smtClean="0"/>
          </a:p>
          <a:p>
            <a:pPr marL="203200" indent="-203200"/>
            <a:r>
              <a:rPr lang="en-US" dirty="0" err="1" smtClean="0"/>
              <a:t>Multicycle</a:t>
            </a:r>
            <a:r>
              <a:rPr lang="en-US" dirty="0" smtClean="0"/>
              <a:t> Machine</a:t>
            </a:r>
          </a:p>
          <a:p>
            <a:pPr marL="685800" lvl="1" indent="-190500"/>
            <a:r>
              <a:rPr lang="en-US" dirty="0" smtClean="0">
                <a:ea typeface="ＭＳ Ｐゴシック" pitchFamily="-110" charset="-128"/>
              </a:rPr>
              <a:t>10 ns/cycle x 4.0 CPI x 100 </a:t>
            </a:r>
            <a:r>
              <a:rPr lang="en-US" dirty="0" err="1" smtClean="0">
                <a:ea typeface="ＭＳ Ｐゴシック" pitchFamily="-110" charset="-128"/>
              </a:rPr>
              <a:t>inst</a:t>
            </a:r>
            <a:r>
              <a:rPr lang="en-US" dirty="0" smtClean="0">
                <a:ea typeface="ＭＳ Ｐゴシック" pitchFamily="-110" charset="-128"/>
              </a:rPr>
              <a:t> = ____ ns</a:t>
            </a:r>
          </a:p>
          <a:p>
            <a:pPr marL="203200" indent="-203200"/>
            <a:endParaRPr lang="en-US" dirty="0" smtClean="0"/>
          </a:p>
          <a:p>
            <a:pPr marL="203200" indent="-203200"/>
            <a:r>
              <a:rPr lang="en-US" dirty="0" smtClean="0"/>
              <a:t>Ideal pipelined machine</a:t>
            </a:r>
          </a:p>
          <a:p>
            <a:pPr marL="685800" lvl="1" indent="-190500"/>
            <a:r>
              <a:rPr lang="en-US" dirty="0" smtClean="0">
                <a:ea typeface="ＭＳ Ｐゴシック" pitchFamily="-110" charset="-128"/>
              </a:rPr>
              <a:t>10 ns/cycle x (1 CPI x 100 </a:t>
            </a:r>
            <a:r>
              <a:rPr lang="en-US" dirty="0" err="1" smtClean="0">
                <a:ea typeface="ＭＳ Ｐゴシック" pitchFamily="-110" charset="-128"/>
              </a:rPr>
              <a:t>inst</a:t>
            </a:r>
            <a:r>
              <a:rPr lang="en-US" dirty="0" smtClean="0">
                <a:ea typeface="ＭＳ Ｐゴシック" pitchFamily="-110" charset="-128"/>
              </a:rPr>
              <a:t> + 4 cycle drain) = ____ 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20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Pipelining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Divide CPU / Instruction in to </a:t>
            </a:r>
            <a:r>
              <a:rPr lang="en-US" b="1" dirty="0" smtClean="0"/>
              <a:t>stages</a:t>
            </a:r>
          </a:p>
          <a:p>
            <a:endParaRPr lang="en-US" b="1" dirty="0"/>
          </a:p>
          <a:p>
            <a:r>
              <a:rPr lang="en-US" dirty="0" smtClean="0"/>
              <a:t>Each functional unit belongs to one stage</a:t>
            </a:r>
          </a:p>
          <a:p>
            <a:pPr lvl="1"/>
            <a:r>
              <a:rPr lang="en-US" dirty="0" smtClean="0"/>
              <a:t>Can’t reuse the e.g. ALU like a multi-cycle design</a:t>
            </a:r>
          </a:p>
          <a:p>
            <a:pPr lvl="1"/>
            <a:r>
              <a:rPr lang="en-US" dirty="0" err="1" smtClean="0"/>
              <a:t>Reg</a:t>
            </a:r>
            <a:r>
              <a:rPr lang="en-US" dirty="0" smtClean="0"/>
              <a:t> File ports are </a:t>
            </a:r>
            <a:r>
              <a:rPr lang="en-US" b="1" dirty="0" smtClean="0"/>
              <a:t>different</a:t>
            </a:r>
            <a:r>
              <a:rPr lang="en-US" dirty="0" smtClean="0"/>
              <a:t> functional units</a:t>
            </a:r>
          </a:p>
          <a:p>
            <a:pPr lvl="1"/>
            <a:r>
              <a:rPr lang="en-US" dirty="0" smtClean="0"/>
              <a:t>For now, split memory into instruction &amp; data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Stage order is the same for all instructions</a:t>
            </a:r>
          </a:p>
          <a:p>
            <a:pPr lvl="1"/>
            <a:r>
              <a:rPr lang="en-US" dirty="0" smtClean="0"/>
              <a:t>How to “skip” a stage?</a:t>
            </a:r>
          </a:p>
          <a:p>
            <a:pPr lvl="1"/>
            <a:r>
              <a:rPr lang="en-US" dirty="0" smtClean="0"/>
              <a:t>This is true for “purely” pipelined processors</a:t>
            </a:r>
          </a:p>
        </p:txBody>
      </p:sp>
    </p:spTree>
    <p:extLst>
      <p:ext uri="{BB962C8B-B14F-4D97-AF65-F5344CB8AC3E}">
        <p14:creationId xmlns:p14="http://schemas.microsoft.com/office/powerpoint/2010/main" val="232696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9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438400" y="3825875"/>
            <a:ext cx="161925" cy="2498725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latin typeface="Times New Roman" charset="0"/>
              </a:rPr>
              <a:t>Registers</a:t>
            </a:r>
            <a:endParaRPr lang="en-US" sz="1400" dirty="0">
              <a:latin typeface="Times New Roman" charset="0"/>
            </a:endParaRPr>
          </a:p>
        </p:txBody>
      </p:sp>
      <p:sp>
        <p:nvSpPr>
          <p:cNvPr id="32772" name="Rectangle 9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267200" y="3825875"/>
            <a:ext cx="161925" cy="2498725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latin typeface="Times New Roman" charset="0"/>
              </a:rPr>
              <a:t>Registers</a:t>
            </a:r>
            <a:endParaRPr lang="en-US" sz="1400" dirty="0">
              <a:latin typeface="Times New Roman" charset="0"/>
            </a:endParaRPr>
          </a:p>
        </p:txBody>
      </p:sp>
      <p:sp>
        <p:nvSpPr>
          <p:cNvPr id="32773" name="Rectangle 9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253038" y="3825875"/>
            <a:ext cx="161925" cy="2498725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latin typeface="Times New Roman" charset="0"/>
              </a:rPr>
              <a:t>Registers</a:t>
            </a:r>
            <a:endParaRPr lang="en-US" sz="1400" dirty="0">
              <a:latin typeface="Times New Roman" charset="0"/>
            </a:endParaRPr>
          </a:p>
        </p:txBody>
      </p:sp>
      <p:sp>
        <p:nvSpPr>
          <p:cNvPr id="32774" name="Rectangle 9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031038" y="3825875"/>
            <a:ext cx="161925" cy="2498725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latin typeface="Times New Roman" charset="0"/>
              </a:rPr>
              <a:t>Registers</a:t>
            </a:r>
            <a:endParaRPr lang="en-US" sz="1400" dirty="0">
              <a:latin typeface="Times New Roman" charset="0"/>
            </a:endParaRPr>
          </a:p>
        </p:txBody>
      </p:sp>
      <p:sp>
        <p:nvSpPr>
          <p:cNvPr id="32775" name="Rectangle 2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457200" y="1600201"/>
            <a:ext cx="8229600" cy="1295400"/>
          </a:xfrm>
        </p:spPr>
        <p:txBody>
          <a:bodyPr/>
          <a:lstStyle/>
          <a:p>
            <a:pPr eaLnBrk="1" hangingPunct="1"/>
            <a:r>
              <a:rPr lang="en-US" dirty="0"/>
              <a:t>Divide </a:t>
            </a:r>
            <a:r>
              <a:rPr lang="en-US" dirty="0" err="1"/>
              <a:t>datapath</a:t>
            </a:r>
            <a:r>
              <a:rPr lang="en-US" dirty="0"/>
              <a:t> into multiple pipeline stages</a:t>
            </a:r>
          </a:p>
        </p:txBody>
      </p:sp>
      <p:sp>
        <p:nvSpPr>
          <p:cNvPr id="32776" name="Rectangle 3"/>
          <p:cNvSpPr>
            <a:spLocks noGrp="1" noChangeArrowheads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Pipelined Datapath</a:t>
            </a:r>
          </a:p>
        </p:txBody>
      </p:sp>
      <p:grpSp>
        <p:nvGrpSpPr>
          <p:cNvPr id="32777" name="Group 4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647700" y="4075112"/>
            <a:ext cx="7843838" cy="1955800"/>
            <a:chOff x="491" y="2382"/>
            <a:chExt cx="4941" cy="1232"/>
          </a:xfrm>
        </p:grpSpPr>
        <p:grpSp>
          <p:nvGrpSpPr>
            <p:cNvPr id="32783" name="Group 5"/>
            <p:cNvGrpSpPr>
              <a:grpSpLocks/>
            </p:cNvGrpSpPr>
            <p:nvPr/>
          </p:nvGrpSpPr>
          <p:grpSpPr bwMode="auto">
            <a:xfrm>
              <a:off x="3059" y="2520"/>
              <a:ext cx="352" cy="838"/>
              <a:chOff x="2637" y="1943"/>
              <a:chExt cx="414" cy="838"/>
            </a:xfrm>
          </p:grpSpPr>
          <p:sp>
            <p:nvSpPr>
              <p:cNvPr id="32855" name="AutoShape 6"/>
              <p:cNvSpPr>
                <a:spLocks noChangeArrowheads="1"/>
              </p:cNvSpPr>
              <p:nvPr>
                <p:custDataLst>
                  <p:tags r:id="rId79"/>
                </p:custDataLst>
              </p:nvPr>
            </p:nvSpPr>
            <p:spPr bwMode="auto">
              <a:xfrm rot="-5400000">
                <a:off x="2426" y="2205"/>
                <a:ext cx="838" cy="313"/>
              </a:xfrm>
              <a:custGeom>
                <a:avLst/>
                <a:gdLst>
                  <a:gd name="T0" fmla="*/ 733 w 21600"/>
                  <a:gd name="T1" fmla="*/ 157 h 21600"/>
                  <a:gd name="T2" fmla="*/ 419 w 21600"/>
                  <a:gd name="T3" fmla="*/ 313 h 21600"/>
                  <a:gd name="T4" fmla="*/ 105 w 21600"/>
                  <a:gd name="T5" fmla="*/ 157 h 21600"/>
                  <a:gd name="T6" fmla="*/ 419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1 w 21600"/>
                  <a:gd name="T13" fmla="*/ 4486 h 21600"/>
                  <a:gd name="T14" fmla="*/ 17089 w 21600"/>
                  <a:gd name="T15" fmla="*/ 1711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56" name="Line 7"/>
              <p:cNvSpPr>
                <a:spLocks noChangeShapeType="1"/>
              </p:cNvSpPr>
              <p:nvPr>
                <p:custDataLst>
                  <p:tags r:id="rId80"/>
                </p:custDataLst>
              </p:nvPr>
            </p:nvSpPr>
            <p:spPr bwMode="auto">
              <a:xfrm>
                <a:off x="2688" y="2296"/>
                <a:ext cx="0" cy="134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57" name="Line 8"/>
              <p:cNvSpPr>
                <a:spLocks noChangeShapeType="1"/>
              </p:cNvSpPr>
              <p:nvPr>
                <p:custDataLst>
                  <p:tags r:id="rId81"/>
                </p:custDataLst>
              </p:nvPr>
            </p:nvSpPr>
            <p:spPr bwMode="auto">
              <a:xfrm flipH="1">
                <a:off x="2688" y="2361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58" name="Line 9"/>
              <p:cNvSpPr>
                <a:spLocks noChangeShapeType="1"/>
              </p:cNvSpPr>
              <p:nvPr>
                <p:custDataLst>
                  <p:tags r:id="rId82"/>
                </p:custDataLst>
              </p:nvPr>
            </p:nvSpPr>
            <p:spPr bwMode="auto">
              <a:xfrm flipH="1" flipV="1">
                <a:off x="2688" y="2293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59" name="Line 10"/>
              <p:cNvSpPr>
                <a:spLocks noChangeShapeType="1"/>
              </p:cNvSpPr>
              <p:nvPr>
                <p:custDataLst>
                  <p:tags r:id="rId83"/>
                </p:custDataLst>
              </p:nvPr>
            </p:nvSpPr>
            <p:spPr bwMode="auto">
              <a:xfrm>
                <a:off x="3000" y="2362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60" name="Line 11"/>
              <p:cNvSpPr>
                <a:spLocks noChangeShapeType="1"/>
              </p:cNvSpPr>
              <p:nvPr>
                <p:custDataLst>
                  <p:tags r:id="rId84"/>
                </p:custDataLst>
              </p:nvPr>
            </p:nvSpPr>
            <p:spPr bwMode="auto">
              <a:xfrm>
                <a:off x="2637" y="211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61" name="Line 12"/>
              <p:cNvSpPr>
                <a:spLocks noChangeShapeType="1"/>
              </p:cNvSpPr>
              <p:nvPr>
                <p:custDataLst>
                  <p:tags r:id="rId85"/>
                </p:custDataLst>
              </p:nvPr>
            </p:nvSpPr>
            <p:spPr bwMode="auto">
              <a:xfrm>
                <a:off x="2637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784" name="Group 13"/>
            <p:cNvGrpSpPr>
              <a:grpSpLocks/>
            </p:cNvGrpSpPr>
            <p:nvPr/>
          </p:nvGrpSpPr>
          <p:grpSpPr bwMode="auto">
            <a:xfrm>
              <a:off x="491" y="2583"/>
              <a:ext cx="261" cy="627"/>
              <a:chOff x="775" y="1917"/>
              <a:chExt cx="307" cy="627"/>
            </a:xfrm>
          </p:grpSpPr>
          <p:sp>
            <p:nvSpPr>
              <p:cNvPr id="32853" name="Rectangle 14"/>
              <p:cNvSpPr>
                <a:spLocks noChangeArrowheads="1"/>
              </p:cNvSpPr>
              <p:nvPr>
                <p:custDataLst>
                  <p:tags r:id="rId77"/>
                </p:custDataLst>
              </p:nvPr>
            </p:nvSpPr>
            <p:spPr bwMode="auto">
              <a:xfrm>
                <a:off x="775" y="1917"/>
                <a:ext cx="256" cy="6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1">
                    <a:latin typeface="Times New Roman" charset="0"/>
                  </a:rPr>
                  <a:t>PC</a:t>
                </a:r>
              </a:p>
            </p:txBody>
          </p:sp>
          <p:sp>
            <p:nvSpPr>
              <p:cNvPr id="32854" name="Line 15"/>
              <p:cNvSpPr>
                <a:spLocks noChangeShapeType="1"/>
              </p:cNvSpPr>
              <p:nvPr>
                <p:custDataLst>
                  <p:tags r:id="rId78"/>
                </p:custDataLst>
              </p:nvPr>
            </p:nvSpPr>
            <p:spPr bwMode="auto">
              <a:xfrm>
                <a:off x="1031" y="223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785" name="Group 16"/>
            <p:cNvGrpSpPr>
              <a:grpSpLocks/>
            </p:cNvGrpSpPr>
            <p:nvPr/>
          </p:nvGrpSpPr>
          <p:grpSpPr bwMode="auto">
            <a:xfrm>
              <a:off x="3642" y="2796"/>
              <a:ext cx="713" cy="716"/>
              <a:chOff x="4703" y="2001"/>
              <a:chExt cx="839" cy="716"/>
            </a:xfrm>
          </p:grpSpPr>
          <p:sp>
            <p:nvSpPr>
              <p:cNvPr id="32849" name="Rectangle 17"/>
              <p:cNvSpPr>
                <a:spLocks noChangeArrowheads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4754" y="2001"/>
                <a:ext cx="736" cy="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>
                    <a:latin typeface="Times New Roman" charset="0"/>
                  </a:rPr>
                  <a:t>Data</a:t>
                </a:r>
              </a:p>
              <a:p>
                <a:pPr algn="ctr" eaLnBrk="0" hangingPunct="0"/>
                <a:r>
                  <a:rPr lang="en-US" b="1">
                    <a:latin typeface="Times New Roman" charset="0"/>
                  </a:rPr>
                  <a:t>Memory</a:t>
                </a:r>
              </a:p>
            </p:txBody>
          </p:sp>
          <p:sp>
            <p:nvSpPr>
              <p:cNvPr id="32850" name="Line 18"/>
              <p:cNvSpPr>
                <a:spLocks noChangeShapeType="1"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4703" y="2144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51" name="Line 19"/>
              <p:cNvSpPr>
                <a:spLocks noChangeShapeType="1"/>
              </p:cNvSpPr>
              <p:nvPr>
                <p:custDataLst>
                  <p:tags r:id="rId75"/>
                </p:custDataLst>
              </p:nvPr>
            </p:nvSpPr>
            <p:spPr bwMode="auto">
              <a:xfrm>
                <a:off x="4703" y="257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52" name="Line 20"/>
              <p:cNvSpPr>
                <a:spLocks noChangeShapeType="1"/>
              </p:cNvSpPr>
              <p:nvPr>
                <p:custDataLst>
                  <p:tags r:id="rId76"/>
                </p:custDataLst>
              </p:nvPr>
            </p:nvSpPr>
            <p:spPr bwMode="auto">
              <a:xfrm>
                <a:off x="5491" y="235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786" name="Group 21"/>
            <p:cNvGrpSpPr>
              <a:grpSpLocks/>
            </p:cNvGrpSpPr>
            <p:nvPr/>
          </p:nvGrpSpPr>
          <p:grpSpPr bwMode="auto">
            <a:xfrm>
              <a:off x="901" y="2540"/>
              <a:ext cx="713" cy="716"/>
              <a:chOff x="1093" y="2033"/>
              <a:chExt cx="839" cy="716"/>
            </a:xfrm>
          </p:grpSpPr>
          <p:sp>
            <p:nvSpPr>
              <p:cNvPr id="32846" name="Rectangle 22"/>
              <p:cNvSpPr>
                <a:spLocks noChangeArrowheads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1144" y="2033"/>
                <a:ext cx="736" cy="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>
                    <a:latin typeface="Times New Roman" charset="0"/>
                  </a:rPr>
                  <a:t>Instr.</a:t>
                </a:r>
              </a:p>
              <a:p>
                <a:pPr algn="ctr" eaLnBrk="0" hangingPunct="0"/>
                <a:r>
                  <a:rPr lang="en-US" b="1">
                    <a:latin typeface="Times New Roman" charset="0"/>
                  </a:rPr>
                  <a:t>Memory</a:t>
                </a:r>
              </a:p>
            </p:txBody>
          </p:sp>
          <p:sp>
            <p:nvSpPr>
              <p:cNvPr id="32847" name="Line 23"/>
              <p:cNvSpPr>
                <a:spLocks noChangeShapeType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1093" y="239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48" name="Line 24"/>
              <p:cNvSpPr>
                <a:spLocks noChangeShapeType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1881" y="239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787" name="Group 25"/>
            <p:cNvGrpSpPr>
              <a:grpSpLocks/>
            </p:cNvGrpSpPr>
            <p:nvPr/>
          </p:nvGrpSpPr>
          <p:grpSpPr bwMode="auto">
            <a:xfrm>
              <a:off x="1916" y="2552"/>
              <a:ext cx="713" cy="716"/>
              <a:chOff x="2438" y="2033"/>
              <a:chExt cx="839" cy="716"/>
            </a:xfrm>
          </p:grpSpPr>
          <p:sp>
            <p:nvSpPr>
              <p:cNvPr id="32839" name="Rectangle 26"/>
              <p:cNvSpPr>
                <a:spLocks noChangeArrowheads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2489" y="2033"/>
                <a:ext cx="736" cy="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>
                    <a:latin typeface="Times New Roman" charset="0"/>
                  </a:rPr>
                  <a:t>Register</a:t>
                </a:r>
              </a:p>
              <a:p>
                <a:pPr algn="ctr" eaLnBrk="0" hangingPunct="0"/>
                <a:r>
                  <a:rPr lang="en-US" b="1">
                    <a:latin typeface="Times New Roman" charset="0"/>
                  </a:rPr>
                  <a:t>File</a:t>
                </a:r>
              </a:p>
            </p:txBody>
          </p:sp>
          <p:sp>
            <p:nvSpPr>
              <p:cNvPr id="32840" name="Line 27"/>
              <p:cNvSpPr>
                <a:spLocks noChangeShapeType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2438" y="2176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41" name="Line 28"/>
              <p:cNvSpPr>
                <a:spLocks noChangeShapeType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2438" y="2462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42" name="Line 29"/>
              <p:cNvSpPr>
                <a:spLocks noChangeShapeType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2438" y="231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43" name="Line 30"/>
              <p:cNvSpPr>
                <a:spLocks noChangeShapeType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2438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44" name="Line 31"/>
              <p:cNvSpPr>
                <a:spLocks noChangeShapeType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3226" y="2176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45" name="Line 32"/>
              <p:cNvSpPr>
                <a:spLocks noChangeShapeType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3226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32788" name="AutoShape 33"/>
            <p:cNvCxnSpPr>
              <a:cxnSpLocks noChangeShapeType="1"/>
              <a:stCxn id="32854" idx="1"/>
              <a:endCxn id="32847" idx="0"/>
            </p:cNvCxnSpPr>
            <p:nvPr>
              <p:custDataLst>
                <p:tags r:id="rId13"/>
              </p:custDataLst>
            </p:nvPr>
          </p:nvCxnSpPr>
          <p:spPr bwMode="auto">
            <a:xfrm>
              <a:off x="752" y="2897"/>
              <a:ext cx="149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2789" name="Line 34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1764" y="3121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90" name="Line 35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1764" y="2984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91" name="Line 36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4553" y="3614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92" name="Line 37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1723" y="2897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32793" name="AutoShape 38"/>
            <p:cNvCxnSpPr>
              <a:cxnSpLocks noChangeShapeType="1"/>
              <a:stCxn id="32848" idx="1"/>
              <a:endCxn id="32792" idx="0"/>
            </p:cNvCxnSpPr>
            <p:nvPr>
              <p:custDataLst>
                <p:tags r:id="rId18"/>
              </p:custDataLst>
            </p:nvPr>
          </p:nvCxnSpPr>
          <p:spPr bwMode="auto">
            <a:xfrm flipV="1">
              <a:off x="1614" y="2897"/>
              <a:ext cx="109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794" name="AutoShape 39"/>
            <p:cNvCxnSpPr>
              <a:cxnSpLocks noChangeShapeType="1"/>
              <a:stCxn id="32792" idx="1"/>
              <a:endCxn id="32789" idx="0"/>
            </p:cNvCxnSpPr>
            <p:nvPr>
              <p:custDataLst>
                <p:tags r:id="rId19"/>
              </p:custDataLst>
            </p:nvPr>
          </p:nvCxnSpPr>
          <p:spPr bwMode="auto">
            <a:xfrm flipH="1">
              <a:off x="1764" y="2897"/>
              <a:ext cx="2" cy="22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2795" name="Line 40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1765" y="3614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96" name="Line 41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3535" y="2382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97" name="Line 42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>
              <a:off x="3491" y="2940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98" name="Line 43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>
              <a:off x="4421" y="3154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99" name="Line 44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4422" y="2383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32800" name="AutoShape 45"/>
            <p:cNvCxnSpPr>
              <a:cxnSpLocks noChangeShapeType="1"/>
              <a:stCxn id="32792" idx="1"/>
              <a:endCxn id="32790" idx="0"/>
            </p:cNvCxnSpPr>
            <p:nvPr>
              <p:custDataLst>
                <p:tags r:id="rId25"/>
              </p:custDataLst>
            </p:nvPr>
          </p:nvCxnSpPr>
          <p:spPr bwMode="auto">
            <a:xfrm flipH="1">
              <a:off x="1764" y="2897"/>
              <a:ext cx="2" cy="8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801" name="AutoShape 46"/>
            <p:cNvCxnSpPr>
              <a:cxnSpLocks noChangeShapeType="1"/>
              <a:stCxn id="32859" idx="1"/>
              <a:endCxn id="32797" idx="0"/>
            </p:cNvCxnSpPr>
            <p:nvPr>
              <p:custDataLst>
                <p:tags r:id="rId26"/>
              </p:custDataLst>
            </p:nvPr>
          </p:nvCxnSpPr>
          <p:spPr bwMode="auto">
            <a:xfrm>
              <a:off x="3411" y="2939"/>
              <a:ext cx="80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802" name="AutoShape 47"/>
            <p:cNvCxnSpPr>
              <a:cxnSpLocks noChangeShapeType="1"/>
              <a:stCxn id="32797" idx="1"/>
              <a:endCxn id="32796" idx="0"/>
            </p:cNvCxnSpPr>
            <p:nvPr>
              <p:custDataLst>
                <p:tags r:id="rId27"/>
              </p:custDataLst>
            </p:nvPr>
          </p:nvCxnSpPr>
          <p:spPr bwMode="auto">
            <a:xfrm flipV="1">
              <a:off x="3535" y="2382"/>
              <a:ext cx="0" cy="55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2803" name="AutoShape 48"/>
            <p:cNvCxnSpPr>
              <a:cxnSpLocks noChangeShapeType="1"/>
              <a:stCxn id="32796" idx="1"/>
              <a:endCxn id="32799" idx="0"/>
            </p:cNvCxnSpPr>
            <p:nvPr>
              <p:custDataLst>
                <p:tags r:id="rId28"/>
              </p:custDataLst>
            </p:nvPr>
          </p:nvCxnSpPr>
          <p:spPr bwMode="auto">
            <a:xfrm>
              <a:off x="3578" y="2382"/>
              <a:ext cx="844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804" name="AutoShape 49"/>
            <p:cNvCxnSpPr>
              <a:cxnSpLocks noChangeShapeType="1"/>
              <a:stCxn id="32798" idx="0"/>
              <a:endCxn id="32852" idx="1"/>
            </p:cNvCxnSpPr>
            <p:nvPr>
              <p:custDataLst>
                <p:tags r:id="rId29"/>
              </p:custDataLst>
            </p:nvPr>
          </p:nvCxnSpPr>
          <p:spPr bwMode="auto">
            <a:xfrm flipH="1">
              <a:off x="4355" y="3154"/>
              <a:ext cx="66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32805" name="AutoShape 50"/>
            <p:cNvCxnSpPr>
              <a:cxnSpLocks noChangeShapeType="1"/>
              <a:stCxn id="32844" idx="1"/>
              <a:endCxn id="32860" idx="0"/>
            </p:cNvCxnSpPr>
            <p:nvPr>
              <p:custDataLst>
                <p:tags r:id="rId30"/>
              </p:custDataLst>
            </p:nvPr>
          </p:nvCxnSpPr>
          <p:spPr bwMode="auto">
            <a:xfrm>
              <a:off x="2629" y="2695"/>
              <a:ext cx="430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2806" name="Line 51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>
              <a:off x="2691" y="3122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07" name="Line 52"/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>
              <a:off x="2908" y="3180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08" name="Line 53"/>
            <p:cNvSpPr>
              <a:spLocks noChangeShapeType="1"/>
            </p:cNvSpPr>
            <p:nvPr>
              <p:custDataLst>
                <p:tags r:id="rId33"/>
              </p:custDataLst>
            </p:nvPr>
          </p:nvSpPr>
          <p:spPr bwMode="auto">
            <a:xfrm>
              <a:off x="2906" y="3370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09" name="Line 54"/>
            <p:cNvSpPr>
              <a:spLocks noChangeShapeType="1"/>
            </p:cNvSpPr>
            <p:nvPr>
              <p:custDataLst>
                <p:tags r:id="rId34"/>
              </p:custDataLst>
            </p:nvPr>
          </p:nvSpPr>
          <p:spPr bwMode="auto">
            <a:xfrm>
              <a:off x="2689" y="3376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10" name="Line 55"/>
            <p:cNvSpPr>
              <a:spLocks noChangeShapeType="1"/>
            </p:cNvSpPr>
            <p:nvPr>
              <p:custDataLst>
                <p:tags r:id="rId35"/>
              </p:custDataLst>
            </p:nvPr>
          </p:nvSpPr>
          <p:spPr bwMode="auto">
            <a:xfrm>
              <a:off x="1767" y="3372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32811" name="AutoShape 56"/>
            <p:cNvCxnSpPr>
              <a:cxnSpLocks noChangeShapeType="1"/>
              <a:stCxn id="32792" idx="1"/>
              <a:endCxn id="32810" idx="0"/>
            </p:cNvCxnSpPr>
            <p:nvPr>
              <p:custDataLst>
                <p:tags r:id="rId36"/>
              </p:custDataLst>
            </p:nvPr>
          </p:nvCxnSpPr>
          <p:spPr bwMode="auto">
            <a:xfrm>
              <a:off x="1766" y="2897"/>
              <a:ext cx="1" cy="4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812" name="AutoShape 57"/>
            <p:cNvCxnSpPr>
              <a:cxnSpLocks noChangeShapeType="1"/>
              <a:stCxn id="32810" idx="1"/>
              <a:endCxn id="32809" idx="0"/>
            </p:cNvCxnSpPr>
            <p:nvPr>
              <p:custDataLst>
                <p:tags r:id="rId37"/>
              </p:custDataLst>
            </p:nvPr>
          </p:nvCxnSpPr>
          <p:spPr bwMode="auto">
            <a:xfrm>
              <a:off x="1810" y="3372"/>
              <a:ext cx="879" cy="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813" name="AutoShape 58"/>
            <p:cNvCxnSpPr>
              <a:cxnSpLocks noChangeShapeType="1"/>
              <a:stCxn id="32809" idx="1"/>
              <a:endCxn id="32806" idx="1"/>
            </p:cNvCxnSpPr>
            <p:nvPr>
              <p:custDataLst>
                <p:tags r:id="rId38"/>
              </p:custDataLst>
            </p:nvPr>
          </p:nvCxnSpPr>
          <p:spPr bwMode="auto">
            <a:xfrm flipV="1">
              <a:off x="2732" y="3122"/>
              <a:ext cx="3" cy="25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2814" name="AutoShape 59"/>
            <p:cNvCxnSpPr>
              <a:cxnSpLocks noChangeShapeType="1"/>
              <a:stCxn id="32807" idx="0"/>
              <a:endCxn id="32808" idx="0"/>
            </p:cNvCxnSpPr>
            <p:nvPr>
              <p:custDataLst>
                <p:tags r:id="rId39"/>
              </p:custDataLst>
            </p:nvPr>
          </p:nvCxnSpPr>
          <p:spPr bwMode="auto">
            <a:xfrm flipH="1">
              <a:off x="2906" y="3180"/>
              <a:ext cx="2" cy="19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815" name="AutoShape 60"/>
            <p:cNvCxnSpPr>
              <a:cxnSpLocks noChangeShapeType="1"/>
              <a:stCxn id="32808" idx="1"/>
              <a:endCxn id="32851" idx="0"/>
            </p:cNvCxnSpPr>
            <p:nvPr>
              <p:custDataLst>
                <p:tags r:id="rId40"/>
              </p:custDataLst>
            </p:nvPr>
          </p:nvCxnSpPr>
          <p:spPr bwMode="auto">
            <a:xfrm flipV="1">
              <a:off x="2949" y="3368"/>
              <a:ext cx="693" cy="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2816" name="AutoShape 61"/>
            <p:cNvCxnSpPr>
              <a:cxnSpLocks noChangeShapeType="1"/>
              <a:stCxn id="32797" idx="1"/>
              <a:endCxn id="32850" idx="0"/>
            </p:cNvCxnSpPr>
            <p:nvPr>
              <p:custDataLst>
                <p:tags r:id="rId41"/>
              </p:custDataLst>
            </p:nvPr>
          </p:nvCxnSpPr>
          <p:spPr bwMode="auto">
            <a:xfrm flipV="1">
              <a:off x="3535" y="2939"/>
              <a:ext cx="107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2817" name="AutoShape 62"/>
            <p:cNvCxnSpPr>
              <a:cxnSpLocks noChangeShapeType="1"/>
              <a:stCxn id="32845" idx="1"/>
              <a:endCxn id="32806" idx="0"/>
            </p:cNvCxnSpPr>
            <p:nvPr>
              <p:custDataLst>
                <p:tags r:id="rId42"/>
              </p:custDataLst>
            </p:nvPr>
          </p:nvCxnSpPr>
          <p:spPr bwMode="auto">
            <a:xfrm flipV="1">
              <a:off x="2629" y="3122"/>
              <a:ext cx="62" cy="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818" name="AutoShape 63"/>
            <p:cNvCxnSpPr>
              <a:cxnSpLocks noChangeShapeType="1"/>
              <a:stCxn id="32806" idx="1"/>
              <a:endCxn id="32807" idx="0"/>
            </p:cNvCxnSpPr>
            <p:nvPr>
              <p:custDataLst>
                <p:tags r:id="rId43"/>
              </p:custDataLst>
            </p:nvPr>
          </p:nvCxnSpPr>
          <p:spPr bwMode="auto">
            <a:xfrm>
              <a:off x="2735" y="3122"/>
              <a:ext cx="173" cy="5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819" name="AutoShape 64"/>
            <p:cNvCxnSpPr>
              <a:cxnSpLocks noChangeShapeType="1"/>
              <a:stCxn id="32807" idx="1"/>
              <a:endCxn id="32861" idx="0"/>
            </p:cNvCxnSpPr>
            <p:nvPr>
              <p:custDataLst>
                <p:tags r:id="rId44"/>
              </p:custDataLst>
            </p:nvPr>
          </p:nvCxnSpPr>
          <p:spPr bwMode="auto">
            <a:xfrm>
              <a:off x="2951" y="3180"/>
              <a:ext cx="108" cy="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2820" name="AutoShape 65"/>
            <p:cNvCxnSpPr>
              <a:cxnSpLocks noChangeShapeType="1"/>
              <a:stCxn id="32790" idx="1"/>
              <a:endCxn id="32841" idx="0"/>
            </p:cNvCxnSpPr>
            <p:nvPr>
              <p:custDataLst>
                <p:tags r:id="rId45"/>
              </p:custDataLst>
            </p:nvPr>
          </p:nvCxnSpPr>
          <p:spPr bwMode="auto">
            <a:xfrm flipV="1">
              <a:off x="1808" y="2981"/>
              <a:ext cx="108" cy="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2821" name="AutoShape 66"/>
            <p:cNvCxnSpPr>
              <a:cxnSpLocks noChangeShapeType="1"/>
              <a:stCxn id="32789" idx="1"/>
              <a:endCxn id="32843" idx="0"/>
            </p:cNvCxnSpPr>
            <p:nvPr>
              <p:custDataLst>
                <p:tags r:id="rId46"/>
              </p:custDataLst>
            </p:nvPr>
          </p:nvCxnSpPr>
          <p:spPr bwMode="auto">
            <a:xfrm>
              <a:off x="1808" y="3121"/>
              <a:ext cx="108" cy="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grpSp>
          <p:nvGrpSpPr>
            <p:cNvPr id="32822" name="Group 67"/>
            <p:cNvGrpSpPr>
              <a:grpSpLocks/>
            </p:cNvGrpSpPr>
            <p:nvPr/>
          </p:nvGrpSpPr>
          <p:grpSpPr bwMode="auto">
            <a:xfrm>
              <a:off x="4719" y="2552"/>
              <a:ext cx="713" cy="716"/>
              <a:chOff x="2438" y="2033"/>
              <a:chExt cx="839" cy="716"/>
            </a:xfrm>
          </p:grpSpPr>
          <p:sp>
            <p:nvSpPr>
              <p:cNvPr id="32832" name="Rectangle 68"/>
              <p:cNvSpPr>
                <a:spLocks noChangeArrowheads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2489" y="2033"/>
                <a:ext cx="736" cy="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>
                    <a:latin typeface="Times New Roman" charset="0"/>
                  </a:rPr>
                  <a:t>Register</a:t>
                </a:r>
              </a:p>
              <a:p>
                <a:pPr algn="ctr" eaLnBrk="0" hangingPunct="0"/>
                <a:r>
                  <a:rPr lang="en-US" b="1">
                    <a:latin typeface="Times New Roman" charset="0"/>
                  </a:rPr>
                  <a:t>File</a:t>
                </a:r>
              </a:p>
            </p:txBody>
          </p:sp>
          <p:sp>
            <p:nvSpPr>
              <p:cNvPr id="32833" name="Line 69"/>
              <p:cNvSpPr>
                <a:spLocks noChangeShapeType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2438" y="2176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34" name="Line 70"/>
              <p:cNvSpPr>
                <a:spLocks noChangeShapeType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2438" y="2462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35" name="Line 71"/>
              <p:cNvSpPr>
                <a:spLocks noChangeShapeType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2438" y="231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36" name="Line 72"/>
              <p:cNvSpPr>
                <a:spLocks noChangeShapeType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2438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37" name="Line 73"/>
              <p:cNvSpPr>
                <a:spLocks noChangeShapeType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3226" y="2176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38" name="Line 74"/>
              <p:cNvSpPr>
                <a:spLocks noChangeShapeType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3226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2823" name="Line 75"/>
            <p:cNvSpPr>
              <a:spLocks noChangeShapeType="1"/>
            </p:cNvSpPr>
            <p:nvPr>
              <p:custDataLst>
                <p:tags r:id="rId47"/>
              </p:custDataLst>
            </p:nvPr>
          </p:nvSpPr>
          <p:spPr bwMode="auto">
            <a:xfrm>
              <a:off x="4593" y="2833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24" name="Line 76"/>
            <p:cNvSpPr>
              <a:spLocks noChangeShapeType="1"/>
            </p:cNvSpPr>
            <p:nvPr>
              <p:custDataLst>
                <p:tags r:id="rId48"/>
              </p:custDataLst>
            </p:nvPr>
          </p:nvSpPr>
          <p:spPr bwMode="auto">
            <a:xfrm>
              <a:off x="4469" y="2693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32825" name="AutoShape 77"/>
            <p:cNvCxnSpPr>
              <a:cxnSpLocks noChangeShapeType="1"/>
              <a:stCxn id="32798" idx="1"/>
              <a:endCxn id="32824" idx="0"/>
            </p:cNvCxnSpPr>
            <p:nvPr>
              <p:custDataLst>
                <p:tags r:id="rId49"/>
              </p:custDataLst>
            </p:nvPr>
          </p:nvCxnSpPr>
          <p:spPr bwMode="auto">
            <a:xfrm flipV="1">
              <a:off x="4464" y="2693"/>
              <a:ext cx="5" cy="46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826" name="AutoShape 78"/>
            <p:cNvCxnSpPr>
              <a:cxnSpLocks noChangeShapeType="1"/>
              <a:stCxn id="32799" idx="1"/>
              <a:endCxn id="32824" idx="0"/>
            </p:cNvCxnSpPr>
            <p:nvPr>
              <p:custDataLst>
                <p:tags r:id="rId50"/>
              </p:custDataLst>
            </p:nvPr>
          </p:nvCxnSpPr>
          <p:spPr bwMode="auto">
            <a:xfrm>
              <a:off x="4465" y="2383"/>
              <a:ext cx="4" cy="31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827" name="AutoShape 79"/>
            <p:cNvCxnSpPr>
              <a:cxnSpLocks noChangeShapeType="1"/>
              <a:stCxn id="32824" idx="1"/>
              <a:endCxn id="32833" idx="0"/>
            </p:cNvCxnSpPr>
            <p:nvPr>
              <p:custDataLst>
                <p:tags r:id="rId51"/>
              </p:custDataLst>
            </p:nvPr>
          </p:nvCxnSpPr>
          <p:spPr bwMode="auto">
            <a:xfrm>
              <a:off x="4513" y="2693"/>
              <a:ext cx="206" cy="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2828" name="AutoShape 80"/>
            <p:cNvCxnSpPr>
              <a:cxnSpLocks noChangeShapeType="1"/>
              <a:stCxn id="32810" idx="0"/>
              <a:endCxn id="32795" idx="0"/>
            </p:cNvCxnSpPr>
            <p:nvPr>
              <p:custDataLst>
                <p:tags r:id="rId52"/>
              </p:custDataLst>
            </p:nvPr>
          </p:nvCxnSpPr>
          <p:spPr bwMode="auto">
            <a:xfrm flipH="1">
              <a:off x="1765" y="3372"/>
              <a:ext cx="2" cy="24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829" name="AutoShape 81"/>
            <p:cNvCxnSpPr>
              <a:cxnSpLocks noChangeShapeType="1"/>
              <a:stCxn id="32795" idx="1"/>
              <a:endCxn id="32791" idx="0"/>
            </p:cNvCxnSpPr>
            <p:nvPr>
              <p:custDataLst>
                <p:tags r:id="rId53"/>
              </p:custDataLst>
            </p:nvPr>
          </p:nvCxnSpPr>
          <p:spPr bwMode="auto">
            <a:xfrm>
              <a:off x="1809" y="3614"/>
              <a:ext cx="274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830" name="AutoShape 82"/>
            <p:cNvCxnSpPr>
              <a:cxnSpLocks noChangeShapeType="1"/>
            </p:cNvCxnSpPr>
            <p:nvPr>
              <p:custDataLst>
                <p:tags r:id="rId54"/>
              </p:custDataLst>
            </p:nvPr>
          </p:nvCxnSpPr>
          <p:spPr bwMode="auto">
            <a:xfrm flipH="1" flipV="1">
              <a:off x="4595" y="2833"/>
              <a:ext cx="4" cy="78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831" name="AutoShape 83"/>
            <p:cNvCxnSpPr>
              <a:cxnSpLocks noChangeShapeType="1"/>
              <a:stCxn id="32823" idx="1"/>
              <a:endCxn id="32835" idx="0"/>
            </p:cNvCxnSpPr>
            <p:nvPr>
              <p:custDataLst>
                <p:tags r:id="rId55"/>
              </p:custDataLst>
            </p:nvPr>
          </p:nvCxnSpPr>
          <p:spPr bwMode="auto">
            <a:xfrm>
              <a:off x="4637" y="2833"/>
              <a:ext cx="82" cy="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32778" name="Text Box 84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76300" y="3021012"/>
            <a:ext cx="1174750" cy="915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IF</a:t>
            </a:r>
          </a:p>
          <a:p>
            <a:pPr algn="ctr" eaLnBrk="0" hangingPunct="0"/>
            <a:r>
              <a:rPr lang="en-US">
                <a:latin typeface="Times New Roman" charset="0"/>
              </a:rPr>
              <a:t>Instruction</a:t>
            </a:r>
          </a:p>
          <a:p>
            <a:pPr algn="ctr" eaLnBrk="0" hangingPunct="0"/>
            <a:r>
              <a:rPr lang="en-US">
                <a:latin typeface="Times New Roman" charset="0"/>
              </a:rPr>
              <a:t>Fetch</a:t>
            </a:r>
          </a:p>
        </p:txBody>
      </p:sp>
      <p:sp>
        <p:nvSpPr>
          <p:cNvPr id="32779" name="Text Box 85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971800" y="3021012"/>
            <a:ext cx="946150" cy="915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RF</a:t>
            </a:r>
          </a:p>
          <a:p>
            <a:pPr algn="ctr" eaLnBrk="0" hangingPunct="0"/>
            <a:r>
              <a:rPr lang="en-US">
                <a:latin typeface="Times New Roman" charset="0"/>
              </a:rPr>
              <a:t>Register</a:t>
            </a:r>
          </a:p>
          <a:p>
            <a:pPr algn="ctr" eaLnBrk="0" hangingPunct="0"/>
            <a:r>
              <a:rPr lang="en-US">
                <a:latin typeface="Times New Roman" charset="0"/>
              </a:rPr>
              <a:t>Fetch</a:t>
            </a:r>
          </a:p>
        </p:txBody>
      </p:sp>
      <p:sp>
        <p:nvSpPr>
          <p:cNvPr id="32780" name="Text Box 86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478338" y="3021012"/>
            <a:ext cx="9207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EX</a:t>
            </a:r>
          </a:p>
          <a:p>
            <a:pPr algn="ctr" eaLnBrk="0" hangingPunct="0"/>
            <a:r>
              <a:rPr lang="en-US">
                <a:latin typeface="Times New Roman" charset="0"/>
              </a:rPr>
              <a:t>Execute</a:t>
            </a:r>
          </a:p>
        </p:txBody>
      </p:sp>
      <p:sp>
        <p:nvSpPr>
          <p:cNvPr id="32781" name="Text Box 87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721350" y="3021012"/>
            <a:ext cx="971550" cy="915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MEM</a:t>
            </a:r>
          </a:p>
          <a:p>
            <a:pPr algn="ctr" eaLnBrk="0" hangingPunct="0"/>
            <a:r>
              <a:rPr lang="en-US">
                <a:latin typeface="Times New Roman" charset="0"/>
              </a:rPr>
              <a:t>Data</a:t>
            </a:r>
          </a:p>
          <a:p>
            <a:pPr algn="ctr" eaLnBrk="0" hangingPunct="0"/>
            <a:r>
              <a:rPr lang="en-US">
                <a:latin typeface="Times New Roman" charset="0"/>
              </a:rPr>
              <a:t>Memory</a:t>
            </a:r>
          </a:p>
        </p:txBody>
      </p:sp>
      <p:sp>
        <p:nvSpPr>
          <p:cNvPr id="32782" name="Text Box 88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356475" y="3021012"/>
            <a:ext cx="11366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WB</a:t>
            </a:r>
          </a:p>
          <a:p>
            <a:pPr algn="ctr" eaLnBrk="0" hangingPunct="0"/>
            <a:r>
              <a:rPr lang="en-US">
                <a:latin typeface="Times New Roman" charset="0"/>
              </a:rPr>
              <a:t>Writeback</a:t>
            </a:r>
          </a:p>
        </p:txBody>
      </p:sp>
    </p:spTree>
    <p:extLst>
      <p:ext uri="{BB962C8B-B14F-4D97-AF65-F5344CB8AC3E}">
        <p14:creationId xmlns:p14="http://schemas.microsoft.com/office/powerpoint/2010/main" val="30764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C4DE-7C07-DB4D-9FC6-43D3EA180BD2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71538" y="244475"/>
            <a:ext cx="2500312" cy="4159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/>
              <a:t>Pipelined Control</a:t>
            </a:r>
          </a:p>
        </p:txBody>
      </p:sp>
      <p:sp>
        <p:nvSpPr>
          <p:cNvPr id="34821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6575" y="3517900"/>
            <a:ext cx="288925" cy="2565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2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 rot="5400000">
            <a:off x="-38893" y="4599781"/>
            <a:ext cx="143986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600" b="1">
                <a:latin typeface="Times New Roman" charset="0"/>
              </a:rPr>
              <a:t>IF/ID Register</a:t>
            </a:r>
          </a:p>
        </p:txBody>
      </p:sp>
      <p:sp>
        <p:nvSpPr>
          <p:cNvPr id="34823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85800" y="32004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4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355975" y="3517900"/>
            <a:ext cx="288925" cy="2565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5" name="Rectangle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 rot="5400000">
            <a:off x="2765426" y="4602162"/>
            <a:ext cx="14732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600" b="1">
                <a:latin typeface="Times New Roman" charset="0"/>
              </a:rPr>
              <a:t>ID/Ex Register</a:t>
            </a:r>
          </a:p>
        </p:txBody>
      </p:sp>
      <p:sp>
        <p:nvSpPr>
          <p:cNvPr id="34826" name="Rectangle 9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337175" y="3517900"/>
            <a:ext cx="288925" cy="2565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7" name="Rectangle 10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 rot="5400000">
            <a:off x="4632325" y="4522788"/>
            <a:ext cx="169862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600" b="1">
                <a:latin typeface="Times New Roman" charset="0"/>
              </a:rPr>
              <a:t>Ex/Mem Register</a:t>
            </a:r>
          </a:p>
        </p:txBody>
      </p:sp>
      <p:sp>
        <p:nvSpPr>
          <p:cNvPr id="34828" name="Rectangle 1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394575" y="3517900"/>
            <a:ext cx="288925" cy="2565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9" name="Rectangle 12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 rot="5400000">
            <a:off x="6659563" y="4600575"/>
            <a:ext cx="175577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600" b="1">
                <a:latin typeface="Times New Roman" charset="0"/>
              </a:rPr>
              <a:t>Mem/Wr Register</a:t>
            </a:r>
          </a:p>
        </p:txBody>
      </p:sp>
      <p:sp>
        <p:nvSpPr>
          <p:cNvPr id="34830" name="Oval 13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22300" y="3365500"/>
            <a:ext cx="127000" cy="127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1" name="Line 14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505200" y="32004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2" name="Oval 15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441700" y="3365500"/>
            <a:ext cx="127000" cy="127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3" name="Line 16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5486400" y="32004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4" name="Oval 17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422900" y="3365500"/>
            <a:ext cx="127000" cy="127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5" name="Line 18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7543800" y="32004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6" name="Oval 19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480300" y="3365500"/>
            <a:ext cx="127000" cy="127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7" name="Line 20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 flipV="1">
            <a:off x="685800" y="26670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8" name="Line 21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838200" y="2819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9" name="Line 22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838200" y="2971800"/>
            <a:ext cx="266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40" name="Line 23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>
            <a:off x="3657600" y="2819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41" name="Line 24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>
            <a:off x="3657600" y="2971800"/>
            <a:ext cx="1828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42" name="Line 25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>
            <a:off x="5638800" y="2819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43" name="Line 26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>
            <a:off x="5638800" y="2971800"/>
            <a:ext cx="1905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44" name="Line 27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>
            <a:off x="7696200" y="2819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45" name="Rectangle 28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1509713" y="2667000"/>
            <a:ext cx="90328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Reg/Dec</a:t>
            </a:r>
          </a:p>
        </p:txBody>
      </p:sp>
      <p:sp>
        <p:nvSpPr>
          <p:cNvPr id="34846" name="Rectangle 29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252913" y="2667000"/>
            <a:ext cx="59848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Exec</a:t>
            </a:r>
          </a:p>
        </p:txBody>
      </p:sp>
      <p:sp>
        <p:nvSpPr>
          <p:cNvPr id="34847" name="Rectangle 30"/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6310313" y="2667000"/>
            <a:ext cx="63182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Mem</a:t>
            </a:r>
          </a:p>
        </p:txBody>
      </p:sp>
      <p:sp>
        <p:nvSpPr>
          <p:cNvPr id="34848" name="Rectangle 31"/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2195513" y="3352800"/>
            <a:ext cx="10160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u="sng">
                <a:latin typeface="Times New Roman" charset="0"/>
              </a:rPr>
              <a:t>ALUSrcA</a:t>
            </a:r>
          </a:p>
        </p:txBody>
      </p:sp>
      <p:sp>
        <p:nvSpPr>
          <p:cNvPr id="34849" name="Rectangle 32"/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2195513" y="3962400"/>
            <a:ext cx="84772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u="sng">
                <a:latin typeface="Times New Roman" charset="0"/>
              </a:rPr>
              <a:t>ALUOp</a:t>
            </a:r>
          </a:p>
        </p:txBody>
      </p:sp>
      <p:sp>
        <p:nvSpPr>
          <p:cNvPr id="34850" name="Rectangle 33"/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2179638" y="4284663"/>
            <a:ext cx="79057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u="sng">
                <a:latin typeface="Times New Roman" charset="0"/>
              </a:rPr>
              <a:t>RegDst</a:t>
            </a:r>
          </a:p>
        </p:txBody>
      </p:sp>
      <p:sp>
        <p:nvSpPr>
          <p:cNvPr id="34851" name="Rectangle 34"/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2195513" y="3657600"/>
            <a:ext cx="100488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u="sng">
                <a:latin typeface="Times New Roman" charset="0"/>
              </a:rPr>
              <a:t>ALUSrcB</a:t>
            </a:r>
          </a:p>
        </p:txBody>
      </p:sp>
      <p:sp>
        <p:nvSpPr>
          <p:cNvPr id="34852" name="Rectangle 35"/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 flipH="1">
            <a:off x="2165350" y="4953000"/>
            <a:ext cx="565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u="sng">
                <a:latin typeface="Times New Roman" charset="0"/>
              </a:rPr>
              <a:t>IorD</a:t>
            </a:r>
          </a:p>
        </p:txBody>
      </p:sp>
      <p:sp>
        <p:nvSpPr>
          <p:cNvPr id="34853" name="Rectangle 36"/>
          <p:cNvSpPr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2179638" y="4665663"/>
            <a:ext cx="103346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u="sng">
                <a:latin typeface="Times New Roman" charset="0"/>
              </a:rPr>
              <a:t>MemWE</a:t>
            </a:r>
          </a:p>
        </p:txBody>
      </p:sp>
      <p:sp>
        <p:nvSpPr>
          <p:cNvPr id="34854" name="Rectangle 37"/>
          <p:cNvSpPr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2103438" y="5351463"/>
            <a:ext cx="103822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u="sng">
                <a:latin typeface="Times New Roman" charset="0"/>
              </a:rPr>
              <a:t>Mem2Reg</a:t>
            </a:r>
          </a:p>
        </p:txBody>
      </p:sp>
      <p:sp>
        <p:nvSpPr>
          <p:cNvPr id="34855" name="Rectangle 38"/>
          <p:cNvSpPr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2255838" y="5656263"/>
            <a:ext cx="8239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u="sng">
                <a:latin typeface="Times New Roman" charset="0"/>
              </a:rPr>
              <a:t>RegWE</a:t>
            </a:r>
          </a:p>
        </p:txBody>
      </p:sp>
      <p:sp>
        <p:nvSpPr>
          <p:cNvPr id="34856" name="Line 39"/>
          <p:cNvSpPr>
            <a:spLocks noChangeShapeType="1"/>
          </p:cNvSpPr>
          <p:nvPr>
            <p:custDataLst>
              <p:tags r:id="rId37"/>
            </p:custDataLst>
          </p:nvPr>
        </p:nvSpPr>
        <p:spPr bwMode="auto">
          <a:xfrm flipH="1">
            <a:off x="2133600" y="5638800"/>
            <a:ext cx="1219200" cy="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57" name="Line 40"/>
          <p:cNvSpPr>
            <a:spLocks noChangeShapeType="1"/>
          </p:cNvSpPr>
          <p:nvPr>
            <p:custDataLst>
              <p:tags r:id="rId38"/>
            </p:custDataLst>
          </p:nvPr>
        </p:nvSpPr>
        <p:spPr bwMode="auto">
          <a:xfrm flipH="1">
            <a:off x="2133600" y="3657600"/>
            <a:ext cx="1219200" cy="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58" name="Line 41"/>
          <p:cNvSpPr>
            <a:spLocks noChangeShapeType="1"/>
          </p:cNvSpPr>
          <p:nvPr>
            <p:custDataLst>
              <p:tags r:id="rId39"/>
            </p:custDataLst>
          </p:nvPr>
        </p:nvSpPr>
        <p:spPr bwMode="auto">
          <a:xfrm flipH="1">
            <a:off x="2133600" y="3962400"/>
            <a:ext cx="1219200" cy="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59" name="Line 42"/>
          <p:cNvSpPr>
            <a:spLocks noChangeShapeType="1"/>
          </p:cNvSpPr>
          <p:nvPr>
            <p:custDataLst>
              <p:tags r:id="rId40"/>
            </p:custDataLst>
          </p:nvPr>
        </p:nvSpPr>
        <p:spPr bwMode="auto">
          <a:xfrm flipH="1">
            <a:off x="2133600" y="4267200"/>
            <a:ext cx="1219200" cy="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60" name="Line 43"/>
          <p:cNvSpPr>
            <a:spLocks noChangeShapeType="1"/>
          </p:cNvSpPr>
          <p:nvPr>
            <p:custDataLst>
              <p:tags r:id="rId41"/>
            </p:custDataLst>
          </p:nvPr>
        </p:nvSpPr>
        <p:spPr bwMode="auto">
          <a:xfrm flipH="1">
            <a:off x="2133600" y="4572000"/>
            <a:ext cx="1219200" cy="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61" name="Line 44"/>
          <p:cNvSpPr>
            <a:spLocks noChangeShapeType="1"/>
          </p:cNvSpPr>
          <p:nvPr>
            <p:custDataLst>
              <p:tags r:id="rId42"/>
            </p:custDataLst>
          </p:nvPr>
        </p:nvSpPr>
        <p:spPr bwMode="auto">
          <a:xfrm flipH="1">
            <a:off x="2133600" y="4953000"/>
            <a:ext cx="1219200" cy="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62" name="Line 45"/>
          <p:cNvSpPr>
            <a:spLocks noChangeShapeType="1"/>
          </p:cNvSpPr>
          <p:nvPr>
            <p:custDataLst>
              <p:tags r:id="rId43"/>
            </p:custDataLst>
          </p:nvPr>
        </p:nvSpPr>
        <p:spPr bwMode="auto">
          <a:xfrm flipH="1">
            <a:off x="2133600" y="5257800"/>
            <a:ext cx="1219200" cy="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63" name="Line 46"/>
          <p:cNvSpPr>
            <a:spLocks noChangeShapeType="1"/>
          </p:cNvSpPr>
          <p:nvPr>
            <p:custDataLst>
              <p:tags r:id="rId44"/>
            </p:custDataLst>
          </p:nvPr>
        </p:nvSpPr>
        <p:spPr bwMode="auto">
          <a:xfrm flipH="1">
            <a:off x="2133600" y="5943600"/>
            <a:ext cx="1219200" cy="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64" name="Rectangle 47"/>
          <p:cNvSpPr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1231900" y="3517900"/>
            <a:ext cx="889000" cy="2565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65" name="Rectangle 48"/>
          <p:cNvSpPr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1281113" y="4191000"/>
            <a:ext cx="858837" cy="577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600" b="1">
                <a:latin typeface="Times New Roman" charset="0"/>
              </a:rPr>
              <a:t>Main</a:t>
            </a:r>
          </a:p>
          <a:p>
            <a:pPr algn="ctr" eaLnBrk="0" hangingPunct="0"/>
            <a:r>
              <a:rPr lang="en-US" sz="1600" b="1">
                <a:latin typeface="Times New Roman" charset="0"/>
              </a:rPr>
              <a:t>Control</a:t>
            </a:r>
          </a:p>
        </p:txBody>
      </p:sp>
      <p:sp>
        <p:nvSpPr>
          <p:cNvPr id="34866" name="Line 49"/>
          <p:cNvSpPr>
            <a:spLocks noChangeShapeType="1"/>
          </p:cNvSpPr>
          <p:nvPr>
            <p:custDataLst>
              <p:tags r:id="rId47"/>
            </p:custDataLst>
          </p:nvPr>
        </p:nvSpPr>
        <p:spPr bwMode="auto">
          <a:xfrm>
            <a:off x="838200" y="47244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67" name="Rectangle 50"/>
          <p:cNvSpPr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3719513" y="3352800"/>
            <a:ext cx="10160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u="sng">
                <a:latin typeface="Times New Roman" charset="0"/>
              </a:rPr>
              <a:t>ALUSrcA</a:t>
            </a:r>
          </a:p>
        </p:txBody>
      </p:sp>
      <p:sp>
        <p:nvSpPr>
          <p:cNvPr id="34868" name="Rectangle 51"/>
          <p:cNvSpPr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3719513" y="3962400"/>
            <a:ext cx="84772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u="sng">
                <a:latin typeface="Times New Roman" charset="0"/>
              </a:rPr>
              <a:t>ALUOp</a:t>
            </a:r>
          </a:p>
        </p:txBody>
      </p:sp>
      <p:sp>
        <p:nvSpPr>
          <p:cNvPr id="34869" name="Rectangle 52"/>
          <p:cNvSpPr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3703638" y="4284663"/>
            <a:ext cx="79057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u="sng">
                <a:latin typeface="Times New Roman" charset="0"/>
              </a:rPr>
              <a:t>RegDst</a:t>
            </a:r>
          </a:p>
        </p:txBody>
      </p:sp>
      <p:sp>
        <p:nvSpPr>
          <p:cNvPr id="34870" name="Rectangle 53"/>
          <p:cNvSpPr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3719513" y="3657600"/>
            <a:ext cx="100488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u="sng">
                <a:latin typeface="Times New Roman" charset="0"/>
              </a:rPr>
              <a:t>ALUSrcB</a:t>
            </a:r>
          </a:p>
        </p:txBody>
      </p:sp>
      <p:sp>
        <p:nvSpPr>
          <p:cNvPr id="34871" name="Line 54"/>
          <p:cNvSpPr>
            <a:spLocks noChangeShapeType="1"/>
          </p:cNvSpPr>
          <p:nvPr>
            <p:custDataLst>
              <p:tags r:id="rId52"/>
            </p:custDataLst>
          </p:nvPr>
        </p:nvSpPr>
        <p:spPr bwMode="auto">
          <a:xfrm flipH="1">
            <a:off x="3657600" y="3657600"/>
            <a:ext cx="12192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72" name="Line 55"/>
          <p:cNvSpPr>
            <a:spLocks noChangeShapeType="1"/>
          </p:cNvSpPr>
          <p:nvPr>
            <p:custDataLst>
              <p:tags r:id="rId53"/>
            </p:custDataLst>
          </p:nvPr>
        </p:nvSpPr>
        <p:spPr bwMode="auto">
          <a:xfrm flipH="1">
            <a:off x="3657600" y="3962400"/>
            <a:ext cx="12192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73" name="Line 56"/>
          <p:cNvSpPr>
            <a:spLocks noChangeShapeType="1"/>
          </p:cNvSpPr>
          <p:nvPr>
            <p:custDataLst>
              <p:tags r:id="rId54"/>
            </p:custDataLst>
          </p:nvPr>
        </p:nvSpPr>
        <p:spPr bwMode="auto">
          <a:xfrm flipH="1">
            <a:off x="3657600" y="4267200"/>
            <a:ext cx="12192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74" name="Line 57"/>
          <p:cNvSpPr>
            <a:spLocks noChangeShapeType="1"/>
          </p:cNvSpPr>
          <p:nvPr>
            <p:custDataLst>
              <p:tags r:id="rId55"/>
            </p:custDataLst>
          </p:nvPr>
        </p:nvSpPr>
        <p:spPr bwMode="auto">
          <a:xfrm flipH="1">
            <a:off x="3657600" y="4572000"/>
            <a:ext cx="12192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75" name="Rectangle 58"/>
          <p:cNvSpPr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7666038" y="5351463"/>
            <a:ext cx="103822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u="sng">
                <a:latin typeface="Times New Roman" charset="0"/>
              </a:rPr>
              <a:t>Mem2Reg</a:t>
            </a:r>
          </a:p>
        </p:txBody>
      </p:sp>
      <p:sp>
        <p:nvSpPr>
          <p:cNvPr id="34876" name="Rectangle 59"/>
          <p:cNvSpPr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7818438" y="5656263"/>
            <a:ext cx="8239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u="sng">
                <a:latin typeface="Times New Roman" charset="0"/>
              </a:rPr>
              <a:t>RegWE</a:t>
            </a:r>
          </a:p>
        </p:txBody>
      </p:sp>
      <p:sp>
        <p:nvSpPr>
          <p:cNvPr id="34877" name="Line 60"/>
          <p:cNvSpPr>
            <a:spLocks noChangeShapeType="1"/>
          </p:cNvSpPr>
          <p:nvPr>
            <p:custDataLst>
              <p:tags r:id="rId58"/>
            </p:custDataLst>
          </p:nvPr>
        </p:nvSpPr>
        <p:spPr bwMode="auto">
          <a:xfrm flipH="1">
            <a:off x="7696200" y="5638800"/>
            <a:ext cx="12192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78" name="Line 61"/>
          <p:cNvSpPr>
            <a:spLocks noChangeShapeType="1"/>
          </p:cNvSpPr>
          <p:nvPr>
            <p:custDataLst>
              <p:tags r:id="rId59"/>
            </p:custDataLst>
          </p:nvPr>
        </p:nvSpPr>
        <p:spPr bwMode="auto">
          <a:xfrm flipH="1">
            <a:off x="7696200" y="5943600"/>
            <a:ext cx="12192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79" name="Rectangle 62"/>
          <p:cNvSpPr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3856038" y="5351463"/>
            <a:ext cx="103822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u="sng">
                <a:latin typeface="Times New Roman" charset="0"/>
              </a:rPr>
              <a:t>Mem2Reg</a:t>
            </a:r>
          </a:p>
        </p:txBody>
      </p:sp>
      <p:sp>
        <p:nvSpPr>
          <p:cNvPr id="34880" name="Rectangle 63"/>
          <p:cNvSpPr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3856038" y="5656263"/>
            <a:ext cx="8239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u="sng">
                <a:latin typeface="Times New Roman" charset="0"/>
              </a:rPr>
              <a:t>RegWE</a:t>
            </a:r>
          </a:p>
        </p:txBody>
      </p:sp>
      <p:sp>
        <p:nvSpPr>
          <p:cNvPr id="34881" name="Line 64"/>
          <p:cNvSpPr>
            <a:spLocks noChangeShapeType="1"/>
          </p:cNvSpPr>
          <p:nvPr>
            <p:custDataLst>
              <p:tags r:id="rId62"/>
            </p:custDataLst>
          </p:nvPr>
        </p:nvSpPr>
        <p:spPr bwMode="auto">
          <a:xfrm flipH="1">
            <a:off x="3657600" y="5638800"/>
            <a:ext cx="1676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82" name="Line 65"/>
          <p:cNvSpPr>
            <a:spLocks noChangeShapeType="1"/>
          </p:cNvSpPr>
          <p:nvPr>
            <p:custDataLst>
              <p:tags r:id="rId63"/>
            </p:custDataLst>
          </p:nvPr>
        </p:nvSpPr>
        <p:spPr bwMode="auto">
          <a:xfrm flipH="1">
            <a:off x="3657600" y="5943600"/>
            <a:ext cx="1676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83" name="Rectangle 66"/>
          <p:cNvSpPr>
            <a:spLocks noChangeArrowheads="1"/>
          </p:cNvSpPr>
          <p:nvPr>
            <p:custDataLst>
              <p:tags r:id="rId64"/>
            </p:custDataLst>
          </p:nvPr>
        </p:nvSpPr>
        <p:spPr bwMode="auto">
          <a:xfrm>
            <a:off x="5913438" y="5351463"/>
            <a:ext cx="103822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u="sng">
                <a:latin typeface="Times New Roman" charset="0"/>
              </a:rPr>
              <a:t>Mem2Reg</a:t>
            </a:r>
          </a:p>
        </p:txBody>
      </p:sp>
      <p:sp>
        <p:nvSpPr>
          <p:cNvPr id="34884" name="Rectangle 67"/>
          <p:cNvSpPr>
            <a:spLocks noChangeArrowheads="1"/>
          </p:cNvSpPr>
          <p:nvPr>
            <p:custDataLst>
              <p:tags r:id="rId65"/>
            </p:custDataLst>
          </p:nvPr>
        </p:nvSpPr>
        <p:spPr bwMode="auto">
          <a:xfrm>
            <a:off x="5989638" y="5656263"/>
            <a:ext cx="8239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u="sng">
                <a:latin typeface="Times New Roman" charset="0"/>
              </a:rPr>
              <a:t>RegWE</a:t>
            </a:r>
          </a:p>
        </p:txBody>
      </p:sp>
      <p:sp>
        <p:nvSpPr>
          <p:cNvPr id="34885" name="Line 68"/>
          <p:cNvSpPr>
            <a:spLocks noChangeShapeType="1"/>
          </p:cNvSpPr>
          <p:nvPr>
            <p:custDataLst>
              <p:tags r:id="rId66"/>
            </p:custDataLst>
          </p:nvPr>
        </p:nvSpPr>
        <p:spPr bwMode="auto">
          <a:xfrm flipH="1">
            <a:off x="5638800" y="5638800"/>
            <a:ext cx="17526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86" name="Line 69"/>
          <p:cNvSpPr>
            <a:spLocks noChangeShapeType="1"/>
          </p:cNvSpPr>
          <p:nvPr>
            <p:custDataLst>
              <p:tags r:id="rId67"/>
            </p:custDataLst>
          </p:nvPr>
        </p:nvSpPr>
        <p:spPr bwMode="auto">
          <a:xfrm flipH="1">
            <a:off x="5638800" y="5943600"/>
            <a:ext cx="17526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87" name="Rectangle 70"/>
          <p:cNvSpPr>
            <a:spLocks noChangeArrowheads="1"/>
          </p:cNvSpPr>
          <p:nvPr>
            <p:custDataLst>
              <p:tags r:id="rId68"/>
            </p:custDataLst>
          </p:nvPr>
        </p:nvSpPr>
        <p:spPr bwMode="auto">
          <a:xfrm flipH="1">
            <a:off x="3841750" y="4953000"/>
            <a:ext cx="565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u="sng">
                <a:latin typeface="Times New Roman" charset="0"/>
              </a:rPr>
              <a:t>IorD</a:t>
            </a:r>
          </a:p>
        </p:txBody>
      </p:sp>
      <p:sp>
        <p:nvSpPr>
          <p:cNvPr id="34888" name="Rectangle 71"/>
          <p:cNvSpPr>
            <a:spLocks noChangeArrowheads="1"/>
          </p:cNvSpPr>
          <p:nvPr>
            <p:custDataLst>
              <p:tags r:id="rId69"/>
            </p:custDataLst>
          </p:nvPr>
        </p:nvSpPr>
        <p:spPr bwMode="auto">
          <a:xfrm>
            <a:off x="3856038" y="4665663"/>
            <a:ext cx="10223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u="sng">
                <a:latin typeface="Times New Roman" charset="0"/>
              </a:rPr>
              <a:t>MemWE</a:t>
            </a:r>
          </a:p>
        </p:txBody>
      </p:sp>
      <p:sp>
        <p:nvSpPr>
          <p:cNvPr id="34889" name="Line 72"/>
          <p:cNvSpPr>
            <a:spLocks noChangeShapeType="1"/>
          </p:cNvSpPr>
          <p:nvPr>
            <p:custDataLst>
              <p:tags r:id="rId70"/>
            </p:custDataLst>
          </p:nvPr>
        </p:nvSpPr>
        <p:spPr bwMode="auto">
          <a:xfrm flipH="1">
            <a:off x="3657600" y="4953000"/>
            <a:ext cx="1676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90" name="Line 73"/>
          <p:cNvSpPr>
            <a:spLocks noChangeShapeType="1"/>
          </p:cNvSpPr>
          <p:nvPr>
            <p:custDataLst>
              <p:tags r:id="rId71"/>
            </p:custDataLst>
          </p:nvPr>
        </p:nvSpPr>
        <p:spPr bwMode="auto">
          <a:xfrm flipH="1">
            <a:off x="3657600" y="5257800"/>
            <a:ext cx="1676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91" name="Rectangle 74"/>
          <p:cNvSpPr>
            <a:spLocks noChangeArrowheads="1"/>
          </p:cNvSpPr>
          <p:nvPr>
            <p:custDataLst>
              <p:tags r:id="rId72"/>
            </p:custDataLst>
          </p:nvPr>
        </p:nvSpPr>
        <p:spPr bwMode="auto">
          <a:xfrm flipH="1">
            <a:off x="5746750" y="4953000"/>
            <a:ext cx="565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u="sng">
                <a:latin typeface="Times New Roman" charset="0"/>
              </a:rPr>
              <a:t>IorD</a:t>
            </a:r>
          </a:p>
        </p:txBody>
      </p:sp>
      <p:sp>
        <p:nvSpPr>
          <p:cNvPr id="34892" name="Rectangle 75"/>
          <p:cNvSpPr>
            <a:spLocks noChangeArrowheads="1"/>
          </p:cNvSpPr>
          <p:nvPr>
            <p:custDataLst>
              <p:tags r:id="rId73"/>
            </p:custDataLst>
          </p:nvPr>
        </p:nvSpPr>
        <p:spPr bwMode="auto">
          <a:xfrm>
            <a:off x="5684838" y="4665663"/>
            <a:ext cx="10017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u="sng">
                <a:latin typeface="Times New Roman" charset="0"/>
              </a:rPr>
              <a:t>MemWE</a:t>
            </a:r>
          </a:p>
        </p:txBody>
      </p:sp>
      <p:sp>
        <p:nvSpPr>
          <p:cNvPr id="34893" name="Line 76"/>
          <p:cNvSpPr>
            <a:spLocks noChangeShapeType="1"/>
          </p:cNvSpPr>
          <p:nvPr>
            <p:custDataLst>
              <p:tags r:id="rId74"/>
            </p:custDataLst>
          </p:nvPr>
        </p:nvSpPr>
        <p:spPr bwMode="auto">
          <a:xfrm flipH="1">
            <a:off x="5638800" y="4953000"/>
            <a:ext cx="12192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94" name="Line 77"/>
          <p:cNvSpPr>
            <a:spLocks noChangeShapeType="1"/>
          </p:cNvSpPr>
          <p:nvPr>
            <p:custDataLst>
              <p:tags r:id="rId75"/>
            </p:custDataLst>
          </p:nvPr>
        </p:nvSpPr>
        <p:spPr bwMode="auto">
          <a:xfrm flipH="1">
            <a:off x="5638800" y="5257800"/>
            <a:ext cx="12192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95" name="Line 78"/>
          <p:cNvSpPr>
            <a:spLocks noChangeShapeType="1"/>
          </p:cNvSpPr>
          <p:nvPr>
            <p:custDataLst>
              <p:tags r:id="rId76"/>
            </p:custDataLst>
          </p:nvPr>
        </p:nvSpPr>
        <p:spPr bwMode="auto">
          <a:xfrm flipV="1">
            <a:off x="3505200" y="26670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96" name="Line 79"/>
          <p:cNvSpPr>
            <a:spLocks noChangeShapeType="1"/>
          </p:cNvSpPr>
          <p:nvPr>
            <p:custDataLst>
              <p:tags r:id="rId77"/>
            </p:custDataLst>
          </p:nvPr>
        </p:nvSpPr>
        <p:spPr bwMode="auto">
          <a:xfrm flipV="1">
            <a:off x="5486400" y="26670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97" name="Line 80"/>
          <p:cNvSpPr>
            <a:spLocks noChangeShapeType="1"/>
          </p:cNvSpPr>
          <p:nvPr>
            <p:custDataLst>
              <p:tags r:id="rId78"/>
            </p:custDataLst>
          </p:nvPr>
        </p:nvSpPr>
        <p:spPr bwMode="auto">
          <a:xfrm flipV="1">
            <a:off x="7543800" y="26670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98" name="Rectangle 81"/>
          <p:cNvSpPr>
            <a:spLocks noChangeArrowheads="1"/>
          </p:cNvSpPr>
          <p:nvPr>
            <p:custDataLst>
              <p:tags r:id="rId79"/>
            </p:custDataLst>
          </p:nvPr>
        </p:nvSpPr>
        <p:spPr bwMode="auto">
          <a:xfrm>
            <a:off x="7910513" y="2667000"/>
            <a:ext cx="47466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Wr</a:t>
            </a:r>
          </a:p>
        </p:txBody>
      </p:sp>
      <p:sp>
        <p:nvSpPr>
          <p:cNvPr id="34899" name="Line 82"/>
          <p:cNvSpPr>
            <a:spLocks noChangeShapeType="1"/>
          </p:cNvSpPr>
          <p:nvPr>
            <p:custDataLst>
              <p:tags r:id="rId80"/>
            </p:custDataLst>
          </p:nvPr>
        </p:nvSpPr>
        <p:spPr bwMode="auto">
          <a:xfrm>
            <a:off x="7696200" y="2971800"/>
            <a:ext cx="838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Content Placeholder 2"/>
          <p:cNvSpPr>
            <a:spLocks noGrp="1"/>
          </p:cNvSpPr>
          <p:nvPr>
            <p:ph type="body" idx="1"/>
          </p:nvPr>
        </p:nvSpPr>
        <p:spPr>
          <a:xfrm>
            <a:off x="463550" y="865188"/>
            <a:ext cx="8115300" cy="1649412"/>
          </a:xfrm>
        </p:spPr>
        <p:txBody>
          <a:bodyPr>
            <a:normAutofit fontScale="70000" lnSpcReduction="20000"/>
          </a:bodyPr>
          <a:lstStyle/>
          <a:p>
            <a:pPr marL="203200" indent="-203200"/>
            <a:r>
              <a:rPr lang="en-US" dirty="0" smtClean="0"/>
              <a:t>The Main Control generates the control signals during </a:t>
            </a:r>
            <a:r>
              <a:rPr lang="en-US" dirty="0" err="1" smtClean="0"/>
              <a:t>Reg</a:t>
            </a:r>
            <a:r>
              <a:rPr lang="en-US" dirty="0" smtClean="0"/>
              <a:t>/Dec</a:t>
            </a:r>
          </a:p>
          <a:p>
            <a:pPr marL="685800" lvl="1" indent="-190500"/>
            <a:r>
              <a:rPr lang="en-US" dirty="0" smtClean="0">
                <a:ea typeface="ＭＳ Ｐゴシック" pitchFamily="-110" charset="-128"/>
              </a:rPr>
              <a:t>Control signals for Exec (</a:t>
            </a:r>
            <a:r>
              <a:rPr lang="en-US" dirty="0" err="1" smtClean="0">
                <a:ea typeface="ＭＳ Ｐゴシック" pitchFamily="-110" charset="-128"/>
              </a:rPr>
              <a:t>ALUOp</a:t>
            </a:r>
            <a:r>
              <a:rPr lang="en-US" dirty="0" smtClean="0">
                <a:ea typeface="ＭＳ Ｐゴシック" pitchFamily="-110" charset="-128"/>
              </a:rPr>
              <a:t>, </a:t>
            </a:r>
            <a:r>
              <a:rPr lang="en-US" dirty="0" err="1" smtClean="0">
                <a:ea typeface="ＭＳ Ｐゴシック" pitchFamily="-110" charset="-128"/>
              </a:rPr>
              <a:t>ALUSrcA</a:t>
            </a:r>
            <a:r>
              <a:rPr lang="en-US" dirty="0" smtClean="0">
                <a:ea typeface="ＭＳ Ｐゴシック" pitchFamily="-110" charset="-128"/>
              </a:rPr>
              <a:t>, …) are used 1 cycle later</a:t>
            </a:r>
          </a:p>
          <a:p>
            <a:pPr marL="685800" lvl="1" indent="-190500"/>
            <a:r>
              <a:rPr lang="en-US" dirty="0" smtClean="0">
                <a:ea typeface="ＭＳ Ｐゴシック" pitchFamily="-110" charset="-128"/>
              </a:rPr>
              <a:t>Control signals for </a:t>
            </a:r>
            <a:r>
              <a:rPr lang="en-US" dirty="0" err="1" smtClean="0">
                <a:ea typeface="ＭＳ Ｐゴシック" pitchFamily="-110" charset="-128"/>
              </a:rPr>
              <a:t>Mem</a:t>
            </a:r>
            <a:r>
              <a:rPr lang="en-US" dirty="0" smtClean="0">
                <a:ea typeface="ＭＳ Ｐゴシック" pitchFamily="-110" charset="-128"/>
              </a:rPr>
              <a:t> (</a:t>
            </a:r>
            <a:r>
              <a:rPr lang="en-US" dirty="0" err="1" smtClean="0">
                <a:ea typeface="ＭＳ Ｐゴシック" pitchFamily="-110" charset="-128"/>
              </a:rPr>
              <a:t>MemWE</a:t>
            </a:r>
            <a:r>
              <a:rPr lang="en-US" dirty="0" smtClean="0">
                <a:ea typeface="ＭＳ Ｐゴシック" pitchFamily="-110" charset="-128"/>
              </a:rPr>
              <a:t>, </a:t>
            </a:r>
            <a:r>
              <a:rPr lang="en-US" dirty="0" err="1" smtClean="0">
                <a:ea typeface="ＭＳ Ｐゴシック" pitchFamily="-110" charset="-128"/>
              </a:rPr>
              <a:t>IorD</a:t>
            </a:r>
            <a:r>
              <a:rPr lang="en-US" dirty="0" smtClean="0">
                <a:ea typeface="ＭＳ Ｐゴシック" pitchFamily="-110" charset="-128"/>
              </a:rPr>
              <a:t>, …) are used 2 cycles later</a:t>
            </a:r>
          </a:p>
          <a:p>
            <a:pPr marL="685800" lvl="1" indent="-190500"/>
            <a:r>
              <a:rPr lang="en-US" dirty="0" smtClean="0">
                <a:ea typeface="ＭＳ Ｐゴシック" pitchFamily="-110" charset="-128"/>
              </a:rPr>
              <a:t>Control signals for </a:t>
            </a:r>
            <a:r>
              <a:rPr lang="en-US" dirty="0" err="1" smtClean="0">
                <a:ea typeface="ＭＳ Ｐゴシック" pitchFamily="-110" charset="-128"/>
              </a:rPr>
              <a:t>Wr</a:t>
            </a:r>
            <a:r>
              <a:rPr lang="en-US" dirty="0" smtClean="0">
                <a:ea typeface="ＭＳ Ｐゴシック" pitchFamily="-110" charset="-128"/>
              </a:rPr>
              <a:t> (Mem2Reg, </a:t>
            </a:r>
            <a:r>
              <a:rPr lang="en-US" dirty="0" err="1" smtClean="0">
                <a:ea typeface="ＭＳ Ｐゴシック" pitchFamily="-110" charset="-128"/>
              </a:rPr>
              <a:t>RegWE</a:t>
            </a:r>
            <a:r>
              <a:rPr lang="en-US" dirty="0" smtClean="0">
                <a:ea typeface="ＭＳ Ｐゴシック" pitchFamily="-110" charset="-128"/>
              </a:rPr>
              <a:t>, …) are used 3 cycles later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043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11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Pipelining the Load Instruction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271462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five independent functional units in the pipeline </a:t>
            </a:r>
            <a:r>
              <a:rPr lang="en-US" dirty="0" err="1" smtClean="0"/>
              <a:t>datapath</a:t>
            </a:r>
            <a:r>
              <a:rPr lang="en-US" dirty="0" smtClean="0"/>
              <a:t> are:</a:t>
            </a:r>
          </a:p>
          <a:p>
            <a:pPr lvl="1"/>
            <a:r>
              <a:rPr lang="en-US" dirty="0" smtClean="0">
                <a:ea typeface="ＭＳ Ｐゴシック" pitchFamily="-110" charset="-128"/>
              </a:rPr>
              <a:t>Instruction Memory for the </a:t>
            </a:r>
            <a:r>
              <a:rPr lang="en-US" dirty="0" err="1" smtClean="0">
                <a:solidFill>
                  <a:srgbClr val="FF00FF"/>
                </a:solidFill>
                <a:ea typeface="ＭＳ Ｐゴシック" pitchFamily="-110" charset="-128"/>
              </a:rPr>
              <a:t>Ifetch</a:t>
            </a:r>
            <a:r>
              <a:rPr lang="en-US" dirty="0" smtClean="0">
                <a:ea typeface="ＭＳ Ｐゴシック" pitchFamily="-110" charset="-128"/>
              </a:rPr>
              <a:t> stage</a:t>
            </a:r>
          </a:p>
          <a:p>
            <a:pPr lvl="1"/>
            <a:r>
              <a:rPr lang="en-US" dirty="0" smtClean="0">
                <a:ea typeface="ＭＳ Ｐゴシック" pitchFamily="-110" charset="-128"/>
              </a:rPr>
              <a:t>Register File’s Read ports (bus A and </a:t>
            </a:r>
            <a:r>
              <a:rPr lang="en-US" dirty="0" err="1" smtClean="0">
                <a:ea typeface="ＭＳ Ｐゴシック" pitchFamily="-110" charset="-128"/>
              </a:rPr>
              <a:t>busB</a:t>
            </a:r>
            <a:r>
              <a:rPr lang="en-US" dirty="0" smtClean="0">
                <a:ea typeface="ＭＳ Ｐゴシック" pitchFamily="-110" charset="-128"/>
              </a:rPr>
              <a:t>) for the </a:t>
            </a:r>
            <a:r>
              <a:rPr lang="en-US" dirty="0" err="1" smtClean="0">
                <a:solidFill>
                  <a:srgbClr val="FF00FF"/>
                </a:solidFill>
                <a:ea typeface="ＭＳ Ｐゴシック" pitchFamily="-110" charset="-128"/>
              </a:rPr>
              <a:t>Reg</a:t>
            </a:r>
            <a:r>
              <a:rPr lang="en-US" dirty="0" smtClean="0">
                <a:solidFill>
                  <a:srgbClr val="FF00FF"/>
                </a:solidFill>
                <a:ea typeface="ＭＳ Ｐゴシック" pitchFamily="-110" charset="-128"/>
              </a:rPr>
              <a:t>/Dec</a:t>
            </a:r>
            <a:r>
              <a:rPr lang="en-US" dirty="0" smtClean="0">
                <a:ea typeface="ＭＳ Ｐゴシック" pitchFamily="-110" charset="-128"/>
              </a:rPr>
              <a:t> stage</a:t>
            </a:r>
          </a:p>
          <a:p>
            <a:pPr lvl="1"/>
            <a:r>
              <a:rPr lang="en-US" dirty="0" smtClean="0">
                <a:ea typeface="ＭＳ Ｐゴシック" pitchFamily="-110" charset="-128"/>
              </a:rPr>
              <a:t>ALU for the </a:t>
            </a:r>
            <a:r>
              <a:rPr lang="en-US" dirty="0" smtClean="0">
                <a:solidFill>
                  <a:srgbClr val="FF00FF"/>
                </a:solidFill>
                <a:ea typeface="ＭＳ Ｐゴシック" pitchFamily="-110" charset="-128"/>
              </a:rPr>
              <a:t>Exec</a:t>
            </a:r>
            <a:r>
              <a:rPr lang="en-US" dirty="0" smtClean="0">
                <a:ea typeface="ＭＳ Ｐゴシック" pitchFamily="-110" charset="-128"/>
              </a:rPr>
              <a:t> stage</a:t>
            </a:r>
          </a:p>
          <a:p>
            <a:pPr lvl="1"/>
            <a:r>
              <a:rPr lang="en-US" dirty="0" smtClean="0">
                <a:ea typeface="ＭＳ Ｐゴシック" pitchFamily="-110" charset="-128"/>
              </a:rPr>
              <a:t>Data Memory for the </a:t>
            </a:r>
            <a:r>
              <a:rPr lang="en-US" dirty="0" err="1" smtClean="0">
                <a:solidFill>
                  <a:srgbClr val="FF00FF"/>
                </a:solidFill>
                <a:ea typeface="ＭＳ Ｐゴシック" pitchFamily="-110" charset="-128"/>
              </a:rPr>
              <a:t>Mem</a:t>
            </a:r>
            <a:r>
              <a:rPr lang="en-US" dirty="0" smtClean="0">
                <a:ea typeface="ＭＳ Ｐゴシック" pitchFamily="-110" charset="-128"/>
              </a:rPr>
              <a:t> stage</a:t>
            </a:r>
          </a:p>
          <a:p>
            <a:pPr lvl="1"/>
            <a:r>
              <a:rPr lang="en-US" dirty="0" smtClean="0">
                <a:ea typeface="ＭＳ Ｐゴシック" pitchFamily="-110" charset="-128"/>
              </a:rPr>
              <a:t>Register File’s Write port (bus W) for the </a:t>
            </a:r>
            <a:r>
              <a:rPr lang="en-US" dirty="0" err="1" smtClean="0">
                <a:solidFill>
                  <a:srgbClr val="FF00FF"/>
                </a:solidFill>
                <a:ea typeface="ＭＳ Ｐゴシック" pitchFamily="-110" charset="-128"/>
              </a:rPr>
              <a:t>Wr</a:t>
            </a:r>
            <a:r>
              <a:rPr lang="en-US" dirty="0" smtClean="0">
                <a:ea typeface="ＭＳ Ｐゴシック" pitchFamily="-110" charset="-128"/>
              </a:rPr>
              <a:t> stage</a:t>
            </a:r>
          </a:p>
        </p:txBody>
      </p:sp>
      <p:grpSp>
        <p:nvGrpSpPr>
          <p:cNvPr id="38917" name="Group 114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900112" y="4391025"/>
            <a:ext cx="7100888" cy="2085975"/>
            <a:chOff x="375" y="624"/>
            <a:chExt cx="4473" cy="1314"/>
          </a:xfrm>
        </p:grpSpPr>
        <p:sp>
          <p:nvSpPr>
            <p:cNvPr id="38918" name="Rectangle 4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75" y="864"/>
              <a:ext cx="43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Clock</a:t>
              </a:r>
            </a:p>
          </p:txBody>
        </p:sp>
        <p:grpSp>
          <p:nvGrpSpPr>
            <p:cNvPr id="38919" name="Group 5"/>
            <p:cNvGrpSpPr>
              <a:grpSpLocks/>
            </p:cNvGrpSpPr>
            <p:nvPr/>
          </p:nvGrpSpPr>
          <p:grpSpPr bwMode="auto">
            <a:xfrm>
              <a:off x="864" y="864"/>
              <a:ext cx="528" cy="144"/>
              <a:chOff x="864" y="768"/>
              <a:chExt cx="528" cy="144"/>
            </a:xfrm>
          </p:grpSpPr>
          <p:sp>
            <p:nvSpPr>
              <p:cNvPr id="39022" name="Line 6"/>
              <p:cNvSpPr>
                <a:spLocks noChangeShapeType="1"/>
              </p:cNvSpPr>
              <p:nvPr>
                <p:custDataLst>
                  <p:tags r:id="rId81"/>
                </p:custDataLst>
              </p:nvPr>
            </p:nvSpPr>
            <p:spPr bwMode="auto">
              <a:xfrm>
                <a:off x="864" y="912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23" name="Line 7"/>
              <p:cNvSpPr>
                <a:spLocks noChangeShapeType="1"/>
              </p:cNvSpPr>
              <p:nvPr>
                <p:custDataLst>
                  <p:tags r:id="rId82"/>
                </p:custDataLst>
              </p:nvPr>
            </p:nvSpPr>
            <p:spPr bwMode="auto">
              <a:xfrm>
                <a:off x="864" y="768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24" name="Line 8"/>
              <p:cNvSpPr>
                <a:spLocks noChangeShapeType="1"/>
              </p:cNvSpPr>
              <p:nvPr>
                <p:custDataLst>
                  <p:tags r:id="rId83"/>
                </p:custDataLst>
              </p:nvPr>
            </p:nvSpPr>
            <p:spPr bwMode="auto">
              <a:xfrm flipV="1">
                <a:off x="1152" y="768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25" name="Line 9"/>
              <p:cNvSpPr>
                <a:spLocks noChangeShapeType="1"/>
              </p:cNvSpPr>
              <p:nvPr>
                <p:custDataLst>
                  <p:tags r:id="rId84"/>
                </p:custDataLst>
              </p:nvPr>
            </p:nvSpPr>
            <p:spPr bwMode="auto">
              <a:xfrm>
                <a:off x="1152" y="768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8920" name="Group 10"/>
            <p:cNvGrpSpPr>
              <a:grpSpLocks/>
            </p:cNvGrpSpPr>
            <p:nvPr/>
          </p:nvGrpSpPr>
          <p:grpSpPr bwMode="auto">
            <a:xfrm>
              <a:off x="1392" y="864"/>
              <a:ext cx="528" cy="144"/>
              <a:chOff x="1392" y="768"/>
              <a:chExt cx="528" cy="144"/>
            </a:xfrm>
          </p:grpSpPr>
          <p:sp>
            <p:nvSpPr>
              <p:cNvPr id="39018" name="Line 11"/>
              <p:cNvSpPr>
                <a:spLocks noChangeShapeType="1"/>
              </p:cNvSpPr>
              <p:nvPr>
                <p:custDataLst>
                  <p:tags r:id="rId77"/>
                </p:custDataLst>
              </p:nvPr>
            </p:nvSpPr>
            <p:spPr bwMode="auto">
              <a:xfrm>
                <a:off x="1392" y="912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19" name="Line 12"/>
              <p:cNvSpPr>
                <a:spLocks noChangeShapeType="1"/>
              </p:cNvSpPr>
              <p:nvPr>
                <p:custDataLst>
                  <p:tags r:id="rId78"/>
                </p:custDataLst>
              </p:nvPr>
            </p:nvSpPr>
            <p:spPr bwMode="auto">
              <a:xfrm>
                <a:off x="1392" y="768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20" name="Line 13"/>
              <p:cNvSpPr>
                <a:spLocks noChangeShapeType="1"/>
              </p:cNvSpPr>
              <p:nvPr>
                <p:custDataLst>
                  <p:tags r:id="rId79"/>
                </p:custDataLst>
              </p:nvPr>
            </p:nvSpPr>
            <p:spPr bwMode="auto">
              <a:xfrm flipV="1">
                <a:off x="1680" y="768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21" name="Line 14"/>
              <p:cNvSpPr>
                <a:spLocks noChangeShapeType="1"/>
              </p:cNvSpPr>
              <p:nvPr>
                <p:custDataLst>
                  <p:tags r:id="rId80"/>
                </p:custDataLst>
              </p:nvPr>
            </p:nvSpPr>
            <p:spPr bwMode="auto">
              <a:xfrm>
                <a:off x="1680" y="768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8921" name="Group 15"/>
            <p:cNvGrpSpPr>
              <a:grpSpLocks/>
            </p:cNvGrpSpPr>
            <p:nvPr/>
          </p:nvGrpSpPr>
          <p:grpSpPr bwMode="auto">
            <a:xfrm>
              <a:off x="1920" y="864"/>
              <a:ext cx="528" cy="144"/>
              <a:chOff x="1920" y="768"/>
              <a:chExt cx="528" cy="144"/>
            </a:xfrm>
          </p:grpSpPr>
          <p:sp>
            <p:nvSpPr>
              <p:cNvPr id="39014" name="Line 16"/>
              <p:cNvSpPr>
                <a:spLocks noChangeShapeType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1920" y="912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15" name="Line 17"/>
              <p:cNvSpPr>
                <a:spLocks noChangeShapeType="1"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1920" y="768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16" name="Line 18"/>
              <p:cNvSpPr>
                <a:spLocks noChangeShapeType="1"/>
              </p:cNvSpPr>
              <p:nvPr>
                <p:custDataLst>
                  <p:tags r:id="rId75"/>
                </p:custDataLst>
              </p:nvPr>
            </p:nvSpPr>
            <p:spPr bwMode="auto">
              <a:xfrm flipV="1">
                <a:off x="2208" y="768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17" name="Line 19"/>
              <p:cNvSpPr>
                <a:spLocks noChangeShapeType="1"/>
              </p:cNvSpPr>
              <p:nvPr>
                <p:custDataLst>
                  <p:tags r:id="rId76"/>
                </p:custDataLst>
              </p:nvPr>
            </p:nvSpPr>
            <p:spPr bwMode="auto">
              <a:xfrm>
                <a:off x="2208" y="768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8922" name="Group 20"/>
            <p:cNvGrpSpPr>
              <a:grpSpLocks/>
            </p:cNvGrpSpPr>
            <p:nvPr/>
          </p:nvGrpSpPr>
          <p:grpSpPr bwMode="auto">
            <a:xfrm>
              <a:off x="2448" y="864"/>
              <a:ext cx="528" cy="144"/>
              <a:chOff x="2448" y="768"/>
              <a:chExt cx="528" cy="144"/>
            </a:xfrm>
          </p:grpSpPr>
          <p:sp>
            <p:nvSpPr>
              <p:cNvPr id="39010" name="Line 21"/>
              <p:cNvSpPr>
                <a:spLocks noChangeShapeType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2448" y="912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11" name="Line 22"/>
              <p:cNvSpPr>
                <a:spLocks noChangeShapeType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2448" y="768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12" name="Line 23"/>
              <p:cNvSpPr>
                <a:spLocks noChangeShapeType="1"/>
              </p:cNvSpPr>
              <p:nvPr>
                <p:custDataLst>
                  <p:tags r:id="rId71"/>
                </p:custDataLst>
              </p:nvPr>
            </p:nvSpPr>
            <p:spPr bwMode="auto">
              <a:xfrm flipV="1">
                <a:off x="2736" y="768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13" name="Line 24"/>
              <p:cNvSpPr>
                <a:spLocks noChangeShapeType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2736" y="768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8923" name="Group 25"/>
            <p:cNvGrpSpPr>
              <a:grpSpLocks/>
            </p:cNvGrpSpPr>
            <p:nvPr/>
          </p:nvGrpSpPr>
          <p:grpSpPr bwMode="auto">
            <a:xfrm>
              <a:off x="2976" y="864"/>
              <a:ext cx="528" cy="144"/>
              <a:chOff x="2976" y="768"/>
              <a:chExt cx="528" cy="144"/>
            </a:xfrm>
          </p:grpSpPr>
          <p:sp>
            <p:nvSpPr>
              <p:cNvPr id="39006" name="Line 26"/>
              <p:cNvSpPr>
                <a:spLocks noChangeShapeType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2976" y="912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07" name="Line 27"/>
              <p:cNvSpPr>
                <a:spLocks noChangeShapeType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2976" y="768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08" name="Line 28"/>
              <p:cNvSpPr>
                <a:spLocks noChangeShapeType="1"/>
              </p:cNvSpPr>
              <p:nvPr>
                <p:custDataLst>
                  <p:tags r:id="rId67"/>
                </p:custDataLst>
              </p:nvPr>
            </p:nvSpPr>
            <p:spPr bwMode="auto">
              <a:xfrm flipV="1">
                <a:off x="3264" y="768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09" name="Line 29"/>
              <p:cNvSpPr>
                <a:spLocks noChangeShapeType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3264" y="768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8924" name="Group 30"/>
            <p:cNvGrpSpPr>
              <a:grpSpLocks/>
            </p:cNvGrpSpPr>
            <p:nvPr/>
          </p:nvGrpSpPr>
          <p:grpSpPr bwMode="auto">
            <a:xfrm>
              <a:off x="3504" y="864"/>
              <a:ext cx="528" cy="144"/>
              <a:chOff x="3504" y="768"/>
              <a:chExt cx="528" cy="144"/>
            </a:xfrm>
          </p:grpSpPr>
          <p:sp>
            <p:nvSpPr>
              <p:cNvPr id="39002" name="Line 31"/>
              <p:cNvSpPr>
                <a:spLocks noChangeShapeType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3504" y="912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03" name="Line 32"/>
              <p:cNvSpPr>
                <a:spLocks noChangeShapeType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3504" y="768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04" name="Line 33"/>
              <p:cNvSpPr>
                <a:spLocks noChangeShapeType="1"/>
              </p:cNvSpPr>
              <p:nvPr>
                <p:custDataLst>
                  <p:tags r:id="rId63"/>
                </p:custDataLst>
              </p:nvPr>
            </p:nvSpPr>
            <p:spPr bwMode="auto">
              <a:xfrm flipV="1">
                <a:off x="3792" y="768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05" name="Line 34"/>
              <p:cNvSpPr>
                <a:spLocks noChangeShapeType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3792" y="768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8925" name="Group 35"/>
            <p:cNvGrpSpPr>
              <a:grpSpLocks/>
            </p:cNvGrpSpPr>
            <p:nvPr/>
          </p:nvGrpSpPr>
          <p:grpSpPr bwMode="auto">
            <a:xfrm>
              <a:off x="4032" y="864"/>
              <a:ext cx="528" cy="144"/>
              <a:chOff x="4032" y="768"/>
              <a:chExt cx="528" cy="144"/>
            </a:xfrm>
          </p:grpSpPr>
          <p:sp>
            <p:nvSpPr>
              <p:cNvPr id="38998" name="Line 36"/>
              <p:cNvSpPr>
                <a:spLocks noChangeShapeType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4032" y="912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99" name="Line 37"/>
              <p:cNvSpPr>
                <a:spLocks noChangeShapeType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4032" y="768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00" name="Line 38"/>
              <p:cNvSpPr>
                <a:spLocks noChangeShapeType="1"/>
              </p:cNvSpPr>
              <p:nvPr>
                <p:custDataLst>
                  <p:tags r:id="rId59"/>
                </p:custDataLst>
              </p:nvPr>
            </p:nvSpPr>
            <p:spPr bwMode="auto">
              <a:xfrm flipV="1">
                <a:off x="4320" y="768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01" name="Line 39"/>
              <p:cNvSpPr>
                <a:spLocks noChangeShapeType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4320" y="768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8926" name="Line 40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4560" y="100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27" name="Line 41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4560" y="86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28" name="Line 42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624" y="864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29" name="Line 43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 flipV="1">
              <a:off x="864" y="624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30" name="Line 44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 flipV="1">
              <a:off x="1392" y="624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31" name="Rectangle 45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903" y="624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1</a:t>
              </a:r>
            </a:p>
          </p:txBody>
        </p:sp>
        <p:sp>
          <p:nvSpPr>
            <p:cNvPr id="38932" name="Rectangle 46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383" y="624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2</a:t>
              </a:r>
            </a:p>
          </p:txBody>
        </p:sp>
        <p:sp>
          <p:nvSpPr>
            <p:cNvPr id="38933" name="Line 47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 flipV="1">
              <a:off x="1920" y="624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34" name="Line 48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 flipV="1">
              <a:off x="2448" y="624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35" name="Line 49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flipV="1">
              <a:off x="2976" y="624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36" name="Line 50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V="1">
              <a:off x="3504" y="624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37" name="Line 51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V="1">
              <a:off x="4032" y="624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38" name="Line 52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 flipV="1">
              <a:off x="4560" y="624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39" name="Rectangle 53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959" y="624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3</a:t>
              </a:r>
            </a:p>
          </p:txBody>
        </p:sp>
        <p:sp>
          <p:nvSpPr>
            <p:cNvPr id="38940" name="Rectangle 54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2439" y="624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4</a:t>
              </a:r>
            </a:p>
          </p:txBody>
        </p:sp>
        <p:sp>
          <p:nvSpPr>
            <p:cNvPr id="38941" name="Rectangle 55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967" y="624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5</a:t>
              </a:r>
            </a:p>
          </p:txBody>
        </p:sp>
        <p:sp>
          <p:nvSpPr>
            <p:cNvPr id="38942" name="Rectangle 56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495" y="624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6</a:t>
              </a:r>
            </a:p>
          </p:txBody>
        </p:sp>
        <p:sp>
          <p:nvSpPr>
            <p:cNvPr id="38943" name="Rectangle 57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023" y="624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7</a:t>
              </a:r>
            </a:p>
          </p:txBody>
        </p:sp>
        <p:grpSp>
          <p:nvGrpSpPr>
            <p:cNvPr id="38944" name="Group 58"/>
            <p:cNvGrpSpPr>
              <a:grpSpLocks/>
            </p:cNvGrpSpPr>
            <p:nvPr/>
          </p:nvGrpSpPr>
          <p:grpSpPr bwMode="auto">
            <a:xfrm>
              <a:off x="471" y="1152"/>
              <a:ext cx="3025" cy="210"/>
              <a:chOff x="471" y="1056"/>
              <a:chExt cx="3025" cy="210"/>
            </a:xfrm>
          </p:grpSpPr>
          <p:grpSp>
            <p:nvGrpSpPr>
              <p:cNvPr id="38981" name="Group 59"/>
              <p:cNvGrpSpPr>
                <a:grpSpLocks/>
              </p:cNvGrpSpPr>
              <p:nvPr/>
            </p:nvGrpSpPr>
            <p:grpSpPr bwMode="auto">
              <a:xfrm>
                <a:off x="872" y="1056"/>
                <a:ext cx="2624" cy="210"/>
                <a:chOff x="872" y="1056"/>
                <a:chExt cx="2624" cy="210"/>
              </a:xfrm>
            </p:grpSpPr>
            <p:grpSp>
              <p:nvGrpSpPr>
                <p:cNvPr id="38983" name="Group 60"/>
                <p:cNvGrpSpPr>
                  <a:grpSpLocks/>
                </p:cNvGrpSpPr>
                <p:nvPr/>
              </p:nvGrpSpPr>
              <p:grpSpPr bwMode="auto">
                <a:xfrm>
                  <a:off x="872" y="1056"/>
                  <a:ext cx="512" cy="210"/>
                  <a:chOff x="872" y="1056"/>
                  <a:chExt cx="512" cy="210"/>
                </a:xfrm>
              </p:grpSpPr>
              <p:sp>
                <p:nvSpPr>
                  <p:cNvPr id="38996" name="Rectangle 61"/>
                  <p:cNvSpPr>
                    <a:spLocks noChangeArrowheads="1"/>
                  </p:cNvSpPr>
                  <p:nvPr>
                    <p:custDataLst>
                      <p:tags r:id="rId55"/>
                    </p:custDataLst>
                  </p:nvPr>
                </p:nvSpPr>
                <p:spPr bwMode="auto">
                  <a:xfrm>
                    <a:off x="872" y="1064"/>
                    <a:ext cx="512" cy="176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997" name="Rectangle 62"/>
                  <p:cNvSpPr>
                    <a:spLocks noChangeArrowheads="1"/>
                  </p:cNvSpPr>
                  <p:nvPr>
                    <p:custDataLst>
                      <p:tags r:id="rId56"/>
                    </p:custDataLst>
                  </p:nvPr>
                </p:nvSpPr>
                <p:spPr bwMode="auto">
                  <a:xfrm>
                    <a:off x="913" y="1056"/>
                    <a:ext cx="434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prstTxWarp prst="textNoShape">
                      <a:avLst/>
                    </a:prstTxWarp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charset="0"/>
                      </a:rPr>
                      <a:t>Ifetch</a:t>
                    </a:r>
                  </a:p>
                </p:txBody>
              </p:sp>
            </p:grpSp>
            <p:grpSp>
              <p:nvGrpSpPr>
                <p:cNvPr id="38984" name="Group 63"/>
                <p:cNvGrpSpPr>
                  <a:grpSpLocks/>
                </p:cNvGrpSpPr>
                <p:nvPr/>
              </p:nvGrpSpPr>
              <p:grpSpPr bwMode="auto">
                <a:xfrm>
                  <a:off x="1383" y="1056"/>
                  <a:ext cx="569" cy="210"/>
                  <a:chOff x="1383" y="1056"/>
                  <a:chExt cx="569" cy="210"/>
                </a:xfrm>
              </p:grpSpPr>
              <p:sp>
                <p:nvSpPr>
                  <p:cNvPr id="38994" name="Rectangle 64"/>
                  <p:cNvSpPr>
                    <a:spLocks noChangeArrowheads="1"/>
                  </p:cNvSpPr>
                  <p:nvPr>
                    <p:custDataLst>
                      <p:tags r:id="rId53"/>
                    </p:custDataLst>
                  </p:nvPr>
                </p:nvSpPr>
                <p:spPr bwMode="auto">
                  <a:xfrm>
                    <a:off x="1400" y="1064"/>
                    <a:ext cx="512" cy="176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995" name="Rectangle 65"/>
                  <p:cNvSpPr>
                    <a:spLocks noChangeArrowheads="1"/>
                  </p:cNvSpPr>
                  <p:nvPr>
                    <p:custDataLst>
                      <p:tags r:id="rId54"/>
                    </p:custDataLst>
                  </p:nvPr>
                </p:nvSpPr>
                <p:spPr bwMode="auto">
                  <a:xfrm>
                    <a:off x="1383" y="1056"/>
                    <a:ext cx="569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prstTxWarp prst="textNoShape">
                      <a:avLst/>
                    </a:prstTxWarp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charset="0"/>
                      </a:rPr>
                      <a:t>Reg/Dec</a:t>
                    </a:r>
                  </a:p>
                </p:txBody>
              </p:sp>
            </p:grpSp>
            <p:grpSp>
              <p:nvGrpSpPr>
                <p:cNvPr id="38985" name="Group 66"/>
                <p:cNvGrpSpPr>
                  <a:grpSpLocks/>
                </p:cNvGrpSpPr>
                <p:nvPr/>
              </p:nvGrpSpPr>
              <p:grpSpPr bwMode="auto">
                <a:xfrm>
                  <a:off x="1928" y="1056"/>
                  <a:ext cx="512" cy="210"/>
                  <a:chOff x="1928" y="1056"/>
                  <a:chExt cx="512" cy="210"/>
                </a:xfrm>
              </p:grpSpPr>
              <p:sp>
                <p:nvSpPr>
                  <p:cNvPr id="38992" name="Rectangle 67"/>
                  <p:cNvSpPr>
                    <a:spLocks noChangeArrowheads="1"/>
                  </p:cNvSpPr>
                  <p:nvPr>
                    <p:custDataLst>
                      <p:tags r:id="rId51"/>
                    </p:custDataLst>
                  </p:nvPr>
                </p:nvSpPr>
                <p:spPr bwMode="auto">
                  <a:xfrm>
                    <a:off x="1928" y="1064"/>
                    <a:ext cx="512" cy="176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993" name="Rectangle 68"/>
                  <p:cNvSpPr>
                    <a:spLocks noChangeArrowheads="1"/>
                  </p:cNvSpPr>
                  <p:nvPr>
                    <p:custDataLst>
                      <p:tags r:id="rId52"/>
                    </p:custDataLst>
                  </p:nvPr>
                </p:nvSpPr>
                <p:spPr bwMode="auto">
                  <a:xfrm>
                    <a:off x="2007" y="1056"/>
                    <a:ext cx="377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prstTxWarp prst="textNoShape">
                      <a:avLst/>
                    </a:prstTxWarp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charset="0"/>
                      </a:rPr>
                      <a:t>Exec</a:t>
                    </a:r>
                  </a:p>
                </p:txBody>
              </p:sp>
            </p:grpSp>
            <p:grpSp>
              <p:nvGrpSpPr>
                <p:cNvPr id="38986" name="Group 69"/>
                <p:cNvGrpSpPr>
                  <a:grpSpLocks/>
                </p:cNvGrpSpPr>
                <p:nvPr/>
              </p:nvGrpSpPr>
              <p:grpSpPr bwMode="auto">
                <a:xfrm>
                  <a:off x="2456" y="1056"/>
                  <a:ext cx="512" cy="210"/>
                  <a:chOff x="2456" y="1056"/>
                  <a:chExt cx="512" cy="210"/>
                </a:xfrm>
              </p:grpSpPr>
              <p:sp>
                <p:nvSpPr>
                  <p:cNvPr id="38990" name="Rectangle 70"/>
                  <p:cNvSpPr>
                    <a:spLocks noChangeArrowheads="1"/>
                  </p:cNvSpPr>
                  <p:nvPr>
                    <p:custDataLst>
                      <p:tags r:id="rId49"/>
                    </p:custDataLst>
                  </p:nvPr>
                </p:nvSpPr>
                <p:spPr bwMode="auto">
                  <a:xfrm>
                    <a:off x="2456" y="1064"/>
                    <a:ext cx="512" cy="176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991" name="Rectangle 71"/>
                  <p:cNvSpPr>
                    <a:spLocks noChangeArrowheads="1"/>
                  </p:cNvSpPr>
                  <p:nvPr>
                    <p:custDataLst>
                      <p:tags r:id="rId50"/>
                    </p:custDataLst>
                  </p:nvPr>
                </p:nvSpPr>
                <p:spPr bwMode="auto">
                  <a:xfrm>
                    <a:off x="2535" y="1056"/>
                    <a:ext cx="398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prstTxWarp prst="textNoShape">
                      <a:avLst/>
                    </a:prstTxWarp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charset="0"/>
                      </a:rPr>
                      <a:t>Mem</a:t>
                    </a:r>
                  </a:p>
                </p:txBody>
              </p:sp>
            </p:grpSp>
            <p:grpSp>
              <p:nvGrpSpPr>
                <p:cNvPr id="38987" name="Group 72"/>
                <p:cNvGrpSpPr>
                  <a:grpSpLocks/>
                </p:cNvGrpSpPr>
                <p:nvPr/>
              </p:nvGrpSpPr>
              <p:grpSpPr bwMode="auto">
                <a:xfrm>
                  <a:off x="2984" y="1056"/>
                  <a:ext cx="512" cy="210"/>
                  <a:chOff x="2984" y="1056"/>
                  <a:chExt cx="512" cy="210"/>
                </a:xfrm>
              </p:grpSpPr>
              <p:sp>
                <p:nvSpPr>
                  <p:cNvPr id="38988" name="Rectangle 73"/>
                  <p:cNvSpPr>
                    <a:spLocks noChangeArrowheads="1"/>
                  </p:cNvSpPr>
                  <p:nvPr>
                    <p:custDataLst>
                      <p:tags r:id="rId47"/>
                    </p:custDataLst>
                  </p:nvPr>
                </p:nvSpPr>
                <p:spPr bwMode="auto">
                  <a:xfrm>
                    <a:off x="2984" y="1064"/>
                    <a:ext cx="512" cy="176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989" name="Rectangle 74"/>
                  <p:cNvSpPr>
                    <a:spLocks noChangeArrowheads="1"/>
                  </p:cNvSpPr>
                  <p:nvPr>
                    <p:custDataLst>
                      <p:tags r:id="rId48"/>
                    </p:custDataLst>
                  </p:nvPr>
                </p:nvSpPr>
                <p:spPr bwMode="auto">
                  <a:xfrm>
                    <a:off x="3063" y="1056"/>
                    <a:ext cx="299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prstTxWarp prst="textNoShape">
                      <a:avLst/>
                    </a:prstTxWarp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charset="0"/>
                      </a:rPr>
                      <a:t>Wr</a:t>
                    </a:r>
                  </a:p>
                </p:txBody>
              </p:sp>
            </p:grpSp>
          </p:grpSp>
          <p:sp>
            <p:nvSpPr>
              <p:cNvPr id="38982" name="Rectangle 75"/>
              <p:cNvSpPr>
                <a:spLocks noChangeArrowheads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471" y="1056"/>
                <a:ext cx="430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1st lw</a:t>
                </a:r>
              </a:p>
            </p:txBody>
          </p:sp>
        </p:grpSp>
        <p:grpSp>
          <p:nvGrpSpPr>
            <p:cNvPr id="38945" name="Group 76"/>
            <p:cNvGrpSpPr>
              <a:grpSpLocks/>
            </p:cNvGrpSpPr>
            <p:nvPr/>
          </p:nvGrpSpPr>
          <p:grpSpPr bwMode="auto">
            <a:xfrm>
              <a:off x="1400" y="1440"/>
              <a:ext cx="2624" cy="210"/>
              <a:chOff x="1400" y="1344"/>
              <a:chExt cx="2624" cy="210"/>
            </a:xfrm>
          </p:grpSpPr>
          <p:grpSp>
            <p:nvGrpSpPr>
              <p:cNvPr id="38966" name="Group 77"/>
              <p:cNvGrpSpPr>
                <a:grpSpLocks/>
              </p:cNvGrpSpPr>
              <p:nvPr/>
            </p:nvGrpSpPr>
            <p:grpSpPr bwMode="auto">
              <a:xfrm>
                <a:off x="1400" y="1344"/>
                <a:ext cx="512" cy="210"/>
                <a:chOff x="1400" y="1344"/>
                <a:chExt cx="512" cy="210"/>
              </a:xfrm>
            </p:grpSpPr>
            <p:sp>
              <p:nvSpPr>
                <p:cNvPr id="38979" name="Rectangle 78"/>
                <p:cNvSpPr>
                  <a:spLocks noChangeArrowheads="1"/>
                </p:cNvSpPr>
                <p:nvPr>
                  <p:custDataLst>
                    <p:tags r:id="rId44"/>
                  </p:custDataLst>
                </p:nvPr>
              </p:nvSpPr>
              <p:spPr bwMode="auto">
                <a:xfrm>
                  <a:off x="1400" y="1352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980" name="Rectangle 79"/>
                <p:cNvSpPr>
                  <a:spLocks noChangeArrowheads="1"/>
                </p:cNvSpPr>
                <p:nvPr>
                  <p:custDataLst>
                    <p:tags r:id="rId45"/>
                  </p:custDataLst>
                </p:nvPr>
              </p:nvSpPr>
              <p:spPr bwMode="auto">
                <a:xfrm>
                  <a:off x="1441" y="1344"/>
                  <a:ext cx="434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charset="0"/>
                    </a:rPr>
                    <a:t>Ifetch</a:t>
                  </a:r>
                </a:p>
              </p:txBody>
            </p:sp>
          </p:grpSp>
          <p:grpSp>
            <p:nvGrpSpPr>
              <p:cNvPr id="38967" name="Group 80"/>
              <p:cNvGrpSpPr>
                <a:grpSpLocks/>
              </p:cNvGrpSpPr>
              <p:nvPr/>
            </p:nvGrpSpPr>
            <p:grpSpPr bwMode="auto">
              <a:xfrm>
                <a:off x="1911" y="1344"/>
                <a:ext cx="569" cy="210"/>
                <a:chOff x="1911" y="1344"/>
                <a:chExt cx="569" cy="210"/>
              </a:xfrm>
            </p:grpSpPr>
            <p:sp>
              <p:nvSpPr>
                <p:cNvPr id="38977" name="Rectangle 81"/>
                <p:cNvSpPr>
                  <a:spLocks noChangeArrowheads="1"/>
                </p:cNvSpPr>
                <p:nvPr>
                  <p:custDataLst>
                    <p:tags r:id="rId42"/>
                  </p:custDataLst>
                </p:nvPr>
              </p:nvSpPr>
              <p:spPr bwMode="auto">
                <a:xfrm>
                  <a:off x="1928" y="1352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978" name="Rectangle 82"/>
                <p:cNvSpPr>
                  <a:spLocks noChangeArrowheads="1"/>
                </p:cNvSpPr>
                <p:nvPr>
                  <p:custDataLst>
                    <p:tags r:id="rId43"/>
                  </p:custDataLst>
                </p:nvPr>
              </p:nvSpPr>
              <p:spPr bwMode="auto">
                <a:xfrm>
                  <a:off x="1911" y="1344"/>
                  <a:ext cx="569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charset="0"/>
                    </a:rPr>
                    <a:t>Reg/Dec</a:t>
                  </a:r>
                </a:p>
              </p:txBody>
            </p:sp>
          </p:grpSp>
          <p:grpSp>
            <p:nvGrpSpPr>
              <p:cNvPr id="38968" name="Group 83"/>
              <p:cNvGrpSpPr>
                <a:grpSpLocks/>
              </p:cNvGrpSpPr>
              <p:nvPr/>
            </p:nvGrpSpPr>
            <p:grpSpPr bwMode="auto">
              <a:xfrm>
                <a:off x="2456" y="1344"/>
                <a:ext cx="512" cy="210"/>
                <a:chOff x="2456" y="1344"/>
                <a:chExt cx="512" cy="210"/>
              </a:xfrm>
            </p:grpSpPr>
            <p:sp>
              <p:nvSpPr>
                <p:cNvPr id="38975" name="Rectangle 84"/>
                <p:cNvSpPr>
                  <a:spLocks noChangeArrowheads="1"/>
                </p:cNvSpPr>
                <p:nvPr>
                  <p:custDataLst>
                    <p:tags r:id="rId40"/>
                  </p:custDataLst>
                </p:nvPr>
              </p:nvSpPr>
              <p:spPr bwMode="auto">
                <a:xfrm>
                  <a:off x="2456" y="1352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976" name="Rectangle 85"/>
                <p:cNvSpPr>
                  <a:spLocks noChangeArrowheads="1"/>
                </p:cNvSpPr>
                <p:nvPr>
                  <p:custDataLst>
                    <p:tags r:id="rId41"/>
                  </p:custDataLst>
                </p:nvPr>
              </p:nvSpPr>
              <p:spPr bwMode="auto">
                <a:xfrm>
                  <a:off x="2535" y="1344"/>
                  <a:ext cx="377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charset="0"/>
                    </a:rPr>
                    <a:t>Exec</a:t>
                  </a:r>
                </a:p>
              </p:txBody>
            </p:sp>
          </p:grpSp>
          <p:grpSp>
            <p:nvGrpSpPr>
              <p:cNvPr id="38969" name="Group 86"/>
              <p:cNvGrpSpPr>
                <a:grpSpLocks/>
              </p:cNvGrpSpPr>
              <p:nvPr/>
            </p:nvGrpSpPr>
            <p:grpSpPr bwMode="auto">
              <a:xfrm>
                <a:off x="2984" y="1344"/>
                <a:ext cx="512" cy="210"/>
                <a:chOff x="2984" y="1344"/>
                <a:chExt cx="512" cy="210"/>
              </a:xfrm>
            </p:grpSpPr>
            <p:sp>
              <p:nvSpPr>
                <p:cNvPr id="38973" name="Rectangle 87"/>
                <p:cNvSpPr>
                  <a:spLocks noChangeArrowheads="1"/>
                </p:cNvSpPr>
                <p:nvPr>
                  <p:custDataLst>
                    <p:tags r:id="rId38"/>
                  </p:custDataLst>
                </p:nvPr>
              </p:nvSpPr>
              <p:spPr bwMode="auto">
                <a:xfrm>
                  <a:off x="2984" y="1352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974" name="Rectangle 88"/>
                <p:cNvSpPr>
                  <a:spLocks noChangeArrowheads="1"/>
                </p:cNvSpPr>
                <p:nvPr>
                  <p:custDataLst>
                    <p:tags r:id="rId39"/>
                  </p:custDataLst>
                </p:nvPr>
              </p:nvSpPr>
              <p:spPr bwMode="auto">
                <a:xfrm>
                  <a:off x="3063" y="1344"/>
                  <a:ext cx="398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charset="0"/>
                    </a:rPr>
                    <a:t>Mem</a:t>
                  </a:r>
                </a:p>
              </p:txBody>
            </p:sp>
          </p:grpSp>
          <p:grpSp>
            <p:nvGrpSpPr>
              <p:cNvPr id="38970" name="Group 89"/>
              <p:cNvGrpSpPr>
                <a:grpSpLocks/>
              </p:cNvGrpSpPr>
              <p:nvPr/>
            </p:nvGrpSpPr>
            <p:grpSpPr bwMode="auto">
              <a:xfrm>
                <a:off x="3512" y="1344"/>
                <a:ext cx="512" cy="210"/>
                <a:chOff x="3512" y="1344"/>
                <a:chExt cx="512" cy="210"/>
              </a:xfrm>
            </p:grpSpPr>
            <p:sp>
              <p:nvSpPr>
                <p:cNvPr id="38971" name="Rectangle 90"/>
                <p:cNvSpPr>
                  <a:spLocks noChangeArrowheads="1"/>
                </p:cNvSpPr>
                <p:nvPr>
                  <p:custDataLst>
                    <p:tags r:id="rId36"/>
                  </p:custDataLst>
                </p:nvPr>
              </p:nvSpPr>
              <p:spPr bwMode="auto">
                <a:xfrm>
                  <a:off x="3512" y="1352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972" name="Rectangle 91"/>
                <p:cNvSpPr>
                  <a:spLocks noChangeArrowheads="1"/>
                </p:cNvSpPr>
                <p:nvPr>
                  <p:custDataLst>
                    <p:tags r:id="rId37"/>
                  </p:custDataLst>
                </p:nvPr>
              </p:nvSpPr>
              <p:spPr bwMode="auto">
                <a:xfrm>
                  <a:off x="3591" y="1344"/>
                  <a:ext cx="299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charset="0"/>
                    </a:rPr>
                    <a:t>Wr</a:t>
                  </a:r>
                </a:p>
              </p:txBody>
            </p:sp>
          </p:grpSp>
        </p:grpSp>
        <p:sp>
          <p:nvSpPr>
            <p:cNvPr id="38946" name="Rectangle 92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951" y="1440"/>
              <a:ext cx="480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2nd lw</a:t>
              </a:r>
            </a:p>
          </p:txBody>
        </p:sp>
        <p:grpSp>
          <p:nvGrpSpPr>
            <p:cNvPr id="38947" name="Group 93"/>
            <p:cNvGrpSpPr>
              <a:grpSpLocks/>
            </p:cNvGrpSpPr>
            <p:nvPr/>
          </p:nvGrpSpPr>
          <p:grpSpPr bwMode="auto">
            <a:xfrm>
              <a:off x="1928" y="1728"/>
              <a:ext cx="2624" cy="210"/>
              <a:chOff x="1928" y="1632"/>
              <a:chExt cx="2624" cy="210"/>
            </a:xfrm>
          </p:grpSpPr>
          <p:grpSp>
            <p:nvGrpSpPr>
              <p:cNvPr id="38951" name="Group 94"/>
              <p:cNvGrpSpPr>
                <a:grpSpLocks/>
              </p:cNvGrpSpPr>
              <p:nvPr/>
            </p:nvGrpSpPr>
            <p:grpSpPr bwMode="auto">
              <a:xfrm>
                <a:off x="1928" y="1632"/>
                <a:ext cx="512" cy="210"/>
                <a:chOff x="1928" y="1632"/>
                <a:chExt cx="512" cy="210"/>
              </a:xfrm>
            </p:grpSpPr>
            <p:sp>
              <p:nvSpPr>
                <p:cNvPr id="38964" name="Rectangle 95"/>
                <p:cNvSpPr>
                  <a:spLocks noChangeArrowheads="1"/>
                </p:cNvSpPr>
                <p:nvPr>
                  <p:custDataLst>
                    <p:tags r:id="rId34"/>
                  </p:custDataLst>
                </p:nvPr>
              </p:nvSpPr>
              <p:spPr bwMode="auto">
                <a:xfrm>
                  <a:off x="1928" y="1640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965" name="Rectangle 96"/>
                <p:cNvSpPr>
                  <a:spLocks noChangeArrowheads="1"/>
                </p:cNvSpPr>
                <p:nvPr>
                  <p:custDataLst>
                    <p:tags r:id="rId35"/>
                  </p:custDataLst>
                </p:nvPr>
              </p:nvSpPr>
              <p:spPr bwMode="auto">
                <a:xfrm>
                  <a:off x="1969" y="1632"/>
                  <a:ext cx="434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charset="0"/>
                    </a:rPr>
                    <a:t>Ifetch</a:t>
                  </a:r>
                </a:p>
              </p:txBody>
            </p:sp>
          </p:grpSp>
          <p:grpSp>
            <p:nvGrpSpPr>
              <p:cNvPr id="38952" name="Group 97"/>
              <p:cNvGrpSpPr>
                <a:grpSpLocks/>
              </p:cNvGrpSpPr>
              <p:nvPr/>
            </p:nvGrpSpPr>
            <p:grpSpPr bwMode="auto">
              <a:xfrm>
                <a:off x="2439" y="1632"/>
                <a:ext cx="569" cy="210"/>
                <a:chOff x="2439" y="1632"/>
                <a:chExt cx="569" cy="210"/>
              </a:xfrm>
            </p:grpSpPr>
            <p:sp>
              <p:nvSpPr>
                <p:cNvPr id="38962" name="Rectangle 98"/>
                <p:cNvSpPr>
                  <a:spLocks noChangeArrowheads="1"/>
                </p:cNvSpPr>
                <p:nvPr>
                  <p:custDataLst>
                    <p:tags r:id="rId32"/>
                  </p:custDataLst>
                </p:nvPr>
              </p:nvSpPr>
              <p:spPr bwMode="auto">
                <a:xfrm>
                  <a:off x="2456" y="1640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963" name="Rectangle 99"/>
                <p:cNvSpPr>
                  <a:spLocks noChangeArrowheads="1"/>
                </p:cNvSpPr>
                <p:nvPr>
                  <p:custDataLst>
                    <p:tags r:id="rId33"/>
                  </p:custDataLst>
                </p:nvPr>
              </p:nvSpPr>
              <p:spPr bwMode="auto">
                <a:xfrm>
                  <a:off x="2439" y="1632"/>
                  <a:ext cx="569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charset="0"/>
                    </a:rPr>
                    <a:t>Reg/Dec</a:t>
                  </a:r>
                </a:p>
              </p:txBody>
            </p:sp>
          </p:grpSp>
          <p:grpSp>
            <p:nvGrpSpPr>
              <p:cNvPr id="38953" name="Group 100"/>
              <p:cNvGrpSpPr>
                <a:grpSpLocks/>
              </p:cNvGrpSpPr>
              <p:nvPr/>
            </p:nvGrpSpPr>
            <p:grpSpPr bwMode="auto">
              <a:xfrm>
                <a:off x="2984" y="1632"/>
                <a:ext cx="512" cy="210"/>
                <a:chOff x="2984" y="1632"/>
                <a:chExt cx="512" cy="210"/>
              </a:xfrm>
            </p:grpSpPr>
            <p:sp>
              <p:nvSpPr>
                <p:cNvPr id="38960" name="Rectangle 101"/>
                <p:cNvSpPr>
                  <a:spLocks noChangeArrowheads="1"/>
                </p:cNvSpPr>
                <p:nvPr>
                  <p:custDataLst>
                    <p:tags r:id="rId30"/>
                  </p:custDataLst>
                </p:nvPr>
              </p:nvSpPr>
              <p:spPr bwMode="auto">
                <a:xfrm>
                  <a:off x="2984" y="1640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961" name="Rectangle 102"/>
                <p:cNvSpPr>
                  <a:spLocks noChangeArrowheads="1"/>
                </p:cNvSpPr>
                <p:nvPr>
                  <p:custDataLst>
                    <p:tags r:id="rId31"/>
                  </p:custDataLst>
                </p:nvPr>
              </p:nvSpPr>
              <p:spPr bwMode="auto">
                <a:xfrm>
                  <a:off x="3063" y="1632"/>
                  <a:ext cx="377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charset="0"/>
                    </a:rPr>
                    <a:t>Exec</a:t>
                  </a:r>
                </a:p>
              </p:txBody>
            </p:sp>
          </p:grpSp>
          <p:grpSp>
            <p:nvGrpSpPr>
              <p:cNvPr id="38954" name="Group 103"/>
              <p:cNvGrpSpPr>
                <a:grpSpLocks/>
              </p:cNvGrpSpPr>
              <p:nvPr/>
            </p:nvGrpSpPr>
            <p:grpSpPr bwMode="auto">
              <a:xfrm>
                <a:off x="3512" y="1632"/>
                <a:ext cx="512" cy="210"/>
                <a:chOff x="3512" y="1632"/>
                <a:chExt cx="512" cy="210"/>
              </a:xfrm>
            </p:grpSpPr>
            <p:sp>
              <p:nvSpPr>
                <p:cNvPr id="38958" name="Rectangle 104"/>
                <p:cNvSpPr>
                  <a:spLocks noChangeArrowheads="1"/>
                </p:cNvSpPr>
                <p:nvPr>
                  <p:custDataLst>
                    <p:tags r:id="rId28"/>
                  </p:custDataLst>
                </p:nvPr>
              </p:nvSpPr>
              <p:spPr bwMode="auto">
                <a:xfrm>
                  <a:off x="3512" y="1640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959" name="Rectangle 105"/>
                <p:cNvSpPr>
                  <a:spLocks noChangeArrowheads="1"/>
                </p:cNvSpPr>
                <p:nvPr>
                  <p:custDataLst>
                    <p:tags r:id="rId29"/>
                  </p:custDataLst>
                </p:nvPr>
              </p:nvSpPr>
              <p:spPr bwMode="auto">
                <a:xfrm>
                  <a:off x="3591" y="1632"/>
                  <a:ext cx="398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charset="0"/>
                    </a:rPr>
                    <a:t>Mem</a:t>
                  </a:r>
                </a:p>
              </p:txBody>
            </p:sp>
          </p:grpSp>
          <p:grpSp>
            <p:nvGrpSpPr>
              <p:cNvPr id="38955" name="Group 106"/>
              <p:cNvGrpSpPr>
                <a:grpSpLocks/>
              </p:cNvGrpSpPr>
              <p:nvPr/>
            </p:nvGrpSpPr>
            <p:grpSpPr bwMode="auto">
              <a:xfrm>
                <a:off x="4040" y="1632"/>
                <a:ext cx="512" cy="210"/>
                <a:chOff x="4040" y="1632"/>
                <a:chExt cx="512" cy="210"/>
              </a:xfrm>
            </p:grpSpPr>
            <p:sp>
              <p:nvSpPr>
                <p:cNvPr id="38956" name="Rectangle 107"/>
                <p:cNvSpPr>
                  <a:spLocks noChangeArrowheads="1"/>
                </p:cNvSpPr>
                <p:nvPr>
                  <p:custDataLst>
                    <p:tags r:id="rId26"/>
                  </p:custDataLst>
                </p:nvPr>
              </p:nvSpPr>
              <p:spPr bwMode="auto">
                <a:xfrm>
                  <a:off x="4040" y="1640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957" name="Rectangle 108"/>
                <p:cNvSpPr>
                  <a:spLocks noChangeArrowheads="1"/>
                </p:cNvSpPr>
                <p:nvPr>
                  <p:custDataLst>
                    <p:tags r:id="rId27"/>
                  </p:custDataLst>
                </p:nvPr>
              </p:nvSpPr>
              <p:spPr bwMode="auto">
                <a:xfrm>
                  <a:off x="4119" y="1632"/>
                  <a:ext cx="299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charset="0"/>
                    </a:rPr>
                    <a:t>Wr</a:t>
                  </a:r>
                </a:p>
              </p:txBody>
            </p:sp>
          </p:grpSp>
        </p:grpSp>
        <p:sp>
          <p:nvSpPr>
            <p:cNvPr id="38948" name="Rectangle 109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479" y="1728"/>
              <a:ext cx="46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3rd lw</a:t>
              </a:r>
            </a:p>
          </p:txBody>
        </p:sp>
        <p:sp>
          <p:nvSpPr>
            <p:cNvPr id="38949" name="Line 110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 flipV="1">
              <a:off x="4032" y="1056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50" name="Line 111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 flipV="1">
              <a:off x="4560" y="1056"/>
              <a:ext cx="0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16552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49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The Four Stages of R-type</a:t>
            </a:r>
          </a:p>
        </p:txBody>
      </p:sp>
      <p:sp>
        <p:nvSpPr>
          <p:cNvPr id="40964" name="Rectangle 50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600200"/>
            <a:ext cx="8229600" cy="28956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/>
              <a:t>Ifetch: Fetch the instruction from the Instruction Memory</a:t>
            </a:r>
          </a:p>
          <a:p>
            <a:pPr eaLnBrk="1" hangingPunct="1"/>
            <a:r>
              <a:rPr lang="en-US"/>
              <a:t>Reg/Dec: Register Fetch and Instruction Decode</a:t>
            </a:r>
          </a:p>
          <a:p>
            <a:pPr eaLnBrk="1" hangingPunct="1"/>
            <a:r>
              <a:rPr lang="en-US"/>
              <a:t>Exec:  ALU operates on the two register operands</a:t>
            </a:r>
          </a:p>
          <a:p>
            <a:pPr eaLnBrk="1" hangingPunct="1"/>
            <a:r>
              <a:rPr lang="en-US"/>
              <a:t>Wr: Write the ALU output back to the register file</a:t>
            </a:r>
          </a:p>
        </p:txBody>
      </p:sp>
      <p:grpSp>
        <p:nvGrpSpPr>
          <p:cNvPr id="40965" name="Group 51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2119312" y="4772025"/>
            <a:ext cx="4510088" cy="1171575"/>
            <a:chOff x="807" y="480"/>
            <a:chExt cx="2841" cy="738"/>
          </a:xfrm>
        </p:grpSpPr>
        <p:grpSp>
          <p:nvGrpSpPr>
            <p:cNvPr id="40966" name="Group 4"/>
            <p:cNvGrpSpPr>
              <a:grpSpLocks/>
            </p:cNvGrpSpPr>
            <p:nvPr/>
          </p:nvGrpSpPr>
          <p:grpSpPr bwMode="auto">
            <a:xfrm>
              <a:off x="1248" y="720"/>
              <a:ext cx="528" cy="144"/>
              <a:chOff x="1248" y="720"/>
              <a:chExt cx="528" cy="144"/>
            </a:xfrm>
          </p:grpSpPr>
          <p:sp>
            <p:nvSpPr>
              <p:cNvPr id="41007" name="Line 5"/>
              <p:cNvSpPr>
                <a:spLocks noChangeShapeType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1248" y="86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08" name="Line 6"/>
              <p:cNvSpPr>
                <a:spLocks noChangeShapeType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1248" y="72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09" name="Line 7"/>
              <p:cNvSpPr>
                <a:spLocks noChangeShapeType="1"/>
              </p:cNvSpPr>
              <p:nvPr>
                <p:custDataLst>
                  <p:tags r:id="rId39"/>
                </p:custDataLst>
              </p:nvPr>
            </p:nvSpPr>
            <p:spPr bwMode="auto">
              <a:xfrm flipV="1">
                <a:off x="1536" y="72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10" name="Line 8"/>
              <p:cNvSpPr>
                <a:spLocks noChangeShapeType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1536" y="72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0967" name="Group 9"/>
            <p:cNvGrpSpPr>
              <a:grpSpLocks/>
            </p:cNvGrpSpPr>
            <p:nvPr/>
          </p:nvGrpSpPr>
          <p:grpSpPr bwMode="auto">
            <a:xfrm>
              <a:off x="1776" y="720"/>
              <a:ext cx="528" cy="144"/>
              <a:chOff x="1776" y="720"/>
              <a:chExt cx="528" cy="144"/>
            </a:xfrm>
          </p:grpSpPr>
          <p:sp>
            <p:nvSpPr>
              <p:cNvPr id="41003" name="Line 10"/>
              <p:cNvSpPr>
                <a:spLocks noChangeShapeType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1776" y="86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04" name="Line 11"/>
              <p:cNvSpPr>
                <a:spLocks noChangeShapeType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1776" y="72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05" name="Line 12"/>
              <p:cNvSpPr>
                <a:spLocks noChangeShapeType="1"/>
              </p:cNvSpPr>
              <p:nvPr>
                <p:custDataLst>
                  <p:tags r:id="rId35"/>
                </p:custDataLst>
              </p:nvPr>
            </p:nvSpPr>
            <p:spPr bwMode="auto">
              <a:xfrm flipV="1">
                <a:off x="2064" y="72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06" name="Line 13"/>
              <p:cNvSpPr>
                <a:spLocks noChangeShapeType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2064" y="72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0968" name="Group 14"/>
            <p:cNvGrpSpPr>
              <a:grpSpLocks/>
            </p:cNvGrpSpPr>
            <p:nvPr/>
          </p:nvGrpSpPr>
          <p:grpSpPr bwMode="auto">
            <a:xfrm>
              <a:off x="2304" y="720"/>
              <a:ext cx="528" cy="144"/>
              <a:chOff x="2304" y="720"/>
              <a:chExt cx="528" cy="144"/>
            </a:xfrm>
          </p:grpSpPr>
          <p:sp>
            <p:nvSpPr>
              <p:cNvPr id="40999" name="Line 15"/>
              <p:cNvSpPr>
                <a:spLocks noChangeShapeType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2304" y="86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00" name="Line 16"/>
              <p:cNvSpPr>
                <a:spLocks noChangeShapeType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2304" y="72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01" name="Line 17"/>
              <p:cNvSpPr>
                <a:spLocks noChangeShapeType="1"/>
              </p:cNvSpPr>
              <p:nvPr>
                <p:custDataLst>
                  <p:tags r:id="rId31"/>
                </p:custDataLst>
              </p:nvPr>
            </p:nvSpPr>
            <p:spPr bwMode="auto">
              <a:xfrm flipV="1">
                <a:off x="2592" y="72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02" name="Line 18"/>
              <p:cNvSpPr>
                <a:spLocks noChangeShapeType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2592" y="72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0969" name="Group 19"/>
            <p:cNvGrpSpPr>
              <a:grpSpLocks/>
            </p:cNvGrpSpPr>
            <p:nvPr/>
          </p:nvGrpSpPr>
          <p:grpSpPr bwMode="auto">
            <a:xfrm>
              <a:off x="2832" y="720"/>
              <a:ext cx="528" cy="144"/>
              <a:chOff x="2832" y="720"/>
              <a:chExt cx="528" cy="144"/>
            </a:xfrm>
          </p:grpSpPr>
          <p:sp>
            <p:nvSpPr>
              <p:cNvPr id="40995" name="Line 20"/>
              <p:cNvSpPr>
                <a:spLocks noChangeShapeType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2832" y="86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96" name="Line 21"/>
              <p:cNvSpPr>
                <a:spLocks noChangeShapeType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2832" y="72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97" name="Line 22"/>
              <p:cNvSpPr>
                <a:spLocks noChangeShapeType="1"/>
              </p:cNvSpPr>
              <p:nvPr>
                <p:custDataLst>
                  <p:tags r:id="rId27"/>
                </p:custDataLst>
              </p:nvPr>
            </p:nvSpPr>
            <p:spPr bwMode="auto">
              <a:xfrm flipV="1">
                <a:off x="3120" y="72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98" name="Line 23"/>
              <p:cNvSpPr>
                <a:spLocks noChangeShapeType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3120" y="72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0970" name="Line 24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3360" y="86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71" name="Line 25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3360" y="72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72" name="Line 26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1008" y="720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73" name="Line 27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 flipV="1">
              <a:off x="1248" y="48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74" name="Line 28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 flipV="1">
              <a:off x="1776" y="48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75" name="Rectangle 29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287" y="480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1</a:t>
              </a:r>
            </a:p>
          </p:txBody>
        </p:sp>
        <p:sp>
          <p:nvSpPr>
            <p:cNvPr id="40976" name="Rectangle 30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767" y="480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2</a:t>
              </a:r>
            </a:p>
          </p:txBody>
        </p:sp>
        <p:sp>
          <p:nvSpPr>
            <p:cNvPr id="40977" name="Line 31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 flipV="1">
              <a:off x="2304" y="48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78" name="Line 32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 flipV="1">
              <a:off x="2832" y="48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79" name="Line 33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flipV="1">
              <a:off x="3360" y="48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80" name="Rectangle 34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343" y="480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3</a:t>
              </a:r>
            </a:p>
          </p:txBody>
        </p:sp>
        <p:sp>
          <p:nvSpPr>
            <p:cNvPr id="40981" name="Rectangle 35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823" y="480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4</a:t>
              </a:r>
            </a:p>
          </p:txBody>
        </p:sp>
        <p:grpSp>
          <p:nvGrpSpPr>
            <p:cNvPr id="40982" name="Group 36"/>
            <p:cNvGrpSpPr>
              <a:grpSpLocks/>
            </p:cNvGrpSpPr>
            <p:nvPr/>
          </p:nvGrpSpPr>
          <p:grpSpPr bwMode="auto">
            <a:xfrm>
              <a:off x="1256" y="1008"/>
              <a:ext cx="512" cy="210"/>
              <a:chOff x="1256" y="1008"/>
              <a:chExt cx="512" cy="210"/>
            </a:xfrm>
          </p:grpSpPr>
          <p:sp>
            <p:nvSpPr>
              <p:cNvPr id="40993" name="Rectangle 37"/>
              <p:cNvSpPr>
                <a:spLocks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1256" y="1016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94" name="Rectangle 38"/>
              <p:cNvSpPr>
                <a:spLocks noChangeArrowhead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1297" y="1008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40983" name="Group 39"/>
            <p:cNvGrpSpPr>
              <a:grpSpLocks/>
            </p:cNvGrpSpPr>
            <p:nvPr/>
          </p:nvGrpSpPr>
          <p:grpSpPr bwMode="auto">
            <a:xfrm>
              <a:off x="1767" y="1008"/>
              <a:ext cx="569" cy="210"/>
              <a:chOff x="1767" y="1008"/>
              <a:chExt cx="569" cy="210"/>
            </a:xfrm>
          </p:grpSpPr>
          <p:sp>
            <p:nvSpPr>
              <p:cNvPr id="40991" name="Rectangle 40"/>
              <p:cNvSpPr>
                <a:spLocks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784" y="1016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92" name="Rectangle 41"/>
              <p:cNvSpPr>
                <a:spLocks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767" y="1008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40984" name="Group 42"/>
            <p:cNvGrpSpPr>
              <a:grpSpLocks/>
            </p:cNvGrpSpPr>
            <p:nvPr/>
          </p:nvGrpSpPr>
          <p:grpSpPr bwMode="auto">
            <a:xfrm>
              <a:off x="2312" y="1008"/>
              <a:ext cx="512" cy="210"/>
              <a:chOff x="2312" y="1008"/>
              <a:chExt cx="512" cy="210"/>
            </a:xfrm>
          </p:grpSpPr>
          <p:sp>
            <p:nvSpPr>
              <p:cNvPr id="40989" name="Rectangle 43"/>
              <p:cNvSpPr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2312" y="1016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90" name="Rectangle 44"/>
              <p:cNvSpPr>
                <a:spLocks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2391" y="1008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40985" name="Group 45"/>
            <p:cNvGrpSpPr>
              <a:grpSpLocks/>
            </p:cNvGrpSpPr>
            <p:nvPr/>
          </p:nvGrpSpPr>
          <p:grpSpPr bwMode="auto">
            <a:xfrm>
              <a:off x="2840" y="1008"/>
              <a:ext cx="512" cy="210"/>
              <a:chOff x="2840" y="1008"/>
              <a:chExt cx="512" cy="210"/>
            </a:xfrm>
          </p:grpSpPr>
          <p:sp>
            <p:nvSpPr>
              <p:cNvPr id="40987" name="Rectangle 46"/>
              <p:cNvSpPr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2840" y="1016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88" name="Rectangle 47"/>
              <p:cNvSpPr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2919" y="1008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40986" name="Rectangle 48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807" y="1008"/>
              <a:ext cx="48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R-type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98292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150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Structural Hazard</a:t>
            </a:r>
          </a:p>
        </p:txBody>
      </p:sp>
      <p:sp>
        <p:nvSpPr>
          <p:cNvPr id="43012" name="Rectangle 151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Interaction between R-type and loads causes structural hazard on writeback</a:t>
            </a:r>
          </a:p>
        </p:txBody>
      </p:sp>
      <p:grpSp>
        <p:nvGrpSpPr>
          <p:cNvPr id="43013" name="Group 15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422275" y="3095625"/>
            <a:ext cx="8243888" cy="3000375"/>
            <a:chOff x="266" y="1125"/>
            <a:chExt cx="5193" cy="1890"/>
          </a:xfrm>
        </p:grpSpPr>
        <p:sp>
          <p:nvSpPr>
            <p:cNvPr id="43014" name="Rectangle 4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67" y="1345"/>
              <a:ext cx="43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Clock</a:t>
              </a:r>
            </a:p>
          </p:txBody>
        </p:sp>
        <p:grpSp>
          <p:nvGrpSpPr>
            <p:cNvPr id="43015" name="Group 5"/>
            <p:cNvGrpSpPr>
              <a:grpSpLocks/>
            </p:cNvGrpSpPr>
            <p:nvPr/>
          </p:nvGrpSpPr>
          <p:grpSpPr bwMode="auto">
            <a:xfrm>
              <a:off x="467" y="1365"/>
              <a:ext cx="4992" cy="144"/>
              <a:chOff x="384" y="672"/>
              <a:chExt cx="4992" cy="144"/>
            </a:xfrm>
          </p:grpSpPr>
          <p:grpSp>
            <p:nvGrpSpPr>
              <p:cNvPr id="43109" name="Group 6"/>
              <p:cNvGrpSpPr>
                <a:grpSpLocks/>
              </p:cNvGrpSpPr>
              <p:nvPr/>
            </p:nvGrpSpPr>
            <p:grpSpPr bwMode="auto">
              <a:xfrm>
                <a:off x="624" y="672"/>
                <a:ext cx="528" cy="144"/>
                <a:chOff x="624" y="672"/>
                <a:chExt cx="528" cy="144"/>
              </a:xfrm>
            </p:grpSpPr>
            <p:sp>
              <p:nvSpPr>
                <p:cNvPr id="43152" name="Line 7"/>
                <p:cNvSpPr>
                  <a:spLocks noChangeShapeType="1"/>
                </p:cNvSpPr>
                <p:nvPr>
                  <p:custDataLst>
                    <p:tags r:id="rId110"/>
                  </p:custDataLst>
                </p:nvPr>
              </p:nvSpPr>
              <p:spPr bwMode="auto">
                <a:xfrm>
                  <a:off x="624" y="816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53" name="Line 8"/>
                <p:cNvSpPr>
                  <a:spLocks noChangeShapeType="1"/>
                </p:cNvSpPr>
                <p:nvPr>
                  <p:custDataLst>
                    <p:tags r:id="rId111"/>
                  </p:custDataLst>
                </p:nvPr>
              </p:nvSpPr>
              <p:spPr bwMode="auto">
                <a:xfrm>
                  <a:off x="624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54" name="Line 9"/>
                <p:cNvSpPr>
                  <a:spLocks noChangeShapeType="1"/>
                </p:cNvSpPr>
                <p:nvPr>
                  <p:custDataLst>
                    <p:tags r:id="rId112"/>
                  </p:custDataLst>
                </p:nvPr>
              </p:nvSpPr>
              <p:spPr bwMode="auto">
                <a:xfrm flipV="1">
                  <a:off x="912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55" name="Line 10"/>
                <p:cNvSpPr>
                  <a:spLocks noChangeShapeType="1"/>
                </p:cNvSpPr>
                <p:nvPr>
                  <p:custDataLst>
                    <p:tags r:id="rId113"/>
                  </p:custDataLst>
                </p:nvPr>
              </p:nvSpPr>
              <p:spPr bwMode="auto">
                <a:xfrm>
                  <a:off x="912" y="672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3110" name="Group 11"/>
              <p:cNvGrpSpPr>
                <a:grpSpLocks/>
              </p:cNvGrpSpPr>
              <p:nvPr/>
            </p:nvGrpSpPr>
            <p:grpSpPr bwMode="auto">
              <a:xfrm>
                <a:off x="1152" y="672"/>
                <a:ext cx="528" cy="144"/>
                <a:chOff x="1152" y="672"/>
                <a:chExt cx="528" cy="144"/>
              </a:xfrm>
            </p:grpSpPr>
            <p:sp>
              <p:nvSpPr>
                <p:cNvPr id="43148" name="Line 12"/>
                <p:cNvSpPr>
                  <a:spLocks noChangeShapeType="1"/>
                </p:cNvSpPr>
                <p:nvPr>
                  <p:custDataLst>
                    <p:tags r:id="rId106"/>
                  </p:custDataLst>
                </p:nvPr>
              </p:nvSpPr>
              <p:spPr bwMode="auto">
                <a:xfrm>
                  <a:off x="1152" y="816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49" name="Line 13"/>
                <p:cNvSpPr>
                  <a:spLocks noChangeShapeType="1"/>
                </p:cNvSpPr>
                <p:nvPr>
                  <p:custDataLst>
                    <p:tags r:id="rId107"/>
                  </p:custDataLst>
                </p:nvPr>
              </p:nvSpPr>
              <p:spPr bwMode="auto">
                <a:xfrm>
                  <a:off x="1152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50" name="Line 14"/>
                <p:cNvSpPr>
                  <a:spLocks noChangeShapeType="1"/>
                </p:cNvSpPr>
                <p:nvPr>
                  <p:custDataLst>
                    <p:tags r:id="rId108"/>
                  </p:custDataLst>
                </p:nvPr>
              </p:nvSpPr>
              <p:spPr bwMode="auto">
                <a:xfrm flipV="1">
                  <a:off x="1440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51" name="Line 15"/>
                <p:cNvSpPr>
                  <a:spLocks noChangeShapeType="1"/>
                </p:cNvSpPr>
                <p:nvPr>
                  <p:custDataLst>
                    <p:tags r:id="rId109"/>
                  </p:custDataLst>
                </p:nvPr>
              </p:nvSpPr>
              <p:spPr bwMode="auto">
                <a:xfrm>
                  <a:off x="1440" y="672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3111" name="Group 16"/>
              <p:cNvGrpSpPr>
                <a:grpSpLocks/>
              </p:cNvGrpSpPr>
              <p:nvPr/>
            </p:nvGrpSpPr>
            <p:grpSpPr bwMode="auto">
              <a:xfrm>
                <a:off x="1680" y="672"/>
                <a:ext cx="528" cy="144"/>
                <a:chOff x="1680" y="672"/>
                <a:chExt cx="528" cy="144"/>
              </a:xfrm>
            </p:grpSpPr>
            <p:sp>
              <p:nvSpPr>
                <p:cNvPr id="43144" name="Line 17"/>
                <p:cNvSpPr>
                  <a:spLocks noChangeShapeType="1"/>
                </p:cNvSpPr>
                <p:nvPr>
                  <p:custDataLst>
                    <p:tags r:id="rId102"/>
                  </p:custDataLst>
                </p:nvPr>
              </p:nvSpPr>
              <p:spPr bwMode="auto">
                <a:xfrm>
                  <a:off x="1680" y="816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45" name="Line 18"/>
                <p:cNvSpPr>
                  <a:spLocks noChangeShapeType="1"/>
                </p:cNvSpPr>
                <p:nvPr>
                  <p:custDataLst>
                    <p:tags r:id="rId103"/>
                  </p:custDataLst>
                </p:nvPr>
              </p:nvSpPr>
              <p:spPr bwMode="auto">
                <a:xfrm>
                  <a:off x="1680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46" name="Line 19"/>
                <p:cNvSpPr>
                  <a:spLocks noChangeShapeType="1"/>
                </p:cNvSpPr>
                <p:nvPr>
                  <p:custDataLst>
                    <p:tags r:id="rId104"/>
                  </p:custDataLst>
                </p:nvPr>
              </p:nvSpPr>
              <p:spPr bwMode="auto">
                <a:xfrm flipV="1">
                  <a:off x="1968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47" name="Line 20"/>
                <p:cNvSpPr>
                  <a:spLocks noChangeShapeType="1"/>
                </p:cNvSpPr>
                <p:nvPr>
                  <p:custDataLst>
                    <p:tags r:id="rId105"/>
                  </p:custDataLst>
                </p:nvPr>
              </p:nvSpPr>
              <p:spPr bwMode="auto">
                <a:xfrm>
                  <a:off x="1968" y="672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3112" name="Group 21"/>
              <p:cNvGrpSpPr>
                <a:grpSpLocks/>
              </p:cNvGrpSpPr>
              <p:nvPr/>
            </p:nvGrpSpPr>
            <p:grpSpPr bwMode="auto">
              <a:xfrm>
                <a:off x="2208" y="672"/>
                <a:ext cx="528" cy="144"/>
                <a:chOff x="2208" y="672"/>
                <a:chExt cx="528" cy="144"/>
              </a:xfrm>
            </p:grpSpPr>
            <p:sp>
              <p:nvSpPr>
                <p:cNvPr id="43140" name="Line 22"/>
                <p:cNvSpPr>
                  <a:spLocks noChangeShapeType="1"/>
                </p:cNvSpPr>
                <p:nvPr>
                  <p:custDataLst>
                    <p:tags r:id="rId98"/>
                  </p:custDataLst>
                </p:nvPr>
              </p:nvSpPr>
              <p:spPr bwMode="auto">
                <a:xfrm>
                  <a:off x="2208" y="816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41" name="Line 23"/>
                <p:cNvSpPr>
                  <a:spLocks noChangeShapeType="1"/>
                </p:cNvSpPr>
                <p:nvPr>
                  <p:custDataLst>
                    <p:tags r:id="rId99"/>
                  </p:custDataLst>
                </p:nvPr>
              </p:nvSpPr>
              <p:spPr bwMode="auto">
                <a:xfrm>
                  <a:off x="2208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42" name="Line 24"/>
                <p:cNvSpPr>
                  <a:spLocks noChangeShapeType="1"/>
                </p:cNvSpPr>
                <p:nvPr>
                  <p:custDataLst>
                    <p:tags r:id="rId100"/>
                  </p:custDataLst>
                </p:nvPr>
              </p:nvSpPr>
              <p:spPr bwMode="auto">
                <a:xfrm flipV="1">
                  <a:off x="2496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43" name="Line 25"/>
                <p:cNvSpPr>
                  <a:spLocks noChangeShapeType="1"/>
                </p:cNvSpPr>
                <p:nvPr>
                  <p:custDataLst>
                    <p:tags r:id="rId101"/>
                  </p:custDataLst>
                </p:nvPr>
              </p:nvSpPr>
              <p:spPr bwMode="auto">
                <a:xfrm>
                  <a:off x="2496" y="672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3113" name="Group 26"/>
              <p:cNvGrpSpPr>
                <a:grpSpLocks/>
              </p:cNvGrpSpPr>
              <p:nvPr/>
            </p:nvGrpSpPr>
            <p:grpSpPr bwMode="auto">
              <a:xfrm>
                <a:off x="2736" y="672"/>
                <a:ext cx="528" cy="144"/>
                <a:chOff x="2736" y="672"/>
                <a:chExt cx="528" cy="144"/>
              </a:xfrm>
            </p:grpSpPr>
            <p:sp>
              <p:nvSpPr>
                <p:cNvPr id="43136" name="Line 27"/>
                <p:cNvSpPr>
                  <a:spLocks noChangeShapeType="1"/>
                </p:cNvSpPr>
                <p:nvPr>
                  <p:custDataLst>
                    <p:tags r:id="rId94"/>
                  </p:custDataLst>
                </p:nvPr>
              </p:nvSpPr>
              <p:spPr bwMode="auto">
                <a:xfrm>
                  <a:off x="2736" y="816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37" name="Line 28"/>
                <p:cNvSpPr>
                  <a:spLocks noChangeShapeType="1"/>
                </p:cNvSpPr>
                <p:nvPr>
                  <p:custDataLst>
                    <p:tags r:id="rId95"/>
                  </p:custDataLst>
                </p:nvPr>
              </p:nvSpPr>
              <p:spPr bwMode="auto">
                <a:xfrm>
                  <a:off x="2736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38" name="Line 29"/>
                <p:cNvSpPr>
                  <a:spLocks noChangeShapeType="1"/>
                </p:cNvSpPr>
                <p:nvPr>
                  <p:custDataLst>
                    <p:tags r:id="rId96"/>
                  </p:custDataLst>
                </p:nvPr>
              </p:nvSpPr>
              <p:spPr bwMode="auto">
                <a:xfrm flipV="1">
                  <a:off x="3024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39" name="Line 30"/>
                <p:cNvSpPr>
                  <a:spLocks noChangeShapeType="1"/>
                </p:cNvSpPr>
                <p:nvPr>
                  <p:custDataLst>
                    <p:tags r:id="rId97"/>
                  </p:custDataLst>
                </p:nvPr>
              </p:nvSpPr>
              <p:spPr bwMode="auto">
                <a:xfrm>
                  <a:off x="3024" y="672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3114" name="Group 31"/>
              <p:cNvGrpSpPr>
                <a:grpSpLocks/>
              </p:cNvGrpSpPr>
              <p:nvPr/>
            </p:nvGrpSpPr>
            <p:grpSpPr bwMode="auto">
              <a:xfrm>
                <a:off x="3264" y="672"/>
                <a:ext cx="528" cy="144"/>
                <a:chOff x="3264" y="672"/>
                <a:chExt cx="528" cy="144"/>
              </a:xfrm>
            </p:grpSpPr>
            <p:sp>
              <p:nvSpPr>
                <p:cNvPr id="43132" name="Line 32"/>
                <p:cNvSpPr>
                  <a:spLocks noChangeShapeType="1"/>
                </p:cNvSpPr>
                <p:nvPr>
                  <p:custDataLst>
                    <p:tags r:id="rId90"/>
                  </p:custDataLst>
                </p:nvPr>
              </p:nvSpPr>
              <p:spPr bwMode="auto">
                <a:xfrm>
                  <a:off x="3264" y="816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33" name="Line 33"/>
                <p:cNvSpPr>
                  <a:spLocks noChangeShapeType="1"/>
                </p:cNvSpPr>
                <p:nvPr>
                  <p:custDataLst>
                    <p:tags r:id="rId91"/>
                  </p:custDataLst>
                </p:nvPr>
              </p:nvSpPr>
              <p:spPr bwMode="auto">
                <a:xfrm>
                  <a:off x="3264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34" name="Line 34"/>
                <p:cNvSpPr>
                  <a:spLocks noChangeShapeType="1"/>
                </p:cNvSpPr>
                <p:nvPr>
                  <p:custDataLst>
                    <p:tags r:id="rId92"/>
                  </p:custDataLst>
                </p:nvPr>
              </p:nvSpPr>
              <p:spPr bwMode="auto">
                <a:xfrm flipV="1">
                  <a:off x="3552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35" name="Line 35"/>
                <p:cNvSpPr>
                  <a:spLocks noChangeShapeType="1"/>
                </p:cNvSpPr>
                <p:nvPr>
                  <p:custDataLst>
                    <p:tags r:id="rId93"/>
                  </p:custDataLst>
                </p:nvPr>
              </p:nvSpPr>
              <p:spPr bwMode="auto">
                <a:xfrm>
                  <a:off x="3552" y="672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3115" name="Group 36"/>
              <p:cNvGrpSpPr>
                <a:grpSpLocks/>
              </p:cNvGrpSpPr>
              <p:nvPr/>
            </p:nvGrpSpPr>
            <p:grpSpPr bwMode="auto">
              <a:xfrm>
                <a:off x="3792" y="672"/>
                <a:ext cx="528" cy="144"/>
                <a:chOff x="3792" y="672"/>
                <a:chExt cx="528" cy="144"/>
              </a:xfrm>
            </p:grpSpPr>
            <p:sp>
              <p:nvSpPr>
                <p:cNvPr id="43128" name="Line 37"/>
                <p:cNvSpPr>
                  <a:spLocks noChangeShapeType="1"/>
                </p:cNvSpPr>
                <p:nvPr>
                  <p:custDataLst>
                    <p:tags r:id="rId86"/>
                  </p:custDataLst>
                </p:nvPr>
              </p:nvSpPr>
              <p:spPr bwMode="auto">
                <a:xfrm>
                  <a:off x="3792" y="816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29" name="Line 38"/>
                <p:cNvSpPr>
                  <a:spLocks noChangeShapeType="1"/>
                </p:cNvSpPr>
                <p:nvPr>
                  <p:custDataLst>
                    <p:tags r:id="rId87"/>
                  </p:custDataLst>
                </p:nvPr>
              </p:nvSpPr>
              <p:spPr bwMode="auto">
                <a:xfrm>
                  <a:off x="3792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30" name="Line 39"/>
                <p:cNvSpPr>
                  <a:spLocks noChangeShapeType="1"/>
                </p:cNvSpPr>
                <p:nvPr>
                  <p:custDataLst>
                    <p:tags r:id="rId88"/>
                  </p:custDataLst>
                </p:nvPr>
              </p:nvSpPr>
              <p:spPr bwMode="auto">
                <a:xfrm flipV="1">
                  <a:off x="4080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31" name="Line 40"/>
                <p:cNvSpPr>
                  <a:spLocks noChangeShapeType="1"/>
                </p:cNvSpPr>
                <p:nvPr>
                  <p:custDataLst>
                    <p:tags r:id="rId89"/>
                  </p:custDataLst>
                </p:nvPr>
              </p:nvSpPr>
              <p:spPr bwMode="auto">
                <a:xfrm>
                  <a:off x="4080" y="672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3116" name="Group 41"/>
              <p:cNvGrpSpPr>
                <a:grpSpLocks/>
              </p:cNvGrpSpPr>
              <p:nvPr/>
            </p:nvGrpSpPr>
            <p:grpSpPr bwMode="auto">
              <a:xfrm>
                <a:off x="4320" y="672"/>
                <a:ext cx="528" cy="144"/>
                <a:chOff x="4320" y="672"/>
                <a:chExt cx="528" cy="144"/>
              </a:xfrm>
            </p:grpSpPr>
            <p:sp>
              <p:nvSpPr>
                <p:cNvPr id="43124" name="Line 42"/>
                <p:cNvSpPr>
                  <a:spLocks noChangeShapeType="1"/>
                </p:cNvSpPr>
                <p:nvPr>
                  <p:custDataLst>
                    <p:tags r:id="rId82"/>
                  </p:custDataLst>
                </p:nvPr>
              </p:nvSpPr>
              <p:spPr bwMode="auto">
                <a:xfrm>
                  <a:off x="4320" y="816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25" name="Line 43"/>
                <p:cNvSpPr>
                  <a:spLocks noChangeShapeType="1"/>
                </p:cNvSpPr>
                <p:nvPr>
                  <p:custDataLst>
                    <p:tags r:id="rId83"/>
                  </p:custDataLst>
                </p:nvPr>
              </p:nvSpPr>
              <p:spPr bwMode="auto">
                <a:xfrm>
                  <a:off x="4320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26" name="Line 44"/>
                <p:cNvSpPr>
                  <a:spLocks noChangeShapeType="1"/>
                </p:cNvSpPr>
                <p:nvPr>
                  <p:custDataLst>
                    <p:tags r:id="rId84"/>
                  </p:custDataLst>
                </p:nvPr>
              </p:nvSpPr>
              <p:spPr bwMode="auto">
                <a:xfrm flipV="1">
                  <a:off x="4608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27" name="Line 45"/>
                <p:cNvSpPr>
                  <a:spLocks noChangeShapeType="1"/>
                </p:cNvSpPr>
                <p:nvPr>
                  <p:custDataLst>
                    <p:tags r:id="rId85"/>
                  </p:custDataLst>
                </p:nvPr>
              </p:nvSpPr>
              <p:spPr bwMode="auto">
                <a:xfrm>
                  <a:off x="4608" y="672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3117" name="Line 46"/>
              <p:cNvSpPr>
                <a:spLocks noChangeShapeType="1"/>
              </p:cNvSpPr>
              <p:nvPr>
                <p:custDataLst>
                  <p:tags r:id="rId76"/>
                </p:custDataLst>
              </p:nvPr>
            </p:nvSpPr>
            <p:spPr bwMode="auto">
              <a:xfrm>
                <a:off x="384" y="672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43118" name="Group 47"/>
              <p:cNvGrpSpPr>
                <a:grpSpLocks/>
              </p:cNvGrpSpPr>
              <p:nvPr/>
            </p:nvGrpSpPr>
            <p:grpSpPr bwMode="auto">
              <a:xfrm>
                <a:off x="4848" y="672"/>
                <a:ext cx="528" cy="144"/>
                <a:chOff x="4848" y="672"/>
                <a:chExt cx="528" cy="144"/>
              </a:xfrm>
            </p:grpSpPr>
            <p:sp>
              <p:nvSpPr>
                <p:cNvPr id="43120" name="Line 48"/>
                <p:cNvSpPr>
                  <a:spLocks noChangeShapeType="1"/>
                </p:cNvSpPr>
                <p:nvPr>
                  <p:custDataLst>
                    <p:tags r:id="rId78"/>
                  </p:custDataLst>
                </p:nvPr>
              </p:nvSpPr>
              <p:spPr bwMode="auto">
                <a:xfrm>
                  <a:off x="4848" y="816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21" name="Line 49"/>
                <p:cNvSpPr>
                  <a:spLocks noChangeShapeType="1"/>
                </p:cNvSpPr>
                <p:nvPr>
                  <p:custDataLst>
                    <p:tags r:id="rId79"/>
                  </p:custDataLst>
                </p:nvPr>
              </p:nvSpPr>
              <p:spPr bwMode="auto">
                <a:xfrm>
                  <a:off x="4848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22" name="Line 50"/>
                <p:cNvSpPr>
                  <a:spLocks noChangeShapeType="1"/>
                </p:cNvSpPr>
                <p:nvPr>
                  <p:custDataLst>
                    <p:tags r:id="rId80"/>
                  </p:custDataLst>
                </p:nvPr>
              </p:nvSpPr>
              <p:spPr bwMode="auto">
                <a:xfrm flipV="1">
                  <a:off x="5136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23" name="Line 51"/>
                <p:cNvSpPr>
                  <a:spLocks noChangeShapeType="1"/>
                </p:cNvSpPr>
                <p:nvPr>
                  <p:custDataLst>
                    <p:tags r:id="rId81"/>
                  </p:custDataLst>
                </p:nvPr>
              </p:nvSpPr>
              <p:spPr bwMode="auto">
                <a:xfrm>
                  <a:off x="5136" y="672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3119" name="Line 52"/>
              <p:cNvSpPr>
                <a:spLocks noChangeShapeType="1"/>
              </p:cNvSpPr>
              <p:nvPr>
                <p:custDataLst>
                  <p:tags r:id="rId77"/>
                </p:custDataLst>
              </p:nvPr>
            </p:nvSpPr>
            <p:spPr bwMode="auto">
              <a:xfrm>
                <a:off x="5376" y="6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3016" name="Line 53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 flipV="1">
              <a:off x="707" y="1125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17" name="Line 54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 flipV="1">
              <a:off x="1235" y="1125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18" name="Rectangle 5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746" y="1125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1</a:t>
              </a:r>
            </a:p>
          </p:txBody>
        </p:sp>
        <p:sp>
          <p:nvSpPr>
            <p:cNvPr id="43019" name="Rectangle 56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226" y="1125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2</a:t>
              </a:r>
            </a:p>
          </p:txBody>
        </p:sp>
        <p:sp>
          <p:nvSpPr>
            <p:cNvPr id="43020" name="Line 57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 flipV="1">
              <a:off x="1763" y="1125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21" name="Line 58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 flipV="1">
              <a:off x="2291" y="1125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22" name="Line 59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 flipV="1">
              <a:off x="2819" y="1125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23" name="Line 60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 flipV="1">
              <a:off x="3347" y="1125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24" name="Line 61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flipV="1">
              <a:off x="3875" y="1125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25" name="Line 62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V="1">
              <a:off x="4403" y="1125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26" name="Line 63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V="1">
              <a:off x="4931" y="1125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27" name="Line 64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 flipV="1">
              <a:off x="5459" y="1125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28" name="Rectangle 6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802" y="1125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3</a:t>
              </a:r>
            </a:p>
          </p:txBody>
        </p:sp>
        <p:sp>
          <p:nvSpPr>
            <p:cNvPr id="43029" name="Rectangle 66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2282" y="1125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4</a:t>
              </a:r>
            </a:p>
          </p:txBody>
        </p:sp>
        <p:sp>
          <p:nvSpPr>
            <p:cNvPr id="43030" name="Rectangle 67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810" y="1125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5</a:t>
              </a:r>
            </a:p>
          </p:txBody>
        </p:sp>
        <p:sp>
          <p:nvSpPr>
            <p:cNvPr id="43031" name="Rectangle 68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338" y="1125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6</a:t>
              </a:r>
            </a:p>
          </p:txBody>
        </p:sp>
        <p:sp>
          <p:nvSpPr>
            <p:cNvPr id="43032" name="Rectangle 69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3866" y="1125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7</a:t>
              </a:r>
            </a:p>
          </p:txBody>
        </p:sp>
        <p:sp>
          <p:nvSpPr>
            <p:cNvPr id="43033" name="Rectangle 70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4394" y="1125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8</a:t>
              </a:r>
            </a:p>
          </p:txBody>
        </p:sp>
        <p:sp>
          <p:nvSpPr>
            <p:cNvPr id="43034" name="Rectangle 71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4922" y="1125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9</a:t>
              </a:r>
            </a:p>
          </p:txBody>
        </p:sp>
        <p:grpSp>
          <p:nvGrpSpPr>
            <p:cNvPr id="43035" name="Group 72"/>
            <p:cNvGrpSpPr>
              <a:grpSpLocks/>
            </p:cNvGrpSpPr>
            <p:nvPr/>
          </p:nvGrpSpPr>
          <p:grpSpPr bwMode="auto">
            <a:xfrm>
              <a:off x="715" y="1653"/>
              <a:ext cx="512" cy="210"/>
              <a:chOff x="632" y="960"/>
              <a:chExt cx="512" cy="210"/>
            </a:xfrm>
          </p:grpSpPr>
          <p:sp>
            <p:nvSpPr>
              <p:cNvPr id="43107" name="Rectangle 73"/>
              <p:cNvSpPr>
                <a:spLocks noChangeArrowheads="1"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632" y="968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08" name="Rectangle 74"/>
              <p:cNvSpPr>
                <a:spLocks noChangeArrowheads="1"/>
              </p:cNvSpPr>
              <p:nvPr>
                <p:custDataLst>
                  <p:tags r:id="rId75"/>
                </p:custDataLst>
              </p:nvPr>
            </p:nvSpPr>
            <p:spPr bwMode="auto">
              <a:xfrm>
                <a:off x="673" y="960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43036" name="Group 75"/>
            <p:cNvGrpSpPr>
              <a:grpSpLocks/>
            </p:cNvGrpSpPr>
            <p:nvPr/>
          </p:nvGrpSpPr>
          <p:grpSpPr bwMode="auto">
            <a:xfrm>
              <a:off x="1226" y="1653"/>
              <a:ext cx="569" cy="210"/>
              <a:chOff x="1143" y="960"/>
              <a:chExt cx="569" cy="210"/>
            </a:xfrm>
          </p:grpSpPr>
          <p:sp>
            <p:nvSpPr>
              <p:cNvPr id="43105" name="Rectangle 76"/>
              <p:cNvSpPr>
                <a:spLocks noChangeArrowheads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1160" y="968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06" name="Rectangle 77"/>
              <p:cNvSpPr>
                <a:spLocks noChangeArrowheads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1143" y="960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43037" name="Group 78"/>
            <p:cNvGrpSpPr>
              <a:grpSpLocks/>
            </p:cNvGrpSpPr>
            <p:nvPr/>
          </p:nvGrpSpPr>
          <p:grpSpPr bwMode="auto">
            <a:xfrm>
              <a:off x="1771" y="1653"/>
              <a:ext cx="512" cy="210"/>
              <a:chOff x="1688" y="960"/>
              <a:chExt cx="512" cy="210"/>
            </a:xfrm>
          </p:grpSpPr>
          <p:sp>
            <p:nvSpPr>
              <p:cNvPr id="43103" name="Rectangle 79"/>
              <p:cNvSpPr>
                <a:spLocks noChangeArrowheads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1688" y="968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04" name="Rectangle 80"/>
              <p:cNvSpPr>
                <a:spLocks noChangeArrowheads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1767" y="960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43038" name="Group 81"/>
            <p:cNvGrpSpPr>
              <a:grpSpLocks/>
            </p:cNvGrpSpPr>
            <p:nvPr/>
          </p:nvGrpSpPr>
          <p:grpSpPr bwMode="auto">
            <a:xfrm>
              <a:off x="2299" y="1653"/>
              <a:ext cx="512" cy="210"/>
              <a:chOff x="2216" y="960"/>
              <a:chExt cx="512" cy="210"/>
            </a:xfrm>
          </p:grpSpPr>
          <p:sp>
            <p:nvSpPr>
              <p:cNvPr id="43101" name="Rectangle 82"/>
              <p:cNvSpPr>
                <a:spLocks noChangeArrowheads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2216" y="968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02" name="Rectangle 83"/>
              <p:cNvSpPr>
                <a:spLocks noChangeArrowheads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2295" y="960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43039" name="Rectangle 84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66" y="1653"/>
              <a:ext cx="48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R-type</a:t>
              </a:r>
            </a:p>
          </p:txBody>
        </p:sp>
        <p:grpSp>
          <p:nvGrpSpPr>
            <p:cNvPr id="43040" name="Group 85"/>
            <p:cNvGrpSpPr>
              <a:grpSpLocks/>
            </p:cNvGrpSpPr>
            <p:nvPr/>
          </p:nvGrpSpPr>
          <p:grpSpPr bwMode="auto">
            <a:xfrm>
              <a:off x="1243" y="1941"/>
              <a:ext cx="512" cy="210"/>
              <a:chOff x="1160" y="1248"/>
              <a:chExt cx="512" cy="210"/>
            </a:xfrm>
          </p:grpSpPr>
          <p:sp>
            <p:nvSpPr>
              <p:cNvPr id="43099" name="Rectangle 86"/>
              <p:cNvSpPr>
                <a:spLocks noChangeArrowheads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1160" y="1256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00" name="Rectangle 87"/>
              <p:cNvSpPr>
                <a:spLocks noChangeArrowheads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1201" y="1248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43041" name="Group 88"/>
            <p:cNvGrpSpPr>
              <a:grpSpLocks/>
            </p:cNvGrpSpPr>
            <p:nvPr/>
          </p:nvGrpSpPr>
          <p:grpSpPr bwMode="auto">
            <a:xfrm>
              <a:off x="1754" y="1941"/>
              <a:ext cx="569" cy="210"/>
              <a:chOff x="1671" y="1248"/>
              <a:chExt cx="569" cy="210"/>
            </a:xfrm>
          </p:grpSpPr>
          <p:sp>
            <p:nvSpPr>
              <p:cNvPr id="43097" name="Rectangle 89"/>
              <p:cNvSpPr>
                <a:spLocks noChangeArrowheads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1688" y="1256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98" name="Rectangle 90"/>
              <p:cNvSpPr>
                <a:spLocks noChangeArrowheads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1671" y="1248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43042" name="Group 91"/>
            <p:cNvGrpSpPr>
              <a:grpSpLocks/>
            </p:cNvGrpSpPr>
            <p:nvPr/>
          </p:nvGrpSpPr>
          <p:grpSpPr bwMode="auto">
            <a:xfrm>
              <a:off x="2299" y="1941"/>
              <a:ext cx="512" cy="210"/>
              <a:chOff x="2216" y="1248"/>
              <a:chExt cx="512" cy="210"/>
            </a:xfrm>
          </p:grpSpPr>
          <p:sp>
            <p:nvSpPr>
              <p:cNvPr id="43095" name="Rectangle 92"/>
              <p:cNvSpPr>
                <a:spLocks noChangeArrowheads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2216" y="1256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96" name="Rectangle 93"/>
              <p:cNvSpPr>
                <a:spLocks noChangeArrowheads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2295" y="1248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43043" name="Group 94"/>
            <p:cNvGrpSpPr>
              <a:grpSpLocks/>
            </p:cNvGrpSpPr>
            <p:nvPr/>
          </p:nvGrpSpPr>
          <p:grpSpPr bwMode="auto">
            <a:xfrm>
              <a:off x="2827" y="1941"/>
              <a:ext cx="512" cy="210"/>
              <a:chOff x="2744" y="1248"/>
              <a:chExt cx="512" cy="210"/>
            </a:xfrm>
          </p:grpSpPr>
          <p:sp>
            <p:nvSpPr>
              <p:cNvPr id="43093" name="Rectangle 95"/>
              <p:cNvSpPr>
                <a:spLocks noChangeArrowheads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2744" y="1256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94" name="Rectangle 96"/>
              <p:cNvSpPr>
                <a:spLocks noChangeArrowheads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2823" y="1248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43044" name="Rectangle 97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746" y="1941"/>
              <a:ext cx="48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R-type</a:t>
              </a:r>
            </a:p>
          </p:txBody>
        </p:sp>
        <p:grpSp>
          <p:nvGrpSpPr>
            <p:cNvPr id="43045" name="Group 98"/>
            <p:cNvGrpSpPr>
              <a:grpSpLocks/>
            </p:cNvGrpSpPr>
            <p:nvPr/>
          </p:nvGrpSpPr>
          <p:grpSpPr bwMode="auto">
            <a:xfrm>
              <a:off x="1771" y="2229"/>
              <a:ext cx="2624" cy="210"/>
              <a:chOff x="1688" y="1536"/>
              <a:chExt cx="2624" cy="210"/>
            </a:xfrm>
          </p:grpSpPr>
          <p:grpSp>
            <p:nvGrpSpPr>
              <p:cNvPr id="43078" name="Group 99"/>
              <p:cNvGrpSpPr>
                <a:grpSpLocks/>
              </p:cNvGrpSpPr>
              <p:nvPr/>
            </p:nvGrpSpPr>
            <p:grpSpPr bwMode="auto">
              <a:xfrm>
                <a:off x="1688" y="1536"/>
                <a:ext cx="512" cy="210"/>
                <a:chOff x="1688" y="1536"/>
                <a:chExt cx="512" cy="210"/>
              </a:xfrm>
            </p:grpSpPr>
            <p:sp>
              <p:nvSpPr>
                <p:cNvPr id="43091" name="Rectangle 100"/>
                <p:cNvSpPr>
                  <a:spLocks noChangeArrowheads="1"/>
                </p:cNvSpPr>
                <p:nvPr>
                  <p:custDataLst>
                    <p:tags r:id="rId58"/>
                  </p:custDataLst>
                </p:nvPr>
              </p:nvSpPr>
              <p:spPr bwMode="auto">
                <a:xfrm>
                  <a:off x="1688" y="1544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092" name="Rectangle 101"/>
                <p:cNvSpPr>
                  <a:spLocks noChangeArrowheads="1"/>
                </p:cNvSpPr>
                <p:nvPr>
                  <p:custDataLst>
                    <p:tags r:id="rId59"/>
                  </p:custDataLst>
                </p:nvPr>
              </p:nvSpPr>
              <p:spPr bwMode="auto">
                <a:xfrm>
                  <a:off x="1729" y="1536"/>
                  <a:ext cx="434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charset="0"/>
                    </a:rPr>
                    <a:t>Ifetch</a:t>
                  </a:r>
                </a:p>
              </p:txBody>
            </p:sp>
          </p:grpSp>
          <p:grpSp>
            <p:nvGrpSpPr>
              <p:cNvPr id="43079" name="Group 102"/>
              <p:cNvGrpSpPr>
                <a:grpSpLocks/>
              </p:cNvGrpSpPr>
              <p:nvPr/>
            </p:nvGrpSpPr>
            <p:grpSpPr bwMode="auto">
              <a:xfrm>
                <a:off x="2199" y="1536"/>
                <a:ext cx="569" cy="210"/>
                <a:chOff x="2199" y="1536"/>
                <a:chExt cx="569" cy="210"/>
              </a:xfrm>
            </p:grpSpPr>
            <p:sp>
              <p:nvSpPr>
                <p:cNvPr id="43089" name="Rectangle 103"/>
                <p:cNvSpPr>
                  <a:spLocks noChangeArrowheads="1"/>
                </p:cNvSpPr>
                <p:nvPr>
                  <p:custDataLst>
                    <p:tags r:id="rId56"/>
                  </p:custDataLst>
                </p:nvPr>
              </p:nvSpPr>
              <p:spPr bwMode="auto">
                <a:xfrm>
                  <a:off x="2216" y="1544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090" name="Rectangle 104"/>
                <p:cNvSpPr>
                  <a:spLocks noChangeArrowheads="1"/>
                </p:cNvSpPr>
                <p:nvPr>
                  <p:custDataLst>
                    <p:tags r:id="rId57"/>
                  </p:custDataLst>
                </p:nvPr>
              </p:nvSpPr>
              <p:spPr bwMode="auto">
                <a:xfrm>
                  <a:off x="2199" y="1536"/>
                  <a:ext cx="569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1600" b="1" dirty="0" err="1">
                      <a:latin typeface="Times New Roman" charset="0"/>
                    </a:rPr>
                    <a:t>Reg</a:t>
                  </a:r>
                  <a:r>
                    <a:rPr lang="en-US" sz="1600" b="1" dirty="0">
                      <a:latin typeface="Times New Roman" charset="0"/>
                    </a:rPr>
                    <a:t>/Dec</a:t>
                  </a:r>
                </a:p>
              </p:txBody>
            </p:sp>
          </p:grpSp>
          <p:grpSp>
            <p:nvGrpSpPr>
              <p:cNvPr id="43080" name="Group 105"/>
              <p:cNvGrpSpPr>
                <a:grpSpLocks/>
              </p:cNvGrpSpPr>
              <p:nvPr/>
            </p:nvGrpSpPr>
            <p:grpSpPr bwMode="auto">
              <a:xfrm>
                <a:off x="2744" y="1536"/>
                <a:ext cx="512" cy="210"/>
                <a:chOff x="2744" y="1536"/>
                <a:chExt cx="512" cy="210"/>
              </a:xfrm>
            </p:grpSpPr>
            <p:sp>
              <p:nvSpPr>
                <p:cNvPr id="43087" name="Rectangle 106"/>
                <p:cNvSpPr>
                  <a:spLocks noChangeArrowheads="1"/>
                </p:cNvSpPr>
                <p:nvPr>
                  <p:custDataLst>
                    <p:tags r:id="rId54"/>
                  </p:custDataLst>
                </p:nvPr>
              </p:nvSpPr>
              <p:spPr bwMode="auto">
                <a:xfrm>
                  <a:off x="2744" y="1544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088" name="Rectangle 107"/>
                <p:cNvSpPr>
                  <a:spLocks noChangeArrowheads="1"/>
                </p:cNvSpPr>
                <p:nvPr>
                  <p:custDataLst>
                    <p:tags r:id="rId55"/>
                  </p:custDataLst>
                </p:nvPr>
              </p:nvSpPr>
              <p:spPr bwMode="auto">
                <a:xfrm>
                  <a:off x="2823" y="1536"/>
                  <a:ext cx="377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charset="0"/>
                    </a:rPr>
                    <a:t>Exec</a:t>
                  </a:r>
                </a:p>
              </p:txBody>
            </p:sp>
          </p:grpSp>
          <p:grpSp>
            <p:nvGrpSpPr>
              <p:cNvPr id="43081" name="Group 108"/>
              <p:cNvGrpSpPr>
                <a:grpSpLocks/>
              </p:cNvGrpSpPr>
              <p:nvPr/>
            </p:nvGrpSpPr>
            <p:grpSpPr bwMode="auto">
              <a:xfrm>
                <a:off x="3272" y="1536"/>
                <a:ext cx="512" cy="210"/>
                <a:chOff x="3272" y="1536"/>
                <a:chExt cx="512" cy="210"/>
              </a:xfrm>
            </p:grpSpPr>
            <p:sp>
              <p:nvSpPr>
                <p:cNvPr id="43085" name="Rectangle 109"/>
                <p:cNvSpPr>
                  <a:spLocks noChangeArrowheads="1"/>
                </p:cNvSpPr>
                <p:nvPr>
                  <p:custDataLst>
                    <p:tags r:id="rId52"/>
                  </p:custDataLst>
                </p:nvPr>
              </p:nvSpPr>
              <p:spPr bwMode="auto">
                <a:xfrm>
                  <a:off x="3272" y="1544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086" name="Rectangle 110"/>
                <p:cNvSpPr>
                  <a:spLocks noChangeArrowheads="1"/>
                </p:cNvSpPr>
                <p:nvPr>
                  <p:custDataLst>
                    <p:tags r:id="rId53"/>
                  </p:custDataLst>
                </p:nvPr>
              </p:nvSpPr>
              <p:spPr bwMode="auto">
                <a:xfrm>
                  <a:off x="3351" y="1536"/>
                  <a:ext cx="398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charset="0"/>
                    </a:rPr>
                    <a:t>Mem</a:t>
                  </a:r>
                </a:p>
              </p:txBody>
            </p:sp>
          </p:grpSp>
          <p:grpSp>
            <p:nvGrpSpPr>
              <p:cNvPr id="43082" name="Group 111"/>
              <p:cNvGrpSpPr>
                <a:grpSpLocks/>
              </p:cNvGrpSpPr>
              <p:nvPr/>
            </p:nvGrpSpPr>
            <p:grpSpPr bwMode="auto">
              <a:xfrm>
                <a:off x="3800" y="1536"/>
                <a:ext cx="512" cy="210"/>
                <a:chOff x="3800" y="1536"/>
                <a:chExt cx="512" cy="210"/>
              </a:xfrm>
            </p:grpSpPr>
            <p:sp>
              <p:nvSpPr>
                <p:cNvPr id="43083" name="Rectangle 112"/>
                <p:cNvSpPr>
                  <a:spLocks noChangeArrowheads="1"/>
                </p:cNvSpPr>
                <p:nvPr>
                  <p:custDataLst>
                    <p:tags r:id="rId50"/>
                  </p:custDataLst>
                </p:nvPr>
              </p:nvSpPr>
              <p:spPr bwMode="auto">
                <a:xfrm>
                  <a:off x="3800" y="1544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084" name="Rectangle 113"/>
                <p:cNvSpPr>
                  <a:spLocks noChangeArrowheads="1"/>
                </p:cNvSpPr>
                <p:nvPr>
                  <p:custDataLst>
                    <p:tags r:id="rId51"/>
                  </p:custDataLst>
                </p:nvPr>
              </p:nvSpPr>
              <p:spPr bwMode="auto">
                <a:xfrm>
                  <a:off x="3879" y="1536"/>
                  <a:ext cx="299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charset="0"/>
                    </a:rPr>
                    <a:t>Wr</a:t>
                  </a:r>
                </a:p>
              </p:txBody>
            </p:sp>
          </p:grpSp>
        </p:grpSp>
        <p:sp>
          <p:nvSpPr>
            <p:cNvPr id="43046" name="Rectangle 114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1370" y="2229"/>
              <a:ext cx="399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Load</a:t>
              </a:r>
            </a:p>
          </p:txBody>
        </p:sp>
        <p:grpSp>
          <p:nvGrpSpPr>
            <p:cNvPr id="43047" name="Group 115"/>
            <p:cNvGrpSpPr>
              <a:grpSpLocks/>
            </p:cNvGrpSpPr>
            <p:nvPr/>
          </p:nvGrpSpPr>
          <p:grpSpPr bwMode="auto">
            <a:xfrm>
              <a:off x="2299" y="2517"/>
              <a:ext cx="512" cy="210"/>
              <a:chOff x="2216" y="1824"/>
              <a:chExt cx="512" cy="210"/>
            </a:xfrm>
          </p:grpSpPr>
          <p:sp>
            <p:nvSpPr>
              <p:cNvPr id="43076" name="Rectangle 116"/>
              <p:cNvSpPr>
                <a:spLocks noChangeArrowheads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2216" y="1832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77" name="Rectangle 117"/>
              <p:cNvSpPr>
                <a:spLocks noChangeArrowheads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2257" y="1824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43048" name="Group 118"/>
            <p:cNvGrpSpPr>
              <a:grpSpLocks/>
            </p:cNvGrpSpPr>
            <p:nvPr/>
          </p:nvGrpSpPr>
          <p:grpSpPr bwMode="auto">
            <a:xfrm>
              <a:off x="2810" y="2517"/>
              <a:ext cx="569" cy="210"/>
              <a:chOff x="2727" y="1824"/>
              <a:chExt cx="569" cy="210"/>
            </a:xfrm>
          </p:grpSpPr>
          <p:sp>
            <p:nvSpPr>
              <p:cNvPr id="43074" name="Rectangle 119"/>
              <p:cNvSpPr>
                <a:spLocks noChangeArrowheads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2744" y="1832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75" name="Rectangle 120"/>
              <p:cNvSpPr>
                <a:spLocks noChangeArrowheads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2727" y="1824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43049" name="Group 121"/>
            <p:cNvGrpSpPr>
              <a:grpSpLocks/>
            </p:cNvGrpSpPr>
            <p:nvPr/>
          </p:nvGrpSpPr>
          <p:grpSpPr bwMode="auto">
            <a:xfrm>
              <a:off x="3355" y="2517"/>
              <a:ext cx="512" cy="210"/>
              <a:chOff x="3272" y="1824"/>
              <a:chExt cx="512" cy="210"/>
            </a:xfrm>
          </p:grpSpPr>
          <p:sp>
            <p:nvSpPr>
              <p:cNvPr id="43072" name="Rectangle 122"/>
              <p:cNvSpPr>
                <a:spLocks noChangeArrowheads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3272" y="1832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73" name="Rectangle 123"/>
              <p:cNvSpPr>
                <a:spLocks noChangeArrowheads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3351" y="1824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43050" name="Group 124"/>
            <p:cNvGrpSpPr>
              <a:grpSpLocks/>
            </p:cNvGrpSpPr>
            <p:nvPr/>
          </p:nvGrpSpPr>
          <p:grpSpPr bwMode="auto">
            <a:xfrm>
              <a:off x="3883" y="2517"/>
              <a:ext cx="512" cy="210"/>
              <a:chOff x="3800" y="1824"/>
              <a:chExt cx="512" cy="210"/>
            </a:xfrm>
          </p:grpSpPr>
          <p:sp>
            <p:nvSpPr>
              <p:cNvPr id="43070" name="Rectangle 125"/>
              <p:cNvSpPr>
                <a:spLocks noChangeArrowheads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3800" y="1832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71" name="Rectangle 126"/>
              <p:cNvSpPr>
                <a:spLocks noChangeArrowheads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3879" y="1824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43051" name="Rectangle 127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850" y="2517"/>
              <a:ext cx="48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R-type</a:t>
              </a:r>
            </a:p>
          </p:txBody>
        </p:sp>
        <p:grpSp>
          <p:nvGrpSpPr>
            <p:cNvPr id="43052" name="Group 128"/>
            <p:cNvGrpSpPr>
              <a:grpSpLocks/>
            </p:cNvGrpSpPr>
            <p:nvPr/>
          </p:nvGrpSpPr>
          <p:grpSpPr bwMode="auto">
            <a:xfrm>
              <a:off x="2827" y="2805"/>
              <a:ext cx="512" cy="210"/>
              <a:chOff x="2744" y="2112"/>
              <a:chExt cx="512" cy="210"/>
            </a:xfrm>
          </p:grpSpPr>
          <p:sp>
            <p:nvSpPr>
              <p:cNvPr id="43068" name="Rectangle 129"/>
              <p:cNvSpPr>
                <a:spLocks noChangeArrowheads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2744" y="2120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69" name="Rectangle 130"/>
              <p:cNvSpPr>
                <a:spLocks noChangeArrowheads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2785" y="2112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43053" name="Group 131"/>
            <p:cNvGrpSpPr>
              <a:grpSpLocks/>
            </p:cNvGrpSpPr>
            <p:nvPr/>
          </p:nvGrpSpPr>
          <p:grpSpPr bwMode="auto">
            <a:xfrm>
              <a:off x="3338" y="2805"/>
              <a:ext cx="569" cy="210"/>
              <a:chOff x="3255" y="2112"/>
              <a:chExt cx="569" cy="210"/>
            </a:xfrm>
          </p:grpSpPr>
          <p:sp>
            <p:nvSpPr>
              <p:cNvPr id="43066" name="Rectangle 132"/>
              <p:cNvSpPr>
                <a:spLocks noChangeArrowheads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3272" y="2120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67" name="Rectangle 133"/>
              <p:cNvSpPr>
                <a:spLocks noChangeArrowheads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3255" y="2112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43054" name="Group 134"/>
            <p:cNvGrpSpPr>
              <a:grpSpLocks/>
            </p:cNvGrpSpPr>
            <p:nvPr/>
          </p:nvGrpSpPr>
          <p:grpSpPr bwMode="auto">
            <a:xfrm>
              <a:off x="3883" y="2805"/>
              <a:ext cx="512" cy="210"/>
              <a:chOff x="3800" y="2112"/>
              <a:chExt cx="512" cy="210"/>
            </a:xfrm>
          </p:grpSpPr>
          <p:sp>
            <p:nvSpPr>
              <p:cNvPr id="43064" name="Rectangle 135"/>
              <p:cNvSpPr>
                <a:spLocks noChangeArrowheads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3800" y="2120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65" name="Rectangle 136"/>
              <p:cNvSpPr>
                <a:spLocks noChangeArrowheads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3879" y="2112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43055" name="Group 137"/>
            <p:cNvGrpSpPr>
              <a:grpSpLocks/>
            </p:cNvGrpSpPr>
            <p:nvPr/>
          </p:nvGrpSpPr>
          <p:grpSpPr bwMode="auto">
            <a:xfrm>
              <a:off x="4411" y="2805"/>
              <a:ext cx="512" cy="210"/>
              <a:chOff x="4328" y="2112"/>
              <a:chExt cx="512" cy="210"/>
            </a:xfrm>
          </p:grpSpPr>
          <p:sp>
            <p:nvSpPr>
              <p:cNvPr id="43062" name="Rectangle 138"/>
              <p:cNvSpPr>
                <a:spLocks noChangeArrowheads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4328" y="2120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63" name="Rectangle 139"/>
              <p:cNvSpPr>
                <a:spLocks noChangeArrowheads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4407" y="2112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43056" name="Rectangle 140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2378" y="2805"/>
              <a:ext cx="48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R-type</a:t>
              </a:r>
            </a:p>
          </p:txBody>
        </p:sp>
        <p:sp>
          <p:nvSpPr>
            <p:cNvPr id="43057" name="Line 141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 flipV="1">
              <a:off x="3347" y="1557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58" name="Line 142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 flipV="1">
              <a:off x="4403" y="1557"/>
              <a:ext cx="0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59" name="Line 143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 flipV="1">
              <a:off x="5459" y="1557"/>
              <a:ext cx="0" cy="1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60" name="Line 144"/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 flipV="1">
              <a:off x="3875" y="1557"/>
              <a:ext cx="0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61" name="Line 145"/>
            <p:cNvSpPr>
              <a:spLocks noChangeShapeType="1"/>
            </p:cNvSpPr>
            <p:nvPr>
              <p:custDataLst>
                <p:tags r:id="rId33"/>
              </p:custDataLst>
            </p:nvPr>
          </p:nvSpPr>
          <p:spPr bwMode="auto">
            <a:xfrm flipV="1">
              <a:off x="4931" y="1557"/>
              <a:ext cx="0" cy="1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342601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150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Structural Hazard</a:t>
            </a:r>
          </a:p>
        </p:txBody>
      </p:sp>
      <p:sp>
        <p:nvSpPr>
          <p:cNvPr id="43012" name="Rectangle 151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600201"/>
            <a:ext cx="8229600" cy="1371600"/>
          </a:xfrm>
        </p:spPr>
        <p:txBody>
          <a:bodyPr/>
          <a:lstStyle/>
          <a:p>
            <a:pPr eaLnBrk="1" hangingPunct="1"/>
            <a:r>
              <a:rPr lang="en-US" dirty="0"/>
              <a:t>Interaction between R-type and loads causes structural hazard on </a:t>
            </a:r>
            <a:r>
              <a:rPr lang="en-US" dirty="0" err="1"/>
              <a:t>writeback</a:t>
            </a:r>
            <a:endParaRPr lang="en-US" dirty="0"/>
          </a:p>
        </p:txBody>
      </p:sp>
      <p:grpSp>
        <p:nvGrpSpPr>
          <p:cNvPr id="43013" name="Group 15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422275" y="3095625"/>
            <a:ext cx="8243888" cy="3000375"/>
            <a:chOff x="266" y="1125"/>
            <a:chExt cx="5193" cy="1890"/>
          </a:xfrm>
        </p:grpSpPr>
        <p:sp>
          <p:nvSpPr>
            <p:cNvPr id="43014" name="Rectangle 4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67" y="1345"/>
              <a:ext cx="43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Clock</a:t>
              </a:r>
            </a:p>
          </p:txBody>
        </p:sp>
        <p:grpSp>
          <p:nvGrpSpPr>
            <p:cNvPr id="43015" name="Group 5"/>
            <p:cNvGrpSpPr>
              <a:grpSpLocks/>
            </p:cNvGrpSpPr>
            <p:nvPr/>
          </p:nvGrpSpPr>
          <p:grpSpPr bwMode="auto">
            <a:xfrm>
              <a:off x="467" y="1365"/>
              <a:ext cx="4992" cy="144"/>
              <a:chOff x="384" y="672"/>
              <a:chExt cx="4992" cy="144"/>
            </a:xfrm>
          </p:grpSpPr>
          <p:grpSp>
            <p:nvGrpSpPr>
              <p:cNvPr id="43109" name="Group 6"/>
              <p:cNvGrpSpPr>
                <a:grpSpLocks/>
              </p:cNvGrpSpPr>
              <p:nvPr/>
            </p:nvGrpSpPr>
            <p:grpSpPr bwMode="auto">
              <a:xfrm>
                <a:off x="624" y="672"/>
                <a:ext cx="528" cy="144"/>
                <a:chOff x="624" y="672"/>
                <a:chExt cx="528" cy="144"/>
              </a:xfrm>
            </p:grpSpPr>
            <p:sp>
              <p:nvSpPr>
                <p:cNvPr id="43152" name="Line 7"/>
                <p:cNvSpPr>
                  <a:spLocks noChangeShapeType="1"/>
                </p:cNvSpPr>
                <p:nvPr>
                  <p:custDataLst>
                    <p:tags r:id="rId110"/>
                  </p:custDataLst>
                </p:nvPr>
              </p:nvSpPr>
              <p:spPr bwMode="auto">
                <a:xfrm>
                  <a:off x="624" y="816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53" name="Line 8"/>
                <p:cNvSpPr>
                  <a:spLocks noChangeShapeType="1"/>
                </p:cNvSpPr>
                <p:nvPr>
                  <p:custDataLst>
                    <p:tags r:id="rId111"/>
                  </p:custDataLst>
                </p:nvPr>
              </p:nvSpPr>
              <p:spPr bwMode="auto">
                <a:xfrm>
                  <a:off x="624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54" name="Line 9"/>
                <p:cNvSpPr>
                  <a:spLocks noChangeShapeType="1"/>
                </p:cNvSpPr>
                <p:nvPr>
                  <p:custDataLst>
                    <p:tags r:id="rId112"/>
                  </p:custDataLst>
                </p:nvPr>
              </p:nvSpPr>
              <p:spPr bwMode="auto">
                <a:xfrm flipV="1">
                  <a:off x="912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55" name="Line 10"/>
                <p:cNvSpPr>
                  <a:spLocks noChangeShapeType="1"/>
                </p:cNvSpPr>
                <p:nvPr>
                  <p:custDataLst>
                    <p:tags r:id="rId113"/>
                  </p:custDataLst>
                </p:nvPr>
              </p:nvSpPr>
              <p:spPr bwMode="auto">
                <a:xfrm>
                  <a:off x="912" y="672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3110" name="Group 11"/>
              <p:cNvGrpSpPr>
                <a:grpSpLocks/>
              </p:cNvGrpSpPr>
              <p:nvPr/>
            </p:nvGrpSpPr>
            <p:grpSpPr bwMode="auto">
              <a:xfrm>
                <a:off x="1152" y="672"/>
                <a:ext cx="528" cy="144"/>
                <a:chOff x="1152" y="672"/>
                <a:chExt cx="528" cy="144"/>
              </a:xfrm>
            </p:grpSpPr>
            <p:sp>
              <p:nvSpPr>
                <p:cNvPr id="43148" name="Line 12"/>
                <p:cNvSpPr>
                  <a:spLocks noChangeShapeType="1"/>
                </p:cNvSpPr>
                <p:nvPr>
                  <p:custDataLst>
                    <p:tags r:id="rId106"/>
                  </p:custDataLst>
                </p:nvPr>
              </p:nvSpPr>
              <p:spPr bwMode="auto">
                <a:xfrm>
                  <a:off x="1152" y="816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49" name="Line 13"/>
                <p:cNvSpPr>
                  <a:spLocks noChangeShapeType="1"/>
                </p:cNvSpPr>
                <p:nvPr>
                  <p:custDataLst>
                    <p:tags r:id="rId107"/>
                  </p:custDataLst>
                </p:nvPr>
              </p:nvSpPr>
              <p:spPr bwMode="auto">
                <a:xfrm>
                  <a:off x="1152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50" name="Line 14"/>
                <p:cNvSpPr>
                  <a:spLocks noChangeShapeType="1"/>
                </p:cNvSpPr>
                <p:nvPr>
                  <p:custDataLst>
                    <p:tags r:id="rId108"/>
                  </p:custDataLst>
                </p:nvPr>
              </p:nvSpPr>
              <p:spPr bwMode="auto">
                <a:xfrm flipV="1">
                  <a:off x="1440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51" name="Line 15"/>
                <p:cNvSpPr>
                  <a:spLocks noChangeShapeType="1"/>
                </p:cNvSpPr>
                <p:nvPr>
                  <p:custDataLst>
                    <p:tags r:id="rId109"/>
                  </p:custDataLst>
                </p:nvPr>
              </p:nvSpPr>
              <p:spPr bwMode="auto">
                <a:xfrm>
                  <a:off x="1440" y="672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3111" name="Group 16"/>
              <p:cNvGrpSpPr>
                <a:grpSpLocks/>
              </p:cNvGrpSpPr>
              <p:nvPr/>
            </p:nvGrpSpPr>
            <p:grpSpPr bwMode="auto">
              <a:xfrm>
                <a:off x="1680" y="672"/>
                <a:ext cx="528" cy="144"/>
                <a:chOff x="1680" y="672"/>
                <a:chExt cx="528" cy="144"/>
              </a:xfrm>
            </p:grpSpPr>
            <p:sp>
              <p:nvSpPr>
                <p:cNvPr id="43144" name="Line 17"/>
                <p:cNvSpPr>
                  <a:spLocks noChangeShapeType="1"/>
                </p:cNvSpPr>
                <p:nvPr>
                  <p:custDataLst>
                    <p:tags r:id="rId102"/>
                  </p:custDataLst>
                </p:nvPr>
              </p:nvSpPr>
              <p:spPr bwMode="auto">
                <a:xfrm>
                  <a:off x="1680" y="816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45" name="Line 18"/>
                <p:cNvSpPr>
                  <a:spLocks noChangeShapeType="1"/>
                </p:cNvSpPr>
                <p:nvPr>
                  <p:custDataLst>
                    <p:tags r:id="rId103"/>
                  </p:custDataLst>
                </p:nvPr>
              </p:nvSpPr>
              <p:spPr bwMode="auto">
                <a:xfrm>
                  <a:off x="1680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46" name="Line 19"/>
                <p:cNvSpPr>
                  <a:spLocks noChangeShapeType="1"/>
                </p:cNvSpPr>
                <p:nvPr>
                  <p:custDataLst>
                    <p:tags r:id="rId104"/>
                  </p:custDataLst>
                </p:nvPr>
              </p:nvSpPr>
              <p:spPr bwMode="auto">
                <a:xfrm flipV="1">
                  <a:off x="1968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47" name="Line 20"/>
                <p:cNvSpPr>
                  <a:spLocks noChangeShapeType="1"/>
                </p:cNvSpPr>
                <p:nvPr>
                  <p:custDataLst>
                    <p:tags r:id="rId105"/>
                  </p:custDataLst>
                </p:nvPr>
              </p:nvSpPr>
              <p:spPr bwMode="auto">
                <a:xfrm>
                  <a:off x="1968" y="672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3112" name="Group 21"/>
              <p:cNvGrpSpPr>
                <a:grpSpLocks/>
              </p:cNvGrpSpPr>
              <p:nvPr/>
            </p:nvGrpSpPr>
            <p:grpSpPr bwMode="auto">
              <a:xfrm>
                <a:off x="2208" y="672"/>
                <a:ext cx="528" cy="144"/>
                <a:chOff x="2208" y="672"/>
                <a:chExt cx="528" cy="144"/>
              </a:xfrm>
            </p:grpSpPr>
            <p:sp>
              <p:nvSpPr>
                <p:cNvPr id="43140" name="Line 22"/>
                <p:cNvSpPr>
                  <a:spLocks noChangeShapeType="1"/>
                </p:cNvSpPr>
                <p:nvPr>
                  <p:custDataLst>
                    <p:tags r:id="rId98"/>
                  </p:custDataLst>
                </p:nvPr>
              </p:nvSpPr>
              <p:spPr bwMode="auto">
                <a:xfrm>
                  <a:off x="2208" y="816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41" name="Line 23"/>
                <p:cNvSpPr>
                  <a:spLocks noChangeShapeType="1"/>
                </p:cNvSpPr>
                <p:nvPr>
                  <p:custDataLst>
                    <p:tags r:id="rId99"/>
                  </p:custDataLst>
                </p:nvPr>
              </p:nvSpPr>
              <p:spPr bwMode="auto">
                <a:xfrm>
                  <a:off x="2208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42" name="Line 24"/>
                <p:cNvSpPr>
                  <a:spLocks noChangeShapeType="1"/>
                </p:cNvSpPr>
                <p:nvPr>
                  <p:custDataLst>
                    <p:tags r:id="rId100"/>
                  </p:custDataLst>
                </p:nvPr>
              </p:nvSpPr>
              <p:spPr bwMode="auto">
                <a:xfrm flipV="1">
                  <a:off x="2496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43" name="Line 25"/>
                <p:cNvSpPr>
                  <a:spLocks noChangeShapeType="1"/>
                </p:cNvSpPr>
                <p:nvPr>
                  <p:custDataLst>
                    <p:tags r:id="rId101"/>
                  </p:custDataLst>
                </p:nvPr>
              </p:nvSpPr>
              <p:spPr bwMode="auto">
                <a:xfrm>
                  <a:off x="2496" y="672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3113" name="Group 26"/>
              <p:cNvGrpSpPr>
                <a:grpSpLocks/>
              </p:cNvGrpSpPr>
              <p:nvPr/>
            </p:nvGrpSpPr>
            <p:grpSpPr bwMode="auto">
              <a:xfrm>
                <a:off x="2736" y="672"/>
                <a:ext cx="528" cy="144"/>
                <a:chOff x="2736" y="672"/>
                <a:chExt cx="528" cy="144"/>
              </a:xfrm>
            </p:grpSpPr>
            <p:sp>
              <p:nvSpPr>
                <p:cNvPr id="43136" name="Line 27"/>
                <p:cNvSpPr>
                  <a:spLocks noChangeShapeType="1"/>
                </p:cNvSpPr>
                <p:nvPr>
                  <p:custDataLst>
                    <p:tags r:id="rId94"/>
                  </p:custDataLst>
                </p:nvPr>
              </p:nvSpPr>
              <p:spPr bwMode="auto">
                <a:xfrm>
                  <a:off x="2736" y="816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37" name="Line 28"/>
                <p:cNvSpPr>
                  <a:spLocks noChangeShapeType="1"/>
                </p:cNvSpPr>
                <p:nvPr>
                  <p:custDataLst>
                    <p:tags r:id="rId95"/>
                  </p:custDataLst>
                </p:nvPr>
              </p:nvSpPr>
              <p:spPr bwMode="auto">
                <a:xfrm>
                  <a:off x="2736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38" name="Line 29"/>
                <p:cNvSpPr>
                  <a:spLocks noChangeShapeType="1"/>
                </p:cNvSpPr>
                <p:nvPr>
                  <p:custDataLst>
                    <p:tags r:id="rId96"/>
                  </p:custDataLst>
                </p:nvPr>
              </p:nvSpPr>
              <p:spPr bwMode="auto">
                <a:xfrm flipV="1">
                  <a:off x="3024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39" name="Line 30"/>
                <p:cNvSpPr>
                  <a:spLocks noChangeShapeType="1"/>
                </p:cNvSpPr>
                <p:nvPr>
                  <p:custDataLst>
                    <p:tags r:id="rId97"/>
                  </p:custDataLst>
                </p:nvPr>
              </p:nvSpPr>
              <p:spPr bwMode="auto">
                <a:xfrm>
                  <a:off x="3024" y="672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3114" name="Group 31"/>
              <p:cNvGrpSpPr>
                <a:grpSpLocks/>
              </p:cNvGrpSpPr>
              <p:nvPr/>
            </p:nvGrpSpPr>
            <p:grpSpPr bwMode="auto">
              <a:xfrm>
                <a:off x="3264" y="672"/>
                <a:ext cx="528" cy="144"/>
                <a:chOff x="3264" y="672"/>
                <a:chExt cx="528" cy="144"/>
              </a:xfrm>
            </p:grpSpPr>
            <p:sp>
              <p:nvSpPr>
                <p:cNvPr id="43132" name="Line 32"/>
                <p:cNvSpPr>
                  <a:spLocks noChangeShapeType="1"/>
                </p:cNvSpPr>
                <p:nvPr>
                  <p:custDataLst>
                    <p:tags r:id="rId90"/>
                  </p:custDataLst>
                </p:nvPr>
              </p:nvSpPr>
              <p:spPr bwMode="auto">
                <a:xfrm>
                  <a:off x="3264" y="816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33" name="Line 33"/>
                <p:cNvSpPr>
                  <a:spLocks noChangeShapeType="1"/>
                </p:cNvSpPr>
                <p:nvPr>
                  <p:custDataLst>
                    <p:tags r:id="rId91"/>
                  </p:custDataLst>
                </p:nvPr>
              </p:nvSpPr>
              <p:spPr bwMode="auto">
                <a:xfrm>
                  <a:off x="3264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34" name="Line 34"/>
                <p:cNvSpPr>
                  <a:spLocks noChangeShapeType="1"/>
                </p:cNvSpPr>
                <p:nvPr>
                  <p:custDataLst>
                    <p:tags r:id="rId92"/>
                  </p:custDataLst>
                </p:nvPr>
              </p:nvSpPr>
              <p:spPr bwMode="auto">
                <a:xfrm flipV="1">
                  <a:off x="3552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35" name="Line 35"/>
                <p:cNvSpPr>
                  <a:spLocks noChangeShapeType="1"/>
                </p:cNvSpPr>
                <p:nvPr>
                  <p:custDataLst>
                    <p:tags r:id="rId93"/>
                  </p:custDataLst>
                </p:nvPr>
              </p:nvSpPr>
              <p:spPr bwMode="auto">
                <a:xfrm>
                  <a:off x="3552" y="672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3115" name="Group 36"/>
              <p:cNvGrpSpPr>
                <a:grpSpLocks/>
              </p:cNvGrpSpPr>
              <p:nvPr/>
            </p:nvGrpSpPr>
            <p:grpSpPr bwMode="auto">
              <a:xfrm>
                <a:off x="3792" y="672"/>
                <a:ext cx="528" cy="144"/>
                <a:chOff x="3792" y="672"/>
                <a:chExt cx="528" cy="144"/>
              </a:xfrm>
            </p:grpSpPr>
            <p:sp>
              <p:nvSpPr>
                <p:cNvPr id="43128" name="Line 37"/>
                <p:cNvSpPr>
                  <a:spLocks noChangeShapeType="1"/>
                </p:cNvSpPr>
                <p:nvPr>
                  <p:custDataLst>
                    <p:tags r:id="rId86"/>
                  </p:custDataLst>
                </p:nvPr>
              </p:nvSpPr>
              <p:spPr bwMode="auto">
                <a:xfrm>
                  <a:off x="3792" y="816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29" name="Line 38"/>
                <p:cNvSpPr>
                  <a:spLocks noChangeShapeType="1"/>
                </p:cNvSpPr>
                <p:nvPr>
                  <p:custDataLst>
                    <p:tags r:id="rId87"/>
                  </p:custDataLst>
                </p:nvPr>
              </p:nvSpPr>
              <p:spPr bwMode="auto">
                <a:xfrm>
                  <a:off x="3792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30" name="Line 39"/>
                <p:cNvSpPr>
                  <a:spLocks noChangeShapeType="1"/>
                </p:cNvSpPr>
                <p:nvPr>
                  <p:custDataLst>
                    <p:tags r:id="rId88"/>
                  </p:custDataLst>
                </p:nvPr>
              </p:nvSpPr>
              <p:spPr bwMode="auto">
                <a:xfrm flipV="1">
                  <a:off x="4080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31" name="Line 40"/>
                <p:cNvSpPr>
                  <a:spLocks noChangeShapeType="1"/>
                </p:cNvSpPr>
                <p:nvPr>
                  <p:custDataLst>
                    <p:tags r:id="rId89"/>
                  </p:custDataLst>
                </p:nvPr>
              </p:nvSpPr>
              <p:spPr bwMode="auto">
                <a:xfrm>
                  <a:off x="4080" y="672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3116" name="Group 41"/>
              <p:cNvGrpSpPr>
                <a:grpSpLocks/>
              </p:cNvGrpSpPr>
              <p:nvPr/>
            </p:nvGrpSpPr>
            <p:grpSpPr bwMode="auto">
              <a:xfrm>
                <a:off x="4320" y="672"/>
                <a:ext cx="528" cy="144"/>
                <a:chOff x="4320" y="672"/>
                <a:chExt cx="528" cy="144"/>
              </a:xfrm>
            </p:grpSpPr>
            <p:sp>
              <p:nvSpPr>
                <p:cNvPr id="43124" name="Line 42"/>
                <p:cNvSpPr>
                  <a:spLocks noChangeShapeType="1"/>
                </p:cNvSpPr>
                <p:nvPr>
                  <p:custDataLst>
                    <p:tags r:id="rId82"/>
                  </p:custDataLst>
                </p:nvPr>
              </p:nvSpPr>
              <p:spPr bwMode="auto">
                <a:xfrm>
                  <a:off x="4320" y="816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25" name="Line 43"/>
                <p:cNvSpPr>
                  <a:spLocks noChangeShapeType="1"/>
                </p:cNvSpPr>
                <p:nvPr>
                  <p:custDataLst>
                    <p:tags r:id="rId83"/>
                  </p:custDataLst>
                </p:nvPr>
              </p:nvSpPr>
              <p:spPr bwMode="auto">
                <a:xfrm>
                  <a:off x="4320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26" name="Line 44"/>
                <p:cNvSpPr>
                  <a:spLocks noChangeShapeType="1"/>
                </p:cNvSpPr>
                <p:nvPr>
                  <p:custDataLst>
                    <p:tags r:id="rId84"/>
                  </p:custDataLst>
                </p:nvPr>
              </p:nvSpPr>
              <p:spPr bwMode="auto">
                <a:xfrm flipV="1">
                  <a:off x="4608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27" name="Line 45"/>
                <p:cNvSpPr>
                  <a:spLocks noChangeShapeType="1"/>
                </p:cNvSpPr>
                <p:nvPr>
                  <p:custDataLst>
                    <p:tags r:id="rId85"/>
                  </p:custDataLst>
                </p:nvPr>
              </p:nvSpPr>
              <p:spPr bwMode="auto">
                <a:xfrm>
                  <a:off x="4608" y="672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3117" name="Line 46"/>
              <p:cNvSpPr>
                <a:spLocks noChangeShapeType="1"/>
              </p:cNvSpPr>
              <p:nvPr>
                <p:custDataLst>
                  <p:tags r:id="rId76"/>
                </p:custDataLst>
              </p:nvPr>
            </p:nvSpPr>
            <p:spPr bwMode="auto">
              <a:xfrm>
                <a:off x="384" y="672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43118" name="Group 47"/>
              <p:cNvGrpSpPr>
                <a:grpSpLocks/>
              </p:cNvGrpSpPr>
              <p:nvPr/>
            </p:nvGrpSpPr>
            <p:grpSpPr bwMode="auto">
              <a:xfrm>
                <a:off x="4848" y="672"/>
                <a:ext cx="528" cy="144"/>
                <a:chOff x="4848" y="672"/>
                <a:chExt cx="528" cy="144"/>
              </a:xfrm>
            </p:grpSpPr>
            <p:sp>
              <p:nvSpPr>
                <p:cNvPr id="43120" name="Line 48"/>
                <p:cNvSpPr>
                  <a:spLocks noChangeShapeType="1"/>
                </p:cNvSpPr>
                <p:nvPr>
                  <p:custDataLst>
                    <p:tags r:id="rId78"/>
                  </p:custDataLst>
                </p:nvPr>
              </p:nvSpPr>
              <p:spPr bwMode="auto">
                <a:xfrm>
                  <a:off x="4848" y="816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21" name="Line 49"/>
                <p:cNvSpPr>
                  <a:spLocks noChangeShapeType="1"/>
                </p:cNvSpPr>
                <p:nvPr>
                  <p:custDataLst>
                    <p:tags r:id="rId79"/>
                  </p:custDataLst>
                </p:nvPr>
              </p:nvSpPr>
              <p:spPr bwMode="auto">
                <a:xfrm>
                  <a:off x="4848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22" name="Line 50"/>
                <p:cNvSpPr>
                  <a:spLocks noChangeShapeType="1"/>
                </p:cNvSpPr>
                <p:nvPr>
                  <p:custDataLst>
                    <p:tags r:id="rId80"/>
                  </p:custDataLst>
                </p:nvPr>
              </p:nvSpPr>
              <p:spPr bwMode="auto">
                <a:xfrm flipV="1">
                  <a:off x="5136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23" name="Line 51"/>
                <p:cNvSpPr>
                  <a:spLocks noChangeShapeType="1"/>
                </p:cNvSpPr>
                <p:nvPr>
                  <p:custDataLst>
                    <p:tags r:id="rId81"/>
                  </p:custDataLst>
                </p:nvPr>
              </p:nvSpPr>
              <p:spPr bwMode="auto">
                <a:xfrm>
                  <a:off x="5136" y="672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3119" name="Line 52"/>
              <p:cNvSpPr>
                <a:spLocks noChangeShapeType="1"/>
              </p:cNvSpPr>
              <p:nvPr>
                <p:custDataLst>
                  <p:tags r:id="rId77"/>
                </p:custDataLst>
              </p:nvPr>
            </p:nvSpPr>
            <p:spPr bwMode="auto">
              <a:xfrm>
                <a:off x="5376" y="6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3016" name="Line 53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 flipV="1">
              <a:off x="707" y="1125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17" name="Line 54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 flipV="1">
              <a:off x="1235" y="1125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18" name="Rectangle 5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746" y="1125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1</a:t>
              </a:r>
            </a:p>
          </p:txBody>
        </p:sp>
        <p:sp>
          <p:nvSpPr>
            <p:cNvPr id="43019" name="Rectangle 56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226" y="1125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2</a:t>
              </a:r>
            </a:p>
          </p:txBody>
        </p:sp>
        <p:sp>
          <p:nvSpPr>
            <p:cNvPr id="43020" name="Line 57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 flipV="1">
              <a:off x="1763" y="1125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21" name="Line 58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 flipV="1">
              <a:off x="2291" y="1125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22" name="Line 59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 flipV="1">
              <a:off x="2819" y="1125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23" name="Line 60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 flipV="1">
              <a:off x="3347" y="1125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24" name="Line 61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flipV="1">
              <a:off x="3875" y="1125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25" name="Line 62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V="1">
              <a:off x="4403" y="1125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26" name="Line 63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V="1">
              <a:off x="4931" y="1125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27" name="Line 64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 flipV="1">
              <a:off x="5459" y="1125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28" name="Rectangle 6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802" y="1125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3</a:t>
              </a:r>
            </a:p>
          </p:txBody>
        </p:sp>
        <p:sp>
          <p:nvSpPr>
            <p:cNvPr id="43029" name="Rectangle 66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2282" y="1125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4</a:t>
              </a:r>
            </a:p>
          </p:txBody>
        </p:sp>
        <p:sp>
          <p:nvSpPr>
            <p:cNvPr id="43030" name="Rectangle 67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810" y="1125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5</a:t>
              </a:r>
            </a:p>
          </p:txBody>
        </p:sp>
        <p:sp>
          <p:nvSpPr>
            <p:cNvPr id="43031" name="Rectangle 68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338" y="1125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6</a:t>
              </a:r>
            </a:p>
          </p:txBody>
        </p:sp>
        <p:sp>
          <p:nvSpPr>
            <p:cNvPr id="43032" name="Rectangle 69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3866" y="1125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7</a:t>
              </a:r>
            </a:p>
          </p:txBody>
        </p:sp>
        <p:sp>
          <p:nvSpPr>
            <p:cNvPr id="43033" name="Rectangle 70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4394" y="1125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8</a:t>
              </a:r>
            </a:p>
          </p:txBody>
        </p:sp>
        <p:sp>
          <p:nvSpPr>
            <p:cNvPr id="43034" name="Rectangle 71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4922" y="1125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9</a:t>
              </a:r>
            </a:p>
          </p:txBody>
        </p:sp>
        <p:grpSp>
          <p:nvGrpSpPr>
            <p:cNvPr id="43035" name="Group 72"/>
            <p:cNvGrpSpPr>
              <a:grpSpLocks/>
            </p:cNvGrpSpPr>
            <p:nvPr/>
          </p:nvGrpSpPr>
          <p:grpSpPr bwMode="auto">
            <a:xfrm>
              <a:off x="715" y="1653"/>
              <a:ext cx="512" cy="210"/>
              <a:chOff x="632" y="960"/>
              <a:chExt cx="512" cy="210"/>
            </a:xfrm>
          </p:grpSpPr>
          <p:sp>
            <p:nvSpPr>
              <p:cNvPr id="43107" name="Rectangle 73"/>
              <p:cNvSpPr>
                <a:spLocks noChangeArrowheads="1"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632" y="968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08" name="Rectangle 74"/>
              <p:cNvSpPr>
                <a:spLocks noChangeArrowheads="1"/>
              </p:cNvSpPr>
              <p:nvPr>
                <p:custDataLst>
                  <p:tags r:id="rId75"/>
                </p:custDataLst>
              </p:nvPr>
            </p:nvSpPr>
            <p:spPr bwMode="auto">
              <a:xfrm>
                <a:off x="673" y="960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43036" name="Group 75"/>
            <p:cNvGrpSpPr>
              <a:grpSpLocks/>
            </p:cNvGrpSpPr>
            <p:nvPr/>
          </p:nvGrpSpPr>
          <p:grpSpPr bwMode="auto">
            <a:xfrm>
              <a:off x="1226" y="1653"/>
              <a:ext cx="569" cy="210"/>
              <a:chOff x="1143" y="960"/>
              <a:chExt cx="569" cy="210"/>
            </a:xfrm>
          </p:grpSpPr>
          <p:sp>
            <p:nvSpPr>
              <p:cNvPr id="43105" name="Rectangle 76"/>
              <p:cNvSpPr>
                <a:spLocks noChangeArrowheads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1160" y="968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06" name="Rectangle 77"/>
              <p:cNvSpPr>
                <a:spLocks noChangeArrowheads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1143" y="960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43037" name="Group 78"/>
            <p:cNvGrpSpPr>
              <a:grpSpLocks/>
            </p:cNvGrpSpPr>
            <p:nvPr/>
          </p:nvGrpSpPr>
          <p:grpSpPr bwMode="auto">
            <a:xfrm>
              <a:off x="1771" y="1653"/>
              <a:ext cx="512" cy="210"/>
              <a:chOff x="1688" y="960"/>
              <a:chExt cx="512" cy="210"/>
            </a:xfrm>
          </p:grpSpPr>
          <p:sp>
            <p:nvSpPr>
              <p:cNvPr id="43103" name="Rectangle 79"/>
              <p:cNvSpPr>
                <a:spLocks noChangeArrowheads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1688" y="968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04" name="Rectangle 80"/>
              <p:cNvSpPr>
                <a:spLocks noChangeArrowheads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1767" y="960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43038" name="Group 81"/>
            <p:cNvGrpSpPr>
              <a:grpSpLocks/>
            </p:cNvGrpSpPr>
            <p:nvPr/>
          </p:nvGrpSpPr>
          <p:grpSpPr bwMode="auto">
            <a:xfrm>
              <a:off x="2299" y="1653"/>
              <a:ext cx="512" cy="210"/>
              <a:chOff x="2216" y="960"/>
              <a:chExt cx="512" cy="210"/>
            </a:xfrm>
          </p:grpSpPr>
          <p:sp>
            <p:nvSpPr>
              <p:cNvPr id="43101" name="Rectangle 82"/>
              <p:cNvSpPr>
                <a:spLocks noChangeArrowheads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2216" y="968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02" name="Rectangle 83"/>
              <p:cNvSpPr>
                <a:spLocks noChangeArrowheads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2295" y="960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43039" name="Rectangle 84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66" y="1653"/>
              <a:ext cx="48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R-type</a:t>
              </a:r>
            </a:p>
          </p:txBody>
        </p:sp>
        <p:grpSp>
          <p:nvGrpSpPr>
            <p:cNvPr id="43040" name="Group 85"/>
            <p:cNvGrpSpPr>
              <a:grpSpLocks/>
            </p:cNvGrpSpPr>
            <p:nvPr/>
          </p:nvGrpSpPr>
          <p:grpSpPr bwMode="auto">
            <a:xfrm>
              <a:off x="1243" y="1941"/>
              <a:ext cx="512" cy="210"/>
              <a:chOff x="1160" y="1248"/>
              <a:chExt cx="512" cy="210"/>
            </a:xfrm>
          </p:grpSpPr>
          <p:sp>
            <p:nvSpPr>
              <p:cNvPr id="43099" name="Rectangle 86"/>
              <p:cNvSpPr>
                <a:spLocks noChangeArrowheads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1160" y="1256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00" name="Rectangle 87"/>
              <p:cNvSpPr>
                <a:spLocks noChangeArrowheads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1201" y="1248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43041" name="Group 88"/>
            <p:cNvGrpSpPr>
              <a:grpSpLocks/>
            </p:cNvGrpSpPr>
            <p:nvPr/>
          </p:nvGrpSpPr>
          <p:grpSpPr bwMode="auto">
            <a:xfrm>
              <a:off x="1754" y="1941"/>
              <a:ext cx="569" cy="210"/>
              <a:chOff x="1671" y="1248"/>
              <a:chExt cx="569" cy="210"/>
            </a:xfrm>
          </p:grpSpPr>
          <p:sp>
            <p:nvSpPr>
              <p:cNvPr id="43097" name="Rectangle 89"/>
              <p:cNvSpPr>
                <a:spLocks noChangeArrowheads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1688" y="1256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98" name="Rectangle 90"/>
              <p:cNvSpPr>
                <a:spLocks noChangeArrowheads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1671" y="1248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43042" name="Group 91"/>
            <p:cNvGrpSpPr>
              <a:grpSpLocks/>
            </p:cNvGrpSpPr>
            <p:nvPr/>
          </p:nvGrpSpPr>
          <p:grpSpPr bwMode="auto">
            <a:xfrm>
              <a:off x="2299" y="1941"/>
              <a:ext cx="512" cy="210"/>
              <a:chOff x="2216" y="1248"/>
              <a:chExt cx="512" cy="210"/>
            </a:xfrm>
          </p:grpSpPr>
          <p:sp>
            <p:nvSpPr>
              <p:cNvPr id="43095" name="Rectangle 92"/>
              <p:cNvSpPr>
                <a:spLocks noChangeArrowheads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2216" y="1256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96" name="Rectangle 93"/>
              <p:cNvSpPr>
                <a:spLocks noChangeArrowheads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2295" y="1248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43043" name="Group 94"/>
            <p:cNvGrpSpPr>
              <a:grpSpLocks/>
            </p:cNvGrpSpPr>
            <p:nvPr/>
          </p:nvGrpSpPr>
          <p:grpSpPr bwMode="auto">
            <a:xfrm>
              <a:off x="2827" y="1941"/>
              <a:ext cx="512" cy="210"/>
              <a:chOff x="2744" y="1248"/>
              <a:chExt cx="512" cy="210"/>
            </a:xfrm>
          </p:grpSpPr>
          <p:sp>
            <p:nvSpPr>
              <p:cNvPr id="43093" name="Rectangle 95"/>
              <p:cNvSpPr>
                <a:spLocks noChangeArrowheads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2744" y="1256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94" name="Rectangle 96"/>
              <p:cNvSpPr>
                <a:spLocks noChangeArrowheads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2823" y="1248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43044" name="Rectangle 97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746" y="1941"/>
              <a:ext cx="48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R-type</a:t>
              </a:r>
            </a:p>
          </p:txBody>
        </p:sp>
        <p:grpSp>
          <p:nvGrpSpPr>
            <p:cNvPr id="43045" name="Group 98"/>
            <p:cNvGrpSpPr>
              <a:grpSpLocks/>
            </p:cNvGrpSpPr>
            <p:nvPr/>
          </p:nvGrpSpPr>
          <p:grpSpPr bwMode="auto">
            <a:xfrm>
              <a:off x="1771" y="2229"/>
              <a:ext cx="2624" cy="210"/>
              <a:chOff x="1688" y="1536"/>
              <a:chExt cx="2624" cy="210"/>
            </a:xfrm>
          </p:grpSpPr>
          <p:grpSp>
            <p:nvGrpSpPr>
              <p:cNvPr id="43078" name="Group 99"/>
              <p:cNvGrpSpPr>
                <a:grpSpLocks/>
              </p:cNvGrpSpPr>
              <p:nvPr/>
            </p:nvGrpSpPr>
            <p:grpSpPr bwMode="auto">
              <a:xfrm>
                <a:off x="1688" y="1536"/>
                <a:ext cx="512" cy="210"/>
                <a:chOff x="1688" y="1536"/>
                <a:chExt cx="512" cy="210"/>
              </a:xfrm>
            </p:grpSpPr>
            <p:sp>
              <p:nvSpPr>
                <p:cNvPr id="43091" name="Rectangle 100"/>
                <p:cNvSpPr>
                  <a:spLocks noChangeArrowheads="1"/>
                </p:cNvSpPr>
                <p:nvPr>
                  <p:custDataLst>
                    <p:tags r:id="rId58"/>
                  </p:custDataLst>
                </p:nvPr>
              </p:nvSpPr>
              <p:spPr bwMode="auto">
                <a:xfrm>
                  <a:off x="1688" y="1544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092" name="Rectangle 101"/>
                <p:cNvSpPr>
                  <a:spLocks noChangeArrowheads="1"/>
                </p:cNvSpPr>
                <p:nvPr>
                  <p:custDataLst>
                    <p:tags r:id="rId59"/>
                  </p:custDataLst>
                </p:nvPr>
              </p:nvSpPr>
              <p:spPr bwMode="auto">
                <a:xfrm>
                  <a:off x="1729" y="1536"/>
                  <a:ext cx="434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charset="0"/>
                    </a:rPr>
                    <a:t>Ifetch</a:t>
                  </a:r>
                </a:p>
              </p:txBody>
            </p:sp>
          </p:grpSp>
          <p:grpSp>
            <p:nvGrpSpPr>
              <p:cNvPr id="43079" name="Group 102"/>
              <p:cNvGrpSpPr>
                <a:grpSpLocks/>
              </p:cNvGrpSpPr>
              <p:nvPr/>
            </p:nvGrpSpPr>
            <p:grpSpPr bwMode="auto">
              <a:xfrm>
                <a:off x="2199" y="1536"/>
                <a:ext cx="569" cy="210"/>
                <a:chOff x="2199" y="1536"/>
                <a:chExt cx="569" cy="210"/>
              </a:xfrm>
            </p:grpSpPr>
            <p:sp>
              <p:nvSpPr>
                <p:cNvPr id="43089" name="Rectangle 103"/>
                <p:cNvSpPr>
                  <a:spLocks noChangeArrowheads="1"/>
                </p:cNvSpPr>
                <p:nvPr>
                  <p:custDataLst>
                    <p:tags r:id="rId56"/>
                  </p:custDataLst>
                </p:nvPr>
              </p:nvSpPr>
              <p:spPr bwMode="auto">
                <a:xfrm>
                  <a:off x="2216" y="1544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090" name="Rectangle 104"/>
                <p:cNvSpPr>
                  <a:spLocks noChangeArrowheads="1"/>
                </p:cNvSpPr>
                <p:nvPr>
                  <p:custDataLst>
                    <p:tags r:id="rId57"/>
                  </p:custDataLst>
                </p:nvPr>
              </p:nvSpPr>
              <p:spPr bwMode="auto">
                <a:xfrm>
                  <a:off x="2199" y="1536"/>
                  <a:ext cx="569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1600" b="1" dirty="0" err="1">
                      <a:latin typeface="Times New Roman" charset="0"/>
                    </a:rPr>
                    <a:t>Reg</a:t>
                  </a:r>
                  <a:r>
                    <a:rPr lang="en-US" sz="1600" b="1" dirty="0">
                      <a:latin typeface="Times New Roman" charset="0"/>
                    </a:rPr>
                    <a:t>/Dec</a:t>
                  </a:r>
                </a:p>
              </p:txBody>
            </p:sp>
          </p:grpSp>
          <p:grpSp>
            <p:nvGrpSpPr>
              <p:cNvPr id="43080" name="Group 105"/>
              <p:cNvGrpSpPr>
                <a:grpSpLocks/>
              </p:cNvGrpSpPr>
              <p:nvPr/>
            </p:nvGrpSpPr>
            <p:grpSpPr bwMode="auto">
              <a:xfrm>
                <a:off x="2744" y="1536"/>
                <a:ext cx="512" cy="210"/>
                <a:chOff x="2744" y="1536"/>
                <a:chExt cx="512" cy="210"/>
              </a:xfrm>
            </p:grpSpPr>
            <p:sp>
              <p:nvSpPr>
                <p:cNvPr id="43087" name="Rectangle 106"/>
                <p:cNvSpPr>
                  <a:spLocks noChangeArrowheads="1"/>
                </p:cNvSpPr>
                <p:nvPr>
                  <p:custDataLst>
                    <p:tags r:id="rId54"/>
                  </p:custDataLst>
                </p:nvPr>
              </p:nvSpPr>
              <p:spPr bwMode="auto">
                <a:xfrm>
                  <a:off x="2744" y="1544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088" name="Rectangle 107"/>
                <p:cNvSpPr>
                  <a:spLocks noChangeArrowheads="1"/>
                </p:cNvSpPr>
                <p:nvPr>
                  <p:custDataLst>
                    <p:tags r:id="rId55"/>
                  </p:custDataLst>
                </p:nvPr>
              </p:nvSpPr>
              <p:spPr bwMode="auto">
                <a:xfrm>
                  <a:off x="2823" y="1536"/>
                  <a:ext cx="377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charset="0"/>
                    </a:rPr>
                    <a:t>Exec</a:t>
                  </a:r>
                </a:p>
              </p:txBody>
            </p:sp>
          </p:grpSp>
          <p:grpSp>
            <p:nvGrpSpPr>
              <p:cNvPr id="43081" name="Group 108"/>
              <p:cNvGrpSpPr>
                <a:grpSpLocks/>
              </p:cNvGrpSpPr>
              <p:nvPr/>
            </p:nvGrpSpPr>
            <p:grpSpPr bwMode="auto">
              <a:xfrm>
                <a:off x="3272" y="1536"/>
                <a:ext cx="512" cy="210"/>
                <a:chOff x="3272" y="1536"/>
                <a:chExt cx="512" cy="210"/>
              </a:xfrm>
            </p:grpSpPr>
            <p:sp>
              <p:nvSpPr>
                <p:cNvPr id="43085" name="Rectangle 109"/>
                <p:cNvSpPr>
                  <a:spLocks noChangeArrowheads="1"/>
                </p:cNvSpPr>
                <p:nvPr>
                  <p:custDataLst>
                    <p:tags r:id="rId52"/>
                  </p:custDataLst>
                </p:nvPr>
              </p:nvSpPr>
              <p:spPr bwMode="auto">
                <a:xfrm>
                  <a:off x="3272" y="1544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086" name="Rectangle 110"/>
                <p:cNvSpPr>
                  <a:spLocks noChangeArrowheads="1"/>
                </p:cNvSpPr>
                <p:nvPr>
                  <p:custDataLst>
                    <p:tags r:id="rId53"/>
                  </p:custDataLst>
                </p:nvPr>
              </p:nvSpPr>
              <p:spPr bwMode="auto">
                <a:xfrm>
                  <a:off x="3351" y="1536"/>
                  <a:ext cx="398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charset="0"/>
                    </a:rPr>
                    <a:t>Mem</a:t>
                  </a:r>
                </a:p>
              </p:txBody>
            </p:sp>
          </p:grpSp>
          <p:grpSp>
            <p:nvGrpSpPr>
              <p:cNvPr id="43082" name="Group 111"/>
              <p:cNvGrpSpPr>
                <a:grpSpLocks/>
              </p:cNvGrpSpPr>
              <p:nvPr/>
            </p:nvGrpSpPr>
            <p:grpSpPr bwMode="auto">
              <a:xfrm>
                <a:off x="3800" y="1536"/>
                <a:ext cx="512" cy="210"/>
                <a:chOff x="3800" y="1536"/>
                <a:chExt cx="512" cy="210"/>
              </a:xfrm>
            </p:grpSpPr>
            <p:sp>
              <p:nvSpPr>
                <p:cNvPr id="43083" name="Rectangle 112"/>
                <p:cNvSpPr>
                  <a:spLocks noChangeArrowheads="1"/>
                </p:cNvSpPr>
                <p:nvPr>
                  <p:custDataLst>
                    <p:tags r:id="rId50"/>
                  </p:custDataLst>
                </p:nvPr>
              </p:nvSpPr>
              <p:spPr bwMode="auto">
                <a:xfrm>
                  <a:off x="3800" y="1544"/>
                  <a:ext cx="512" cy="176"/>
                </a:xfrm>
                <a:prstGeom prst="rect">
                  <a:avLst/>
                </a:prstGeom>
                <a:solidFill>
                  <a:srgbClr val="FF00F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084" name="Rectangle 113"/>
                <p:cNvSpPr>
                  <a:spLocks noChangeArrowheads="1"/>
                </p:cNvSpPr>
                <p:nvPr>
                  <p:custDataLst>
                    <p:tags r:id="rId51"/>
                  </p:custDataLst>
                </p:nvPr>
              </p:nvSpPr>
              <p:spPr bwMode="auto">
                <a:xfrm>
                  <a:off x="3879" y="1536"/>
                  <a:ext cx="299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1600" b="1" dirty="0" err="1">
                      <a:latin typeface="Times New Roman" charset="0"/>
                    </a:rPr>
                    <a:t>Wr</a:t>
                  </a:r>
                  <a:endParaRPr lang="en-US" sz="1600" b="1" dirty="0">
                    <a:latin typeface="Times New Roman" charset="0"/>
                  </a:endParaRPr>
                </a:p>
              </p:txBody>
            </p:sp>
          </p:grpSp>
        </p:grpSp>
        <p:sp>
          <p:nvSpPr>
            <p:cNvPr id="43046" name="Rectangle 114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1370" y="2229"/>
              <a:ext cx="399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Load</a:t>
              </a:r>
            </a:p>
          </p:txBody>
        </p:sp>
        <p:grpSp>
          <p:nvGrpSpPr>
            <p:cNvPr id="43047" name="Group 115"/>
            <p:cNvGrpSpPr>
              <a:grpSpLocks/>
            </p:cNvGrpSpPr>
            <p:nvPr/>
          </p:nvGrpSpPr>
          <p:grpSpPr bwMode="auto">
            <a:xfrm>
              <a:off x="2299" y="2517"/>
              <a:ext cx="512" cy="210"/>
              <a:chOff x="2216" y="1824"/>
              <a:chExt cx="512" cy="210"/>
            </a:xfrm>
          </p:grpSpPr>
          <p:sp>
            <p:nvSpPr>
              <p:cNvPr id="43076" name="Rectangle 116"/>
              <p:cNvSpPr>
                <a:spLocks noChangeArrowheads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2216" y="1832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77" name="Rectangle 117"/>
              <p:cNvSpPr>
                <a:spLocks noChangeArrowheads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2257" y="1824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43048" name="Group 118"/>
            <p:cNvGrpSpPr>
              <a:grpSpLocks/>
            </p:cNvGrpSpPr>
            <p:nvPr/>
          </p:nvGrpSpPr>
          <p:grpSpPr bwMode="auto">
            <a:xfrm>
              <a:off x="2810" y="2517"/>
              <a:ext cx="569" cy="210"/>
              <a:chOff x="2727" y="1824"/>
              <a:chExt cx="569" cy="210"/>
            </a:xfrm>
          </p:grpSpPr>
          <p:sp>
            <p:nvSpPr>
              <p:cNvPr id="43074" name="Rectangle 119"/>
              <p:cNvSpPr>
                <a:spLocks noChangeArrowheads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2744" y="1832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75" name="Rectangle 120"/>
              <p:cNvSpPr>
                <a:spLocks noChangeArrowheads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2727" y="1824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43049" name="Group 121"/>
            <p:cNvGrpSpPr>
              <a:grpSpLocks/>
            </p:cNvGrpSpPr>
            <p:nvPr/>
          </p:nvGrpSpPr>
          <p:grpSpPr bwMode="auto">
            <a:xfrm>
              <a:off x="3355" y="2517"/>
              <a:ext cx="512" cy="210"/>
              <a:chOff x="3272" y="1824"/>
              <a:chExt cx="512" cy="210"/>
            </a:xfrm>
          </p:grpSpPr>
          <p:sp>
            <p:nvSpPr>
              <p:cNvPr id="43072" name="Rectangle 122"/>
              <p:cNvSpPr>
                <a:spLocks noChangeArrowheads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3272" y="1832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73" name="Rectangle 123"/>
              <p:cNvSpPr>
                <a:spLocks noChangeArrowheads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3351" y="1824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43050" name="Group 124"/>
            <p:cNvGrpSpPr>
              <a:grpSpLocks/>
            </p:cNvGrpSpPr>
            <p:nvPr/>
          </p:nvGrpSpPr>
          <p:grpSpPr bwMode="auto">
            <a:xfrm>
              <a:off x="3883" y="2517"/>
              <a:ext cx="512" cy="210"/>
              <a:chOff x="3800" y="1824"/>
              <a:chExt cx="512" cy="210"/>
            </a:xfrm>
          </p:grpSpPr>
          <p:sp>
            <p:nvSpPr>
              <p:cNvPr id="43070" name="Rectangle 125"/>
              <p:cNvSpPr>
                <a:spLocks noChangeArrowheads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3800" y="1832"/>
                <a:ext cx="512" cy="176"/>
              </a:xfrm>
              <a:prstGeom prst="rect">
                <a:avLst/>
              </a:prstGeom>
              <a:solidFill>
                <a:srgbClr val="FF00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71" name="Rectangle 126"/>
              <p:cNvSpPr>
                <a:spLocks noChangeArrowheads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3879" y="1824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43051" name="Rectangle 127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850" y="2517"/>
              <a:ext cx="48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R-type</a:t>
              </a:r>
            </a:p>
          </p:txBody>
        </p:sp>
        <p:grpSp>
          <p:nvGrpSpPr>
            <p:cNvPr id="43052" name="Group 128"/>
            <p:cNvGrpSpPr>
              <a:grpSpLocks/>
            </p:cNvGrpSpPr>
            <p:nvPr/>
          </p:nvGrpSpPr>
          <p:grpSpPr bwMode="auto">
            <a:xfrm>
              <a:off x="2827" y="2805"/>
              <a:ext cx="512" cy="210"/>
              <a:chOff x="2744" y="2112"/>
              <a:chExt cx="512" cy="210"/>
            </a:xfrm>
          </p:grpSpPr>
          <p:sp>
            <p:nvSpPr>
              <p:cNvPr id="43068" name="Rectangle 129"/>
              <p:cNvSpPr>
                <a:spLocks noChangeArrowheads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2744" y="2120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69" name="Rectangle 130"/>
              <p:cNvSpPr>
                <a:spLocks noChangeArrowheads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2785" y="2112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43053" name="Group 131"/>
            <p:cNvGrpSpPr>
              <a:grpSpLocks/>
            </p:cNvGrpSpPr>
            <p:nvPr/>
          </p:nvGrpSpPr>
          <p:grpSpPr bwMode="auto">
            <a:xfrm>
              <a:off x="3338" y="2805"/>
              <a:ext cx="569" cy="210"/>
              <a:chOff x="3255" y="2112"/>
              <a:chExt cx="569" cy="210"/>
            </a:xfrm>
          </p:grpSpPr>
          <p:sp>
            <p:nvSpPr>
              <p:cNvPr id="43066" name="Rectangle 132"/>
              <p:cNvSpPr>
                <a:spLocks noChangeArrowheads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3272" y="2120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67" name="Rectangle 133"/>
              <p:cNvSpPr>
                <a:spLocks noChangeArrowheads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3255" y="2112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43054" name="Group 134"/>
            <p:cNvGrpSpPr>
              <a:grpSpLocks/>
            </p:cNvGrpSpPr>
            <p:nvPr/>
          </p:nvGrpSpPr>
          <p:grpSpPr bwMode="auto">
            <a:xfrm>
              <a:off x="3883" y="2805"/>
              <a:ext cx="512" cy="210"/>
              <a:chOff x="3800" y="2112"/>
              <a:chExt cx="512" cy="210"/>
            </a:xfrm>
          </p:grpSpPr>
          <p:sp>
            <p:nvSpPr>
              <p:cNvPr id="43064" name="Rectangle 135"/>
              <p:cNvSpPr>
                <a:spLocks noChangeArrowheads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3800" y="2120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65" name="Rectangle 136"/>
              <p:cNvSpPr>
                <a:spLocks noChangeArrowheads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3879" y="2112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43055" name="Group 137"/>
            <p:cNvGrpSpPr>
              <a:grpSpLocks/>
            </p:cNvGrpSpPr>
            <p:nvPr/>
          </p:nvGrpSpPr>
          <p:grpSpPr bwMode="auto">
            <a:xfrm>
              <a:off x="4411" y="2805"/>
              <a:ext cx="512" cy="210"/>
              <a:chOff x="4328" y="2112"/>
              <a:chExt cx="512" cy="210"/>
            </a:xfrm>
          </p:grpSpPr>
          <p:sp>
            <p:nvSpPr>
              <p:cNvPr id="43062" name="Rectangle 138"/>
              <p:cNvSpPr>
                <a:spLocks noChangeArrowheads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4328" y="2120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63" name="Rectangle 139"/>
              <p:cNvSpPr>
                <a:spLocks noChangeArrowheads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4407" y="2112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43056" name="Rectangle 140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2378" y="2805"/>
              <a:ext cx="48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R-type</a:t>
              </a:r>
            </a:p>
          </p:txBody>
        </p:sp>
        <p:sp>
          <p:nvSpPr>
            <p:cNvPr id="43057" name="Line 141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 flipV="1">
              <a:off x="3347" y="1557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58" name="Line 142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 flipV="1">
              <a:off x="4403" y="1557"/>
              <a:ext cx="0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59" name="Line 143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 flipV="1">
              <a:off x="5459" y="1557"/>
              <a:ext cx="0" cy="1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60" name="Line 144"/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 flipV="1">
              <a:off x="3875" y="1557"/>
              <a:ext cx="0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61" name="Line 145"/>
            <p:cNvSpPr>
              <a:spLocks noChangeShapeType="1"/>
            </p:cNvSpPr>
            <p:nvPr>
              <p:custDataLst>
                <p:tags r:id="rId33"/>
              </p:custDataLst>
            </p:nvPr>
          </p:nvSpPr>
          <p:spPr bwMode="auto">
            <a:xfrm flipV="1">
              <a:off x="4931" y="1557"/>
              <a:ext cx="0" cy="1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80995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 L. Chang lecture notes for Computer Architecture (Olin ENGR3410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471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150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Structural </a:t>
            </a:r>
            <a:r>
              <a:rPr lang="en-US" dirty="0" smtClean="0"/>
              <a:t>Hazard: Solved</a:t>
            </a:r>
            <a:endParaRPr lang="en-US" dirty="0"/>
          </a:p>
        </p:txBody>
      </p:sp>
      <p:sp>
        <p:nvSpPr>
          <p:cNvPr id="43012" name="Rectangle 151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600201"/>
            <a:ext cx="8229600" cy="1219200"/>
          </a:xfrm>
        </p:spPr>
        <p:txBody>
          <a:bodyPr/>
          <a:lstStyle/>
          <a:p>
            <a:pPr eaLnBrk="1" hangingPunct="1"/>
            <a:r>
              <a:rPr lang="en-US" dirty="0" smtClean="0"/>
              <a:t>Add a do-nothing (NO OP or NOP) MEM stage</a:t>
            </a:r>
            <a:endParaRPr lang="en-US" dirty="0"/>
          </a:p>
        </p:txBody>
      </p:sp>
      <p:grpSp>
        <p:nvGrpSpPr>
          <p:cNvPr id="300" name="Group 181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304800" y="3095625"/>
            <a:ext cx="8320088" cy="3000375"/>
            <a:chOff x="192" y="916"/>
            <a:chExt cx="5241" cy="1890"/>
          </a:xfrm>
        </p:grpSpPr>
        <p:sp>
          <p:nvSpPr>
            <p:cNvPr id="301" name="Rectangle 4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92" y="1156"/>
              <a:ext cx="43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Clock</a:t>
              </a:r>
            </a:p>
          </p:txBody>
        </p:sp>
        <p:grpSp>
          <p:nvGrpSpPr>
            <p:cNvPr id="302" name="Group 5"/>
            <p:cNvGrpSpPr>
              <a:grpSpLocks/>
            </p:cNvGrpSpPr>
            <p:nvPr/>
          </p:nvGrpSpPr>
          <p:grpSpPr bwMode="auto">
            <a:xfrm>
              <a:off x="441" y="1156"/>
              <a:ext cx="4992" cy="144"/>
              <a:chOff x="384" y="2160"/>
              <a:chExt cx="4992" cy="144"/>
            </a:xfrm>
          </p:grpSpPr>
          <p:grpSp>
            <p:nvGrpSpPr>
              <p:cNvPr id="406" name="Group 6"/>
              <p:cNvGrpSpPr>
                <a:grpSpLocks/>
              </p:cNvGrpSpPr>
              <p:nvPr/>
            </p:nvGrpSpPr>
            <p:grpSpPr bwMode="auto">
              <a:xfrm>
                <a:off x="624" y="2160"/>
                <a:ext cx="528" cy="144"/>
                <a:chOff x="624" y="2160"/>
                <a:chExt cx="528" cy="144"/>
              </a:xfrm>
            </p:grpSpPr>
            <p:sp>
              <p:nvSpPr>
                <p:cNvPr id="449" name="Line 7"/>
                <p:cNvSpPr>
                  <a:spLocks noChangeShapeType="1"/>
                </p:cNvSpPr>
                <p:nvPr>
                  <p:custDataLst>
                    <p:tags r:id="rId117"/>
                  </p:custDataLst>
                </p:nvPr>
              </p:nvSpPr>
              <p:spPr bwMode="auto">
                <a:xfrm>
                  <a:off x="624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0" name="Line 8"/>
                <p:cNvSpPr>
                  <a:spLocks noChangeShapeType="1"/>
                </p:cNvSpPr>
                <p:nvPr>
                  <p:custDataLst>
                    <p:tags r:id="rId118"/>
                  </p:custDataLst>
                </p:nvPr>
              </p:nvSpPr>
              <p:spPr bwMode="auto">
                <a:xfrm>
                  <a:off x="624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1" name="Line 9"/>
                <p:cNvSpPr>
                  <a:spLocks noChangeShapeType="1"/>
                </p:cNvSpPr>
                <p:nvPr>
                  <p:custDataLst>
                    <p:tags r:id="rId119"/>
                  </p:custDataLst>
                </p:nvPr>
              </p:nvSpPr>
              <p:spPr bwMode="auto">
                <a:xfrm flipV="1">
                  <a:off x="912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2" name="Line 10"/>
                <p:cNvSpPr>
                  <a:spLocks noChangeShapeType="1"/>
                </p:cNvSpPr>
                <p:nvPr>
                  <p:custDataLst>
                    <p:tags r:id="rId120"/>
                  </p:custDataLst>
                </p:nvPr>
              </p:nvSpPr>
              <p:spPr bwMode="auto">
                <a:xfrm>
                  <a:off x="912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07" name="Group 11"/>
              <p:cNvGrpSpPr>
                <a:grpSpLocks/>
              </p:cNvGrpSpPr>
              <p:nvPr/>
            </p:nvGrpSpPr>
            <p:grpSpPr bwMode="auto">
              <a:xfrm>
                <a:off x="1152" y="2160"/>
                <a:ext cx="528" cy="144"/>
                <a:chOff x="1152" y="2160"/>
                <a:chExt cx="528" cy="144"/>
              </a:xfrm>
            </p:grpSpPr>
            <p:sp>
              <p:nvSpPr>
                <p:cNvPr id="445" name="Line 12"/>
                <p:cNvSpPr>
                  <a:spLocks noChangeShapeType="1"/>
                </p:cNvSpPr>
                <p:nvPr>
                  <p:custDataLst>
                    <p:tags r:id="rId113"/>
                  </p:custDataLst>
                </p:nvPr>
              </p:nvSpPr>
              <p:spPr bwMode="auto">
                <a:xfrm>
                  <a:off x="1152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6" name="Line 13"/>
                <p:cNvSpPr>
                  <a:spLocks noChangeShapeType="1"/>
                </p:cNvSpPr>
                <p:nvPr>
                  <p:custDataLst>
                    <p:tags r:id="rId114"/>
                  </p:custDataLst>
                </p:nvPr>
              </p:nvSpPr>
              <p:spPr bwMode="auto">
                <a:xfrm>
                  <a:off x="1152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7" name="Line 14"/>
                <p:cNvSpPr>
                  <a:spLocks noChangeShapeType="1"/>
                </p:cNvSpPr>
                <p:nvPr>
                  <p:custDataLst>
                    <p:tags r:id="rId115"/>
                  </p:custDataLst>
                </p:nvPr>
              </p:nvSpPr>
              <p:spPr bwMode="auto">
                <a:xfrm flipV="1">
                  <a:off x="1440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8" name="Line 15"/>
                <p:cNvSpPr>
                  <a:spLocks noChangeShapeType="1"/>
                </p:cNvSpPr>
                <p:nvPr>
                  <p:custDataLst>
                    <p:tags r:id="rId116"/>
                  </p:custDataLst>
                </p:nvPr>
              </p:nvSpPr>
              <p:spPr bwMode="auto">
                <a:xfrm>
                  <a:off x="1440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08" name="Group 16"/>
              <p:cNvGrpSpPr>
                <a:grpSpLocks/>
              </p:cNvGrpSpPr>
              <p:nvPr/>
            </p:nvGrpSpPr>
            <p:grpSpPr bwMode="auto">
              <a:xfrm>
                <a:off x="1680" y="2160"/>
                <a:ext cx="528" cy="144"/>
                <a:chOff x="1680" y="2160"/>
                <a:chExt cx="528" cy="144"/>
              </a:xfrm>
            </p:grpSpPr>
            <p:sp>
              <p:nvSpPr>
                <p:cNvPr id="441" name="Line 17"/>
                <p:cNvSpPr>
                  <a:spLocks noChangeShapeType="1"/>
                </p:cNvSpPr>
                <p:nvPr>
                  <p:custDataLst>
                    <p:tags r:id="rId109"/>
                  </p:custDataLst>
                </p:nvPr>
              </p:nvSpPr>
              <p:spPr bwMode="auto">
                <a:xfrm>
                  <a:off x="1680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2" name="Line 18"/>
                <p:cNvSpPr>
                  <a:spLocks noChangeShapeType="1"/>
                </p:cNvSpPr>
                <p:nvPr>
                  <p:custDataLst>
                    <p:tags r:id="rId110"/>
                  </p:custDataLst>
                </p:nvPr>
              </p:nvSpPr>
              <p:spPr bwMode="auto">
                <a:xfrm>
                  <a:off x="1680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3" name="Line 19"/>
                <p:cNvSpPr>
                  <a:spLocks noChangeShapeType="1"/>
                </p:cNvSpPr>
                <p:nvPr>
                  <p:custDataLst>
                    <p:tags r:id="rId111"/>
                  </p:custDataLst>
                </p:nvPr>
              </p:nvSpPr>
              <p:spPr bwMode="auto">
                <a:xfrm flipV="1">
                  <a:off x="1968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4" name="Line 20"/>
                <p:cNvSpPr>
                  <a:spLocks noChangeShapeType="1"/>
                </p:cNvSpPr>
                <p:nvPr>
                  <p:custDataLst>
                    <p:tags r:id="rId112"/>
                  </p:custDataLst>
                </p:nvPr>
              </p:nvSpPr>
              <p:spPr bwMode="auto">
                <a:xfrm>
                  <a:off x="1968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09" name="Group 21"/>
              <p:cNvGrpSpPr>
                <a:grpSpLocks/>
              </p:cNvGrpSpPr>
              <p:nvPr/>
            </p:nvGrpSpPr>
            <p:grpSpPr bwMode="auto">
              <a:xfrm>
                <a:off x="2208" y="2160"/>
                <a:ext cx="528" cy="144"/>
                <a:chOff x="2208" y="2160"/>
                <a:chExt cx="528" cy="144"/>
              </a:xfrm>
            </p:grpSpPr>
            <p:sp>
              <p:nvSpPr>
                <p:cNvPr id="437" name="Line 22"/>
                <p:cNvSpPr>
                  <a:spLocks noChangeShapeType="1"/>
                </p:cNvSpPr>
                <p:nvPr>
                  <p:custDataLst>
                    <p:tags r:id="rId105"/>
                  </p:custDataLst>
                </p:nvPr>
              </p:nvSpPr>
              <p:spPr bwMode="auto">
                <a:xfrm>
                  <a:off x="2208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8" name="Line 23"/>
                <p:cNvSpPr>
                  <a:spLocks noChangeShapeType="1"/>
                </p:cNvSpPr>
                <p:nvPr>
                  <p:custDataLst>
                    <p:tags r:id="rId106"/>
                  </p:custDataLst>
                </p:nvPr>
              </p:nvSpPr>
              <p:spPr bwMode="auto">
                <a:xfrm>
                  <a:off x="2208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9" name="Line 24"/>
                <p:cNvSpPr>
                  <a:spLocks noChangeShapeType="1"/>
                </p:cNvSpPr>
                <p:nvPr>
                  <p:custDataLst>
                    <p:tags r:id="rId107"/>
                  </p:custDataLst>
                </p:nvPr>
              </p:nvSpPr>
              <p:spPr bwMode="auto">
                <a:xfrm flipV="1">
                  <a:off x="2496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0" name="Line 25"/>
                <p:cNvSpPr>
                  <a:spLocks noChangeShapeType="1"/>
                </p:cNvSpPr>
                <p:nvPr>
                  <p:custDataLst>
                    <p:tags r:id="rId108"/>
                  </p:custDataLst>
                </p:nvPr>
              </p:nvSpPr>
              <p:spPr bwMode="auto">
                <a:xfrm>
                  <a:off x="2496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10" name="Group 26"/>
              <p:cNvGrpSpPr>
                <a:grpSpLocks/>
              </p:cNvGrpSpPr>
              <p:nvPr/>
            </p:nvGrpSpPr>
            <p:grpSpPr bwMode="auto">
              <a:xfrm>
                <a:off x="2736" y="2160"/>
                <a:ext cx="528" cy="144"/>
                <a:chOff x="2736" y="2160"/>
                <a:chExt cx="528" cy="144"/>
              </a:xfrm>
            </p:grpSpPr>
            <p:sp>
              <p:nvSpPr>
                <p:cNvPr id="433" name="Line 27"/>
                <p:cNvSpPr>
                  <a:spLocks noChangeShapeType="1"/>
                </p:cNvSpPr>
                <p:nvPr>
                  <p:custDataLst>
                    <p:tags r:id="rId101"/>
                  </p:custDataLst>
                </p:nvPr>
              </p:nvSpPr>
              <p:spPr bwMode="auto">
                <a:xfrm>
                  <a:off x="2736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4" name="Line 28"/>
                <p:cNvSpPr>
                  <a:spLocks noChangeShapeType="1"/>
                </p:cNvSpPr>
                <p:nvPr>
                  <p:custDataLst>
                    <p:tags r:id="rId102"/>
                  </p:custDataLst>
                </p:nvPr>
              </p:nvSpPr>
              <p:spPr bwMode="auto">
                <a:xfrm>
                  <a:off x="2736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5" name="Line 29"/>
                <p:cNvSpPr>
                  <a:spLocks noChangeShapeType="1"/>
                </p:cNvSpPr>
                <p:nvPr>
                  <p:custDataLst>
                    <p:tags r:id="rId103"/>
                  </p:custDataLst>
                </p:nvPr>
              </p:nvSpPr>
              <p:spPr bwMode="auto">
                <a:xfrm flipV="1">
                  <a:off x="3024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6" name="Line 30"/>
                <p:cNvSpPr>
                  <a:spLocks noChangeShapeType="1"/>
                </p:cNvSpPr>
                <p:nvPr>
                  <p:custDataLst>
                    <p:tags r:id="rId104"/>
                  </p:custDataLst>
                </p:nvPr>
              </p:nvSpPr>
              <p:spPr bwMode="auto">
                <a:xfrm>
                  <a:off x="3024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11" name="Group 31"/>
              <p:cNvGrpSpPr>
                <a:grpSpLocks/>
              </p:cNvGrpSpPr>
              <p:nvPr/>
            </p:nvGrpSpPr>
            <p:grpSpPr bwMode="auto">
              <a:xfrm>
                <a:off x="3264" y="2160"/>
                <a:ext cx="528" cy="144"/>
                <a:chOff x="3264" y="2160"/>
                <a:chExt cx="528" cy="144"/>
              </a:xfrm>
            </p:grpSpPr>
            <p:sp>
              <p:nvSpPr>
                <p:cNvPr id="429" name="Line 32"/>
                <p:cNvSpPr>
                  <a:spLocks noChangeShapeType="1"/>
                </p:cNvSpPr>
                <p:nvPr>
                  <p:custDataLst>
                    <p:tags r:id="rId97"/>
                  </p:custDataLst>
                </p:nvPr>
              </p:nvSpPr>
              <p:spPr bwMode="auto">
                <a:xfrm>
                  <a:off x="3264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0" name="Line 33"/>
                <p:cNvSpPr>
                  <a:spLocks noChangeShapeType="1"/>
                </p:cNvSpPr>
                <p:nvPr>
                  <p:custDataLst>
                    <p:tags r:id="rId98"/>
                  </p:custDataLst>
                </p:nvPr>
              </p:nvSpPr>
              <p:spPr bwMode="auto">
                <a:xfrm>
                  <a:off x="3264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" name="Line 34"/>
                <p:cNvSpPr>
                  <a:spLocks noChangeShapeType="1"/>
                </p:cNvSpPr>
                <p:nvPr>
                  <p:custDataLst>
                    <p:tags r:id="rId99"/>
                  </p:custDataLst>
                </p:nvPr>
              </p:nvSpPr>
              <p:spPr bwMode="auto">
                <a:xfrm flipV="1">
                  <a:off x="3552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2" name="Line 35"/>
                <p:cNvSpPr>
                  <a:spLocks noChangeShapeType="1"/>
                </p:cNvSpPr>
                <p:nvPr>
                  <p:custDataLst>
                    <p:tags r:id="rId100"/>
                  </p:custDataLst>
                </p:nvPr>
              </p:nvSpPr>
              <p:spPr bwMode="auto">
                <a:xfrm>
                  <a:off x="3552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12" name="Group 36"/>
              <p:cNvGrpSpPr>
                <a:grpSpLocks/>
              </p:cNvGrpSpPr>
              <p:nvPr/>
            </p:nvGrpSpPr>
            <p:grpSpPr bwMode="auto">
              <a:xfrm>
                <a:off x="3792" y="2160"/>
                <a:ext cx="528" cy="144"/>
                <a:chOff x="3792" y="2160"/>
                <a:chExt cx="528" cy="144"/>
              </a:xfrm>
            </p:grpSpPr>
            <p:sp>
              <p:nvSpPr>
                <p:cNvPr id="425" name="Line 37"/>
                <p:cNvSpPr>
                  <a:spLocks noChangeShapeType="1"/>
                </p:cNvSpPr>
                <p:nvPr>
                  <p:custDataLst>
                    <p:tags r:id="rId93"/>
                  </p:custDataLst>
                </p:nvPr>
              </p:nvSpPr>
              <p:spPr bwMode="auto">
                <a:xfrm>
                  <a:off x="3792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6" name="Line 38"/>
                <p:cNvSpPr>
                  <a:spLocks noChangeShapeType="1"/>
                </p:cNvSpPr>
                <p:nvPr>
                  <p:custDataLst>
                    <p:tags r:id="rId94"/>
                  </p:custDataLst>
                </p:nvPr>
              </p:nvSpPr>
              <p:spPr bwMode="auto">
                <a:xfrm>
                  <a:off x="3792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7" name="Line 39"/>
                <p:cNvSpPr>
                  <a:spLocks noChangeShapeType="1"/>
                </p:cNvSpPr>
                <p:nvPr>
                  <p:custDataLst>
                    <p:tags r:id="rId95"/>
                  </p:custDataLst>
                </p:nvPr>
              </p:nvSpPr>
              <p:spPr bwMode="auto">
                <a:xfrm flipV="1">
                  <a:off x="4080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8" name="Line 40"/>
                <p:cNvSpPr>
                  <a:spLocks noChangeShapeType="1"/>
                </p:cNvSpPr>
                <p:nvPr>
                  <p:custDataLst>
                    <p:tags r:id="rId96"/>
                  </p:custDataLst>
                </p:nvPr>
              </p:nvSpPr>
              <p:spPr bwMode="auto">
                <a:xfrm>
                  <a:off x="4080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13" name="Group 41"/>
              <p:cNvGrpSpPr>
                <a:grpSpLocks/>
              </p:cNvGrpSpPr>
              <p:nvPr/>
            </p:nvGrpSpPr>
            <p:grpSpPr bwMode="auto">
              <a:xfrm>
                <a:off x="4320" y="2160"/>
                <a:ext cx="528" cy="144"/>
                <a:chOff x="4320" y="2160"/>
                <a:chExt cx="528" cy="144"/>
              </a:xfrm>
            </p:grpSpPr>
            <p:sp>
              <p:nvSpPr>
                <p:cNvPr id="421" name="Line 42"/>
                <p:cNvSpPr>
                  <a:spLocks noChangeShapeType="1"/>
                </p:cNvSpPr>
                <p:nvPr>
                  <p:custDataLst>
                    <p:tags r:id="rId89"/>
                  </p:custDataLst>
                </p:nvPr>
              </p:nvSpPr>
              <p:spPr bwMode="auto">
                <a:xfrm>
                  <a:off x="4320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2" name="Line 43"/>
                <p:cNvSpPr>
                  <a:spLocks noChangeShapeType="1"/>
                </p:cNvSpPr>
                <p:nvPr>
                  <p:custDataLst>
                    <p:tags r:id="rId90"/>
                  </p:custDataLst>
                </p:nvPr>
              </p:nvSpPr>
              <p:spPr bwMode="auto">
                <a:xfrm>
                  <a:off x="4320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3" name="Line 44"/>
                <p:cNvSpPr>
                  <a:spLocks noChangeShapeType="1"/>
                </p:cNvSpPr>
                <p:nvPr>
                  <p:custDataLst>
                    <p:tags r:id="rId91"/>
                  </p:custDataLst>
                </p:nvPr>
              </p:nvSpPr>
              <p:spPr bwMode="auto">
                <a:xfrm flipV="1">
                  <a:off x="4608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4" name="Line 45"/>
                <p:cNvSpPr>
                  <a:spLocks noChangeShapeType="1"/>
                </p:cNvSpPr>
                <p:nvPr>
                  <p:custDataLst>
                    <p:tags r:id="rId92"/>
                  </p:custDataLst>
                </p:nvPr>
              </p:nvSpPr>
              <p:spPr bwMode="auto">
                <a:xfrm>
                  <a:off x="4608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4" name="Line 46"/>
              <p:cNvSpPr>
                <a:spLocks noChangeShapeType="1"/>
              </p:cNvSpPr>
              <p:nvPr>
                <p:custDataLst>
                  <p:tags r:id="rId83"/>
                </p:custDataLst>
              </p:nvPr>
            </p:nvSpPr>
            <p:spPr bwMode="auto">
              <a:xfrm>
                <a:off x="384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415" name="Group 47"/>
              <p:cNvGrpSpPr>
                <a:grpSpLocks/>
              </p:cNvGrpSpPr>
              <p:nvPr/>
            </p:nvGrpSpPr>
            <p:grpSpPr bwMode="auto">
              <a:xfrm>
                <a:off x="4848" y="2160"/>
                <a:ext cx="528" cy="144"/>
                <a:chOff x="4848" y="2160"/>
                <a:chExt cx="528" cy="144"/>
              </a:xfrm>
            </p:grpSpPr>
            <p:sp>
              <p:nvSpPr>
                <p:cNvPr id="417" name="Line 48"/>
                <p:cNvSpPr>
                  <a:spLocks noChangeShapeType="1"/>
                </p:cNvSpPr>
                <p:nvPr>
                  <p:custDataLst>
                    <p:tags r:id="rId85"/>
                  </p:custDataLst>
                </p:nvPr>
              </p:nvSpPr>
              <p:spPr bwMode="auto">
                <a:xfrm>
                  <a:off x="4848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8" name="Line 49"/>
                <p:cNvSpPr>
                  <a:spLocks noChangeShapeType="1"/>
                </p:cNvSpPr>
                <p:nvPr>
                  <p:custDataLst>
                    <p:tags r:id="rId86"/>
                  </p:custDataLst>
                </p:nvPr>
              </p:nvSpPr>
              <p:spPr bwMode="auto">
                <a:xfrm>
                  <a:off x="4848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9" name="Line 50"/>
                <p:cNvSpPr>
                  <a:spLocks noChangeShapeType="1"/>
                </p:cNvSpPr>
                <p:nvPr>
                  <p:custDataLst>
                    <p:tags r:id="rId87"/>
                  </p:custDataLst>
                </p:nvPr>
              </p:nvSpPr>
              <p:spPr bwMode="auto">
                <a:xfrm flipV="1">
                  <a:off x="5136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0" name="Line 51"/>
                <p:cNvSpPr>
                  <a:spLocks noChangeShapeType="1"/>
                </p:cNvSpPr>
                <p:nvPr>
                  <p:custDataLst>
                    <p:tags r:id="rId88"/>
                  </p:custDataLst>
                </p:nvPr>
              </p:nvSpPr>
              <p:spPr bwMode="auto">
                <a:xfrm>
                  <a:off x="5136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6" name="Line 52"/>
              <p:cNvSpPr>
                <a:spLocks noChangeShapeType="1"/>
              </p:cNvSpPr>
              <p:nvPr>
                <p:custDataLst>
                  <p:tags r:id="rId84"/>
                </p:custDataLst>
              </p:nvPr>
            </p:nvSpPr>
            <p:spPr bwMode="auto">
              <a:xfrm>
                <a:off x="5376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03" name="Line 53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 flipV="1">
              <a:off x="681" y="91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Line 54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 flipV="1">
              <a:off x="1209" y="91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Rectangle 5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720" y="916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1</a:t>
              </a:r>
            </a:p>
          </p:txBody>
        </p:sp>
        <p:sp>
          <p:nvSpPr>
            <p:cNvPr id="306" name="Rectangle 56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200" y="916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2</a:t>
              </a:r>
            </a:p>
          </p:txBody>
        </p:sp>
        <p:sp>
          <p:nvSpPr>
            <p:cNvPr id="307" name="Line 57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 flipV="1">
              <a:off x="1737" y="91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Line 58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 flipV="1">
              <a:off x="2265" y="91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Line 59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 flipV="1">
              <a:off x="2793" y="91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Line 60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 flipV="1">
              <a:off x="3321" y="91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Line 61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flipV="1">
              <a:off x="3849" y="91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Line 62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V="1">
              <a:off x="4377" y="91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Line 63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V="1">
              <a:off x="4905" y="91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Line 64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 flipV="1">
              <a:off x="5433" y="91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Rectangle 6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776" y="916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3</a:t>
              </a:r>
            </a:p>
          </p:txBody>
        </p:sp>
        <p:sp>
          <p:nvSpPr>
            <p:cNvPr id="316" name="Rectangle 66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2256" y="916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4</a:t>
              </a:r>
            </a:p>
          </p:txBody>
        </p:sp>
        <p:sp>
          <p:nvSpPr>
            <p:cNvPr id="317" name="Rectangle 67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784" y="916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5</a:t>
              </a:r>
            </a:p>
          </p:txBody>
        </p:sp>
        <p:sp>
          <p:nvSpPr>
            <p:cNvPr id="318" name="Rectangle 68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312" y="916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6</a:t>
              </a:r>
            </a:p>
          </p:txBody>
        </p:sp>
        <p:sp>
          <p:nvSpPr>
            <p:cNvPr id="319" name="Rectangle 69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3840" y="916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7</a:t>
              </a:r>
            </a:p>
          </p:txBody>
        </p:sp>
        <p:sp>
          <p:nvSpPr>
            <p:cNvPr id="320" name="Rectangle 70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4368" y="916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8</a:t>
              </a:r>
            </a:p>
          </p:txBody>
        </p:sp>
        <p:sp>
          <p:nvSpPr>
            <p:cNvPr id="321" name="Rectangle 71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4896" y="916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9</a:t>
              </a:r>
            </a:p>
          </p:txBody>
        </p:sp>
        <p:grpSp>
          <p:nvGrpSpPr>
            <p:cNvPr id="322" name="Group 72"/>
            <p:cNvGrpSpPr>
              <a:grpSpLocks/>
            </p:cNvGrpSpPr>
            <p:nvPr/>
          </p:nvGrpSpPr>
          <p:grpSpPr bwMode="auto">
            <a:xfrm>
              <a:off x="689" y="1444"/>
              <a:ext cx="512" cy="210"/>
              <a:chOff x="632" y="2448"/>
              <a:chExt cx="512" cy="210"/>
            </a:xfrm>
          </p:grpSpPr>
          <p:sp>
            <p:nvSpPr>
              <p:cNvPr id="404" name="Rectangle 73"/>
              <p:cNvSpPr>
                <a:spLocks noChangeArrowheads="1"/>
              </p:cNvSpPr>
              <p:nvPr>
                <p:custDataLst>
                  <p:tags r:id="rId81"/>
                </p:custDataLst>
              </p:nvPr>
            </p:nvSpPr>
            <p:spPr bwMode="auto">
              <a:xfrm>
                <a:off x="632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Rectangle 74"/>
              <p:cNvSpPr>
                <a:spLocks noChangeArrowheads="1"/>
              </p:cNvSpPr>
              <p:nvPr>
                <p:custDataLst>
                  <p:tags r:id="rId82"/>
                </p:custDataLst>
              </p:nvPr>
            </p:nvSpPr>
            <p:spPr bwMode="auto">
              <a:xfrm>
                <a:off x="673" y="2448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323" name="Group 75"/>
            <p:cNvGrpSpPr>
              <a:grpSpLocks/>
            </p:cNvGrpSpPr>
            <p:nvPr/>
          </p:nvGrpSpPr>
          <p:grpSpPr bwMode="auto">
            <a:xfrm>
              <a:off x="1200" y="1444"/>
              <a:ext cx="569" cy="210"/>
              <a:chOff x="1143" y="2448"/>
              <a:chExt cx="569" cy="210"/>
            </a:xfrm>
          </p:grpSpPr>
          <p:sp>
            <p:nvSpPr>
              <p:cNvPr id="402" name="Rectangle 76"/>
              <p:cNvSpPr>
                <a:spLocks noChangeArrowheads="1"/>
              </p:cNvSpPr>
              <p:nvPr>
                <p:custDataLst>
                  <p:tags r:id="rId79"/>
                </p:custDataLst>
              </p:nvPr>
            </p:nvSpPr>
            <p:spPr bwMode="auto">
              <a:xfrm>
                <a:off x="1160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Rectangle 77"/>
              <p:cNvSpPr>
                <a:spLocks noChangeArrowheads="1"/>
              </p:cNvSpPr>
              <p:nvPr>
                <p:custDataLst>
                  <p:tags r:id="rId80"/>
                </p:custDataLst>
              </p:nvPr>
            </p:nvSpPr>
            <p:spPr bwMode="auto">
              <a:xfrm>
                <a:off x="1143" y="2448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324" name="Group 180"/>
            <p:cNvGrpSpPr>
              <a:grpSpLocks/>
            </p:cNvGrpSpPr>
            <p:nvPr/>
          </p:nvGrpSpPr>
          <p:grpSpPr bwMode="auto">
            <a:xfrm>
              <a:off x="2273" y="1444"/>
              <a:ext cx="512" cy="210"/>
              <a:chOff x="2273" y="1444"/>
              <a:chExt cx="512" cy="210"/>
            </a:xfrm>
          </p:grpSpPr>
          <p:sp>
            <p:nvSpPr>
              <p:cNvPr id="400" name="Rectangle 79"/>
              <p:cNvSpPr>
                <a:spLocks noChangeArrowheads="1"/>
              </p:cNvSpPr>
              <p:nvPr>
                <p:custDataLst>
                  <p:tags r:id="rId77"/>
                </p:custDataLst>
              </p:nvPr>
            </p:nvSpPr>
            <p:spPr bwMode="auto">
              <a:xfrm>
                <a:off x="2273" y="1452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Rectangle 80"/>
              <p:cNvSpPr>
                <a:spLocks noChangeArrowheads="1"/>
              </p:cNvSpPr>
              <p:nvPr>
                <p:custDataLst>
                  <p:tags r:id="rId78"/>
                </p:custDataLst>
              </p:nvPr>
            </p:nvSpPr>
            <p:spPr bwMode="auto">
              <a:xfrm>
                <a:off x="2352" y="1444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chemeClr val="accent2"/>
                    </a:solidFill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325" name="Group 81"/>
            <p:cNvGrpSpPr>
              <a:grpSpLocks/>
            </p:cNvGrpSpPr>
            <p:nvPr/>
          </p:nvGrpSpPr>
          <p:grpSpPr bwMode="auto">
            <a:xfrm>
              <a:off x="2801" y="1444"/>
              <a:ext cx="512" cy="210"/>
              <a:chOff x="2744" y="2448"/>
              <a:chExt cx="512" cy="210"/>
            </a:xfrm>
          </p:grpSpPr>
          <p:sp>
            <p:nvSpPr>
              <p:cNvPr id="398" name="Rectangle 82"/>
              <p:cNvSpPr>
                <a:spLocks noChangeArrowheads="1"/>
              </p:cNvSpPr>
              <p:nvPr>
                <p:custDataLst>
                  <p:tags r:id="rId75"/>
                </p:custDataLst>
              </p:nvPr>
            </p:nvSpPr>
            <p:spPr bwMode="auto">
              <a:xfrm>
                <a:off x="2744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Rectangle 83"/>
              <p:cNvSpPr>
                <a:spLocks noChangeArrowheads="1"/>
              </p:cNvSpPr>
              <p:nvPr>
                <p:custDataLst>
                  <p:tags r:id="rId76"/>
                </p:custDataLst>
              </p:nvPr>
            </p:nvSpPr>
            <p:spPr bwMode="auto">
              <a:xfrm>
                <a:off x="2823" y="2448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326" name="Rectangle 84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40" y="1444"/>
              <a:ext cx="48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R-type</a:t>
              </a:r>
            </a:p>
          </p:txBody>
        </p:sp>
        <p:grpSp>
          <p:nvGrpSpPr>
            <p:cNvPr id="327" name="Group 85"/>
            <p:cNvGrpSpPr>
              <a:grpSpLocks/>
            </p:cNvGrpSpPr>
            <p:nvPr/>
          </p:nvGrpSpPr>
          <p:grpSpPr bwMode="auto">
            <a:xfrm>
              <a:off x="1217" y="1732"/>
              <a:ext cx="512" cy="210"/>
              <a:chOff x="1160" y="2736"/>
              <a:chExt cx="512" cy="210"/>
            </a:xfrm>
          </p:grpSpPr>
          <p:sp>
            <p:nvSpPr>
              <p:cNvPr id="396" name="Rectangle 86"/>
              <p:cNvSpPr>
                <a:spLocks noChangeArrowheads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1160" y="2744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Rectangle 87"/>
              <p:cNvSpPr>
                <a:spLocks noChangeArrowheads="1"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1201" y="2736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328" name="Group 88"/>
            <p:cNvGrpSpPr>
              <a:grpSpLocks/>
            </p:cNvGrpSpPr>
            <p:nvPr/>
          </p:nvGrpSpPr>
          <p:grpSpPr bwMode="auto">
            <a:xfrm>
              <a:off x="1728" y="1732"/>
              <a:ext cx="569" cy="210"/>
              <a:chOff x="1671" y="2736"/>
              <a:chExt cx="569" cy="210"/>
            </a:xfrm>
          </p:grpSpPr>
          <p:sp>
            <p:nvSpPr>
              <p:cNvPr id="394" name="Rectangle 89"/>
              <p:cNvSpPr>
                <a:spLocks noChangeArrowheads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1688" y="2744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Rectangle 90"/>
              <p:cNvSpPr>
                <a:spLocks noChangeArrowheads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1671" y="2736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329" name="Group 179"/>
            <p:cNvGrpSpPr>
              <a:grpSpLocks/>
            </p:cNvGrpSpPr>
            <p:nvPr/>
          </p:nvGrpSpPr>
          <p:grpSpPr bwMode="auto">
            <a:xfrm>
              <a:off x="2801" y="1732"/>
              <a:ext cx="512" cy="210"/>
              <a:chOff x="2801" y="1732"/>
              <a:chExt cx="512" cy="210"/>
            </a:xfrm>
          </p:grpSpPr>
          <p:sp>
            <p:nvSpPr>
              <p:cNvPr id="392" name="Rectangle 92"/>
              <p:cNvSpPr>
                <a:spLocks noChangeArrowheads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2801" y="1740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Rectangle 93"/>
              <p:cNvSpPr>
                <a:spLocks noChangeArrowheads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2880" y="1732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chemeClr val="accent2"/>
                    </a:solidFill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330" name="Group 94"/>
            <p:cNvGrpSpPr>
              <a:grpSpLocks/>
            </p:cNvGrpSpPr>
            <p:nvPr/>
          </p:nvGrpSpPr>
          <p:grpSpPr bwMode="auto">
            <a:xfrm>
              <a:off x="3329" y="1732"/>
              <a:ext cx="512" cy="210"/>
              <a:chOff x="3272" y="2736"/>
              <a:chExt cx="512" cy="210"/>
            </a:xfrm>
          </p:grpSpPr>
          <p:sp>
            <p:nvSpPr>
              <p:cNvPr id="390" name="Rectangle 95"/>
              <p:cNvSpPr>
                <a:spLocks noChangeArrowheads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3272" y="2744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Rectangle 96"/>
              <p:cNvSpPr>
                <a:spLocks noChangeArrowheads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3351" y="2736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331" name="Rectangle 97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720" y="1732"/>
              <a:ext cx="48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R-type</a:t>
              </a:r>
            </a:p>
          </p:txBody>
        </p:sp>
        <p:grpSp>
          <p:nvGrpSpPr>
            <p:cNvPr id="332" name="Group 98"/>
            <p:cNvGrpSpPr>
              <a:grpSpLocks/>
            </p:cNvGrpSpPr>
            <p:nvPr/>
          </p:nvGrpSpPr>
          <p:grpSpPr bwMode="auto">
            <a:xfrm>
              <a:off x="1745" y="2020"/>
              <a:ext cx="512" cy="210"/>
              <a:chOff x="1688" y="3024"/>
              <a:chExt cx="512" cy="210"/>
            </a:xfrm>
          </p:grpSpPr>
          <p:sp>
            <p:nvSpPr>
              <p:cNvPr id="388" name="Rectangle 99"/>
              <p:cNvSpPr>
                <a:spLocks noChangeArrowheads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1688" y="3032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Rectangle 100"/>
              <p:cNvSpPr>
                <a:spLocks noChangeArrowheads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1729" y="3024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333" name="Group 101"/>
            <p:cNvGrpSpPr>
              <a:grpSpLocks/>
            </p:cNvGrpSpPr>
            <p:nvPr/>
          </p:nvGrpSpPr>
          <p:grpSpPr bwMode="auto">
            <a:xfrm>
              <a:off x="2256" y="2020"/>
              <a:ext cx="569" cy="210"/>
              <a:chOff x="2199" y="3024"/>
              <a:chExt cx="569" cy="210"/>
            </a:xfrm>
          </p:grpSpPr>
          <p:sp>
            <p:nvSpPr>
              <p:cNvPr id="386" name="Rectangle 102"/>
              <p:cNvSpPr>
                <a:spLocks noChangeArrowheads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2216" y="3032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Rectangle 103"/>
              <p:cNvSpPr>
                <a:spLocks noChangeArrowheads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2199" y="3024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334" name="Group 104"/>
            <p:cNvGrpSpPr>
              <a:grpSpLocks/>
            </p:cNvGrpSpPr>
            <p:nvPr/>
          </p:nvGrpSpPr>
          <p:grpSpPr bwMode="auto">
            <a:xfrm>
              <a:off x="2801" y="2020"/>
              <a:ext cx="512" cy="210"/>
              <a:chOff x="2744" y="3024"/>
              <a:chExt cx="512" cy="210"/>
            </a:xfrm>
          </p:grpSpPr>
          <p:sp>
            <p:nvSpPr>
              <p:cNvPr id="384" name="Rectangle 105"/>
              <p:cNvSpPr>
                <a:spLocks noChangeArrowheads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2744" y="3032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Rectangle 106"/>
              <p:cNvSpPr>
                <a:spLocks noChangeArrowheads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2823" y="3024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335" name="Group 107"/>
            <p:cNvGrpSpPr>
              <a:grpSpLocks/>
            </p:cNvGrpSpPr>
            <p:nvPr/>
          </p:nvGrpSpPr>
          <p:grpSpPr bwMode="auto">
            <a:xfrm>
              <a:off x="3329" y="2020"/>
              <a:ext cx="512" cy="210"/>
              <a:chOff x="3272" y="3024"/>
              <a:chExt cx="512" cy="210"/>
            </a:xfrm>
          </p:grpSpPr>
          <p:sp>
            <p:nvSpPr>
              <p:cNvPr id="382" name="Rectangle 108"/>
              <p:cNvSpPr>
                <a:spLocks noChangeArrowheads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3272" y="3032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Rectangle 109"/>
              <p:cNvSpPr>
                <a:spLocks noChangeArrowheads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3351" y="3024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336" name="Group 110"/>
            <p:cNvGrpSpPr>
              <a:grpSpLocks/>
            </p:cNvGrpSpPr>
            <p:nvPr/>
          </p:nvGrpSpPr>
          <p:grpSpPr bwMode="auto">
            <a:xfrm>
              <a:off x="3857" y="2020"/>
              <a:ext cx="512" cy="210"/>
              <a:chOff x="3800" y="3024"/>
              <a:chExt cx="512" cy="210"/>
            </a:xfrm>
          </p:grpSpPr>
          <p:sp>
            <p:nvSpPr>
              <p:cNvPr id="380" name="Rectangle 111"/>
              <p:cNvSpPr>
                <a:spLocks noChangeArrowheads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3800" y="3032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Rectangle 112"/>
              <p:cNvSpPr>
                <a:spLocks noChangeArrowheads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3879" y="3024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337" name="Rectangle 113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1344" y="2020"/>
              <a:ext cx="399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Load</a:t>
              </a:r>
            </a:p>
          </p:txBody>
        </p:sp>
        <p:grpSp>
          <p:nvGrpSpPr>
            <p:cNvPr id="338" name="Group 114"/>
            <p:cNvGrpSpPr>
              <a:grpSpLocks/>
            </p:cNvGrpSpPr>
            <p:nvPr/>
          </p:nvGrpSpPr>
          <p:grpSpPr bwMode="auto">
            <a:xfrm>
              <a:off x="2273" y="2308"/>
              <a:ext cx="512" cy="210"/>
              <a:chOff x="2216" y="3312"/>
              <a:chExt cx="512" cy="210"/>
            </a:xfrm>
          </p:grpSpPr>
          <p:sp>
            <p:nvSpPr>
              <p:cNvPr id="378" name="Rectangle 115"/>
              <p:cNvSpPr>
                <a:spLocks noChangeArrowheads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2216" y="3320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Rectangle 116"/>
              <p:cNvSpPr>
                <a:spLocks noChangeArrowheads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2257" y="3312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339" name="Group 117"/>
            <p:cNvGrpSpPr>
              <a:grpSpLocks/>
            </p:cNvGrpSpPr>
            <p:nvPr/>
          </p:nvGrpSpPr>
          <p:grpSpPr bwMode="auto">
            <a:xfrm>
              <a:off x="2784" y="2308"/>
              <a:ext cx="569" cy="210"/>
              <a:chOff x="2727" y="3312"/>
              <a:chExt cx="569" cy="210"/>
            </a:xfrm>
          </p:grpSpPr>
          <p:sp>
            <p:nvSpPr>
              <p:cNvPr id="376" name="Rectangle 118"/>
              <p:cNvSpPr>
                <a:spLocks noChangeArrowheads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2744" y="3320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Rectangle 119"/>
              <p:cNvSpPr>
                <a:spLocks noChangeArrowheads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2727" y="3312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340" name="Group 178"/>
            <p:cNvGrpSpPr>
              <a:grpSpLocks/>
            </p:cNvGrpSpPr>
            <p:nvPr/>
          </p:nvGrpSpPr>
          <p:grpSpPr bwMode="auto">
            <a:xfrm>
              <a:off x="3857" y="2308"/>
              <a:ext cx="512" cy="210"/>
              <a:chOff x="3857" y="2308"/>
              <a:chExt cx="512" cy="210"/>
            </a:xfrm>
          </p:grpSpPr>
          <p:sp>
            <p:nvSpPr>
              <p:cNvPr id="374" name="Rectangle 121"/>
              <p:cNvSpPr>
                <a:spLocks noChangeArrowheads="1"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3857" y="2316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Rectangle 122"/>
              <p:cNvSpPr>
                <a:spLocks noChangeArrowheads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3936" y="2308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chemeClr val="accent2"/>
                    </a:solidFill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341" name="Group 123"/>
            <p:cNvGrpSpPr>
              <a:grpSpLocks/>
            </p:cNvGrpSpPr>
            <p:nvPr/>
          </p:nvGrpSpPr>
          <p:grpSpPr bwMode="auto">
            <a:xfrm>
              <a:off x="4385" y="2308"/>
              <a:ext cx="512" cy="210"/>
              <a:chOff x="4328" y="3312"/>
              <a:chExt cx="512" cy="210"/>
            </a:xfrm>
          </p:grpSpPr>
          <p:sp>
            <p:nvSpPr>
              <p:cNvPr id="372" name="Rectangle 124"/>
              <p:cNvSpPr>
                <a:spLocks noChangeArrowheads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4328" y="3320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Rectangle 125"/>
              <p:cNvSpPr>
                <a:spLocks noChangeArrowheads="1"/>
              </p:cNvSpPr>
              <p:nvPr>
                <p:custDataLst>
                  <p:tags r:id="rId50"/>
                </p:custDataLst>
              </p:nvPr>
            </p:nvSpPr>
            <p:spPr bwMode="auto">
              <a:xfrm>
                <a:off x="4407" y="3312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342" name="Rectangle 126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824" y="2308"/>
              <a:ext cx="48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R-type</a:t>
              </a:r>
            </a:p>
          </p:txBody>
        </p:sp>
        <p:grpSp>
          <p:nvGrpSpPr>
            <p:cNvPr id="343" name="Group 127"/>
            <p:cNvGrpSpPr>
              <a:grpSpLocks/>
            </p:cNvGrpSpPr>
            <p:nvPr/>
          </p:nvGrpSpPr>
          <p:grpSpPr bwMode="auto">
            <a:xfrm>
              <a:off x="2801" y="2596"/>
              <a:ext cx="512" cy="210"/>
              <a:chOff x="2744" y="3600"/>
              <a:chExt cx="512" cy="210"/>
            </a:xfrm>
          </p:grpSpPr>
          <p:sp>
            <p:nvSpPr>
              <p:cNvPr id="370" name="Rectangle 128"/>
              <p:cNvSpPr>
                <a:spLocks noChangeArrowheads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2744" y="3608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Rectangle 129"/>
              <p:cNvSpPr>
                <a:spLocks noChangeArrowheads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2785" y="3600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344" name="Group 130"/>
            <p:cNvGrpSpPr>
              <a:grpSpLocks/>
            </p:cNvGrpSpPr>
            <p:nvPr/>
          </p:nvGrpSpPr>
          <p:grpSpPr bwMode="auto">
            <a:xfrm>
              <a:off x="3312" y="2596"/>
              <a:ext cx="569" cy="210"/>
              <a:chOff x="3255" y="3600"/>
              <a:chExt cx="569" cy="210"/>
            </a:xfrm>
          </p:grpSpPr>
          <p:sp>
            <p:nvSpPr>
              <p:cNvPr id="368" name="Rectangle 131"/>
              <p:cNvSpPr>
                <a:spLocks noChangeArrowheads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3272" y="3608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Rectangle 132"/>
              <p:cNvSpPr>
                <a:spLocks noChangeArrowheads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3255" y="3600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345" name="Group 177"/>
            <p:cNvGrpSpPr>
              <a:grpSpLocks/>
            </p:cNvGrpSpPr>
            <p:nvPr/>
          </p:nvGrpSpPr>
          <p:grpSpPr bwMode="auto">
            <a:xfrm>
              <a:off x="4385" y="2596"/>
              <a:ext cx="512" cy="210"/>
              <a:chOff x="4385" y="2596"/>
              <a:chExt cx="512" cy="210"/>
            </a:xfrm>
          </p:grpSpPr>
          <p:sp>
            <p:nvSpPr>
              <p:cNvPr id="366" name="Rectangle 134"/>
              <p:cNvSpPr>
                <a:spLocks noChangeArrowheads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4385" y="2604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Rectangle 135"/>
              <p:cNvSpPr>
                <a:spLocks noChangeArrowheads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4464" y="2596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chemeClr val="accent2"/>
                    </a:solidFill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346" name="Group 136"/>
            <p:cNvGrpSpPr>
              <a:grpSpLocks/>
            </p:cNvGrpSpPr>
            <p:nvPr/>
          </p:nvGrpSpPr>
          <p:grpSpPr bwMode="auto">
            <a:xfrm>
              <a:off x="4913" y="2596"/>
              <a:ext cx="512" cy="210"/>
              <a:chOff x="4856" y="3600"/>
              <a:chExt cx="512" cy="210"/>
            </a:xfrm>
          </p:grpSpPr>
          <p:sp>
            <p:nvSpPr>
              <p:cNvPr id="364" name="Rectangle 137"/>
              <p:cNvSpPr>
                <a:spLocks noChangeArrowheads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4856" y="3608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Rectangle 138"/>
              <p:cNvSpPr>
                <a:spLocks noChangeArrowheads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4935" y="3600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347" name="Rectangle 139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2352" y="2596"/>
              <a:ext cx="48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R-type</a:t>
              </a:r>
            </a:p>
          </p:txBody>
        </p:sp>
        <p:sp>
          <p:nvSpPr>
            <p:cNvPr id="348" name="Line 140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 flipV="1">
              <a:off x="4377" y="1348"/>
              <a:ext cx="0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Line 141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 flipV="1">
              <a:off x="5433" y="1348"/>
              <a:ext cx="0" cy="1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Line 142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 flipV="1">
              <a:off x="3849" y="1348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Line 143"/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 flipV="1">
              <a:off x="4905" y="1348"/>
              <a:ext cx="0" cy="9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52" name="Group 159"/>
            <p:cNvGrpSpPr>
              <a:grpSpLocks/>
            </p:cNvGrpSpPr>
            <p:nvPr/>
          </p:nvGrpSpPr>
          <p:grpSpPr bwMode="auto">
            <a:xfrm>
              <a:off x="3329" y="2308"/>
              <a:ext cx="512" cy="210"/>
              <a:chOff x="3272" y="3312"/>
              <a:chExt cx="512" cy="210"/>
            </a:xfrm>
          </p:grpSpPr>
          <p:sp>
            <p:nvSpPr>
              <p:cNvPr id="362" name="Rectangle 160"/>
              <p:cNvSpPr>
                <a:spLocks noChangeArrowheads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3272" y="3320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Rectangle 161"/>
              <p:cNvSpPr>
                <a:spLocks noChangeArrowheads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3351" y="3312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353" name="Group 162"/>
            <p:cNvGrpSpPr>
              <a:grpSpLocks/>
            </p:cNvGrpSpPr>
            <p:nvPr/>
          </p:nvGrpSpPr>
          <p:grpSpPr bwMode="auto">
            <a:xfrm>
              <a:off x="3857" y="2596"/>
              <a:ext cx="512" cy="210"/>
              <a:chOff x="3800" y="3600"/>
              <a:chExt cx="512" cy="210"/>
            </a:xfrm>
          </p:grpSpPr>
          <p:sp>
            <p:nvSpPr>
              <p:cNvPr id="360" name="Rectangle 163"/>
              <p:cNvSpPr>
                <a:spLocks noChangeArrowheads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3800" y="3608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Rectangle 164"/>
              <p:cNvSpPr>
                <a:spLocks noChangeArrowheads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3879" y="3600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354" name="Group 165"/>
            <p:cNvGrpSpPr>
              <a:grpSpLocks/>
            </p:cNvGrpSpPr>
            <p:nvPr/>
          </p:nvGrpSpPr>
          <p:grpSpPr bwMode="auto">
            <a:xfrm>
              <a:off x="1745" y="1444"/>
              <a:ext cx="512" cy="210"/>
              <a:chOff x="1688" y="2448"/>
              <a:chExt cx="512" cy="210"/>
            </a:xfrm>
          </p:grpSpPr>
          <p:sp>
            <p:nvSpPr>
              <p:cNvPr id="358" name="Rectangle 166"/>
              <p:cNvSpPr>
                <a:spLocks noChangeArrowheads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1688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Rectangle 167"/>
              <p:cNvSpPr>
                <a:spLocks noChangeArrowheads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1767" y="2448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355" name="Group 168"/>
            <p:cNvGrpSpPr>
              <a:grpSpLocks/>
            </p:cNvGrpSpPr>
            <p:nvPr/>
          </p:nvGrpSpPr>
          <p:grpSpPr bwMode="auto">
            <a:xfrm>
              <a:off x="2273" y="1732"/>
              <a:ext cx="512" cy="210"/>
              <a:chOff x="2216" y="2736"/>
              <a:chExt cx="512" cy="210"/>
            </a:xfrm>
          </p:grpSpPr>
          <p:sp>
            <p:nvSpPr>
              <p:cNvPr id="356" name="Rectangle 169"/>
              <p:cNvSpPr>
                <a:spLocks noChangeArrowheads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2216" y="2744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Rectangle 170"/>
              <p:cNvSpPr>
                <a:spLocks noChangeArrowheads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2295" y="2736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Exec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467193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DIY Pipelining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Design your own Pipelined MIPS CPU</a:t>
            </a:r>
          </a:p>
          <a:p>
            <a:pPr lvl="1"/>
            <a:r>
              <a:rPr lang="en-US" dirty="0" smtClean="0"/>
              <a:t>ADD, LW, SW, </a:t>
            </a:r>
          </a:p>
          <a:p>
            <a:pPr lvl="1"/>
            <a:r>
              <a:rPr lang="en-US" dirty="0" smtClean="0"/>
              <a:t>J, JAL if you have time.  BEQ if you are rocking it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Start with a 5 stage pipeline:</a:t>
            </a:r>
          </a:p>
          <a:p>
            <a:pPr lvl="1"/>
            <a:r>
              <a:rPr lang="en-US" dirty="0" smtClean="0"/>
              <a:t>Instruction Fetch</a:t>
            </a:r>
          </a:p>
          <a:p>
            <a:pPr lvl="1"/>
            <a:r>
              <a:rPr lang="en-US" dirty="0" smtClean="0"/>
              <a:t>Instruction Decode / Register Fetch</a:t>
            </a:r>
          </a:p>
          <a:p>
            <a:pPr lvl="1"/>
            <a:r>
              <a:rPr lang="en-US" dirty="0" smtClean="0"/>
              <a:t>Execute</a:t>
            </a:r>
          </a:p>
          <a:p>
            <a:pPr lvl="1"/>
            <a:r>
              <a:rPr lang="en-US" dirty="0" smtClean="0"/>
              <a:t>Data Memory</a:t>
            </a:r>
          </a:p>
          <a:p>
            <a:pPr lvl="1"/>
            <a:r>
              <a:rPr lang="en-US" dirty="0" smtClean="0"/>
              <a:t>Register Write Back</a:t>
            </a:r>
          </a:p>
          <a:p>
            <a:r>
              <a:rPr lang="en-US" dirty="0" smtClean="0"/>
              <a:t>You can merge / split cycles </a:t>
            </a:r>
            <a:r>
              <a:rPr lang="en-US" i="1" dirty="0" smtClean="0"/>
              <a:t>if you’d like</a:t>
            </a:r>
            <a:endParaRPr lang="en-US" i="1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642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DIY Pipelining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Deliverables:</a:t>
            </a:r>
          </a:p>
          <a:p>
            <a:pPr lvl="1"/>
            <a:r>
              <a:rPr lang="en-US" dirty="0" smtClean="0"/>
              <a:t>Schematic of Data path (stub out control signals)</a:t>
            </a:r>
          </a:p>
          <a:p>
            <a:pPr lvl="1"/>
            <a:r>
              <a:rPr lang="en-US" dirty="0" smtClean="0"/>
              <a:t>Control signals chart for instructions</a:t>
            </a:r>
          </a:p>
          <a:p>
            <a:pPr lvl="1"/>
            <a:r>
              <a:rPr lang="en-US" dirty="0" smtClean="0"/>
              <a:t>Pipeline chart for instructions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Pretend to execute a simple program</a:t>
            </a:r>
          </a:p>
          <a:p>
            <a:pPr lvl="1"/>
            <a:r>
              <a:rPr lang="en-US" dirty="0" smtClean="0"/>
              <a:t>Use a homework or lecture program?</a:t>
            </a:r>
          </a:p>
          <a:p>
            <a:pPr lvl="1"/>
            <a:r>
              <a:rPr lang="en-US" dirty="0" smtClean="0"/>
              <a:t>Make a pipeline chart for this program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50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DIY Pipelining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Record </a:t>
            </a:r>
            <a:r>
              <a:rPr lang="en-US" b="1" dirty="0" smtClean="0"/>
              <a:t>hazards</a:t>
            </a:r>
            <a:r>
              <a:rPr lang="en-US" dirty="0" smtClean="0"/>
              <a:t> you encounter in your design</a:t>
            </a:r>
          </a:p>
          <a:p>
            <a:pPr lvl="1"/>
            <a:r>
              <a:rPr lang="en-US" dirty="0" smtClean="0"/>
              <a:t>Trying to double use a functional unit?</a:t>
            </a:r>
          </a:p>
          <a:p>
            <a:pPr lvl="1"/>
            <a:r>
              <a:rPr lang="en-US" dirty="0" smtClean="0"/>
              <a:t>Trying to use information before it is ready?</a:t>
            </a:r>
          </a:p>
          <a:p>
            <a:pPr lvl="1"/>
            <a:r>
              <a:rPr lang="en-US" dirty="0" smtClean="0"/>
              <a:t>Can you rewrite your program to avoid them?</a:t>
            </a:r>
          </a:p>
          <a:p>
            <a:pPr lvl="2"/>
            <a:r>
              <a:rPr lang="en-US" dirty="0" smtClean="0"/>
              <a:t>Specifically when is this possible?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These will be the basis of Monday’s class</a:t>
            </a:r>
          </a:p>
          <a:p>
            <a:pPr lvl="1"/>
            <a:r>
              <a:rPr lang="en-US" dirty="0" smtClean="0"/>
              <a:t>Come back with one specific hazard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32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Best Computer Architecture Slide </a:t>
            </a:r>
            <a:r>
              <a:rPr lang="en-US" b="1" i="1" dirty="0" smtClean="0"/>
              <a:t>Ever</a:t>
            </a:r>
          </a:p>
          <a:p>
            <a:endParaRPr lang="en-US" dirty="0"/>
          </a:p>
          <a:p>
            <a:r>
              <a:rPr lang="en-US" dirty="0" smtClean="0"/>
              <a:t>Introduction to Pipelining</a:t>
            </a:r>
          </a:p>
          <a:p>
            <a:endParaRPr lang="en-US" dirty="0"/>
          </a:p>
          <a:p>
            <a:r>
              <a:rPr lang="en-US" dirty="0" smtClean="0"/>
              <a:t>Reasons to Pipeline</a:t>
            </a:r>
          </a:p>
          <a:p>
            <a:endParaRPr lang="en-US" dirty="0"/>
          </a:p>
          <a:p>
            <a:r>
              <a:rPr lang="en-US" dirty="0" smtClean="0"/>
              <a:t>DIY Pipelined CPUs</a:t>
            </a:r>
          </a:p>
          <a:p>
            <a:endParaRPr lang="en-US" dirty="0"/>
          </a:p>
          <a:p>
            <a:r>
              <a:rPr lang="en-US" dirty="0" smtClean="0"/>
              <a:t>Hazards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02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-1" y="0"/>
            <a:ext cx="9144001" cy="728405"/>
          </a:xfrm>
          <a:noFill/>
        </p:spPr>
        <p:txBody>
          <a:bodyPr wrap="square" lIns="63500" tIns="25400" rIns="63500" bIns="25400" anchor="t">
            <a:spAutoFit/>
          </a:bodyPr>
          <a:lstStyle/>
          <a:p>
            <a:pPr eaLnBrk="1" hangingPunct="1"/>
            <a:r>
              <a:rPr lang="en-US" dirty="0"/>
              <a:t>Single Cycle, </a:t>
            </a:r>
            <a:r>
              <a:rPr lang="en-US" dirty="0" smtClean="0"/>
              <a:t>Multiple </a:t>
            </a:r>
            <a:r>
              <a:rPr lang="en-US" dirty="0"/>
              <a:t>Cycle, vs. Pipeline</a:t>
            </a:r>
          </a:p>
        </p:txBody>
      </p:sp>
      <p:sp>
        <p:nvSpPr>
          <p:cNvPr id="26628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66713" y="3286125"/>
            <a:ext cx="49688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Clk</a:t>
            </a:r>
          </a:p>
        </p:txBody>
      </p:sp>
      <p:sp>
        <p:nvSpPr>
          <p:cNvPr id="26629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914400" y="35147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0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914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1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V="1">
            <a:off x="1295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2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295400" y="32861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3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676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4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533400" y="32861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5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V="1">
            <a:off x="914400" y="1762125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6" name="Rectangle 1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00113" y="2905125"/>
            <a:ext cx="819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Cycle 1</a:t>
            </a:r>
          </a:p>
        </p:txBody>
      </p:sp>
      <p:sp>
        <p:nvSpPr>
          <p:cNvPr id="26637" name="Rectangle 12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66713" y="3819525"/>
            <a:ext cx="296862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Multiple Cycle Implementation:</a:t>
            </a:r>
          </a:p>
        </p:txBody>
      </p:sp>
      <p:grpSp>
        <p:nvGrpSpPr>
          <p:cNvPr id="26638" name="Group 13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927100" y="4429125"/>
            <a:ext cx="3784600" cy="333375"/>
            <a:chOff x="488" y="2544"/>
            <a:chExt cx="2384" cy="210"/>
          </a:xfrm>
        </p:grpSpPr>
        <p:grpSp>
          <p:nvGrpSpPr>
            <p:cNvPr id="26799" name="Group 14"/>
            <p:cNvGrpSpPr>
              <a:grpSpLocks/>
            </p:cNvGrpSpPr>
            <p:nvPr/>
          </p:nvGrpSpPr>
          <p:grpSpPr bwMode="auto">
            <a:xfrm>
              <a:off x="488" y="2544"/>
              <a:ext cx="465" cy="210"/>
              <a:chOff x="488" y="2544"/>
              <a:chExt cx="465" cy="210"/>
            </a:xfrm>
          </p:grpSpPr>
          <p:sp>
            <p:nvSpPr>
              <p:cNvPr id="26812" name="Rectangle 15"/>
              <p:cNvSpPr>
                <a:spLocks noChangeArrowheads="1"/>
              </p:cNvSpPr>
              <p:nvPr>
                <p:custDataLst>
                  <p:tags r:id="rId166"/>
                </p:custDataLst>
              </p:nvPr>
            </p:nvSpPr>
            <p:spPr bwMode="auto">
              <a:xfrm>
                <a:off x="488" y="2552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13" name="Rectangle 16"/>
              <p:cNvSpPr>
                <a:spLocks noChangeArrowheads="1"/>
              </p:cNvSpPr>
              <p:nvPr>
                <p:custDataLst>
                  <p:tags r:id="rId167"/>
                </p:custDataLst>
              </p:nvPr>
            </p:nvSpPr>
            <p:spPr bwMode="auto">
              <a:xfrm>
                <a:off x="519" y="2544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26800" name="Group 17"/>
            <p:cNvGrpSpPr>
              <a:grpSpLocks/>
            </p:cNvGrpSpPr>
            <p:nvPr/>
          </p:nvGrpSpPr>
          <p:grpSpPr bwMode="auto">
            <a:xfrm>
              <a:off x="968" y="2544"/>
              <a:ext cx="464" cy="210"/>
              <a:chOff x="968" y="2544"/>
              <a:chExt cx="464" cy="210"/>
            </a:xfrm>
          </p:grpSpPr>
          <p:sp>
            <p:nvSpPr>
              <p:cNvPr id="26810" name="Rectangle 18"/>
              <p:cNvSpPr>
                <a:spLocks noChangeArrowheads="1"/>
              </p:cNvSpPr>
              <p:nvPr>
                <p:custDataLst>
                  <p:tags r:id="rId164"/>
                </p:custDataLst>
              </p:nvPr>
            </p:nvSpPr>
            <p:spPr bwMode="auto">
              <a:xfrm>
                <a:off x="968" y="2552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11" name="Rectangle 19"/>
              <p:cNvSpPr>
                <a:spLocks noChangeArrowheads="1"/>
              </p:cNvSpPr>
              <p:nvPr>
                <p:custDataLst>
                  <p:tags r:id="rId165"/>
                </p:custDataLst>
              </p:nvPr>
            </p:nvSpPr>
            <p:spPr bwMode="auto">
              <a:xfrm>
                <a:off x="1047" y="2544"/>
                <a:ext cx="3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Reg</a:t>
                </a:r>
              </a:p>
            </p:txBody>
          </p:sp>
        </p:grpSp>
        <p:grpSp>
          <p:nvGrpSpPr>
            <p:cNvPr id="26801" name="Group 20"/>
            <p:cNvGrpSpPr>
              <a:grpSpLocks/>
            </p:cNvGrpSpPr>
            <p:nvPr/>
          </p:nvGrpSpPr>
          <p:grpSpPr bwMode="auto">
            <a:xfrm>
              <a:off x="1448" y="2544"/>
              <a:ext cx="464" cy="210"/>
              <a:chOff x="1448" y="2544"/>
              <a:chExt cx="464" cy="210"/>
            </a:xfrm>
          </p:grpSpPr>
          <p:sp>
            <p:nvSpPr>
              <p:cNvPr id="26808" name="Rectangle 21"/>
              <p:cNvSpPr>
                <a:spLocks noChangeArrowheads="1"/>
              </p:cNvSpPr>
              <p:nvPr>
                <p:custDataLst>
                  <p:tags r:id="rId162"/>
                </p:custDataLst>
              </p:nvPr>
            </p:nvSpPr>
            <p:spPr bwMode="auto">
              <a:xfrm>
                <a:off x="1448" y="2552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09" name="Rectangle 22"/>
              <p:cNvSpPr>
                <a:spLocks noChangeArrowheads="1"/>
              </p:cNvSpPr>
              <p:nvPr>
                <p:custDataLst>
                  <p:tags r:id="rId163"/>
                </p:custDataLst>
              </p:nvPr>
            </p:nvSpPr>
            <p:spPr bwMode="auto">
              <a:xfrm>
                <a:off x="1479" y="2544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26802" name="Group 23"/>
            <p:cNvGrpSpPr>
              <a:grpSpLocks/>
            </p:cNvGrpSpPr>
            <p:nvPr/>
          </p:nvGrpSpPr>
          <p:grpSpPr bwMode="auto">
            <a:xfrm>
              <a:off x="1928" y="2544"/>
              <a:ext cx="464" cy="210"/>
              <a:chOff x="1928" y="2544"/>
              <a:chExt cx="464" cy="210"/>
            </a:xfrm>
          </p:grpSpPr>
          <p:sp>
            <p:nvSpPr>
              <p:cNvPr id="26806" name="Rectangle 24"/>
              <p:cNvSpPr>
                <a:spLocks noChangeArrowheads="1"/>
              </p:cNvSpPr>
              <p:nvPr>
                <p:custDataLst>
                  <p:tags r:id="rId160"/>
                </p:custDataLst>
              </p:nvPr>
            </p:nvSpPr>
            <p:spPr bwMode="auto">
              <a:xfrm>
                <a:off x="1928" y="2552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07" name="Rectangle 25"/>
              <p:cNvSpPr>
                <a:spLocks noChangeArrowheads="1"/>
              </p:cNvSpPr>
              <p:nvPr>
                <p:custDataLst>
                  <p:tags r:id="rId161"/>
                </p:custDataLst>
              </p:nvPr>
            </p:nvSpPr>
            <p:spPr bwMode="auto">
              <a:xfrm>
                <a:off x="1959" y="2544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26803" name="Group 26"/>
            <p:cNvGrpSpPr>
              <a:grpSpLocks/>
            </p:cNvGrpSpPr>
            <p:nvPr/>
          </p:nvGrpSpPr>
          <p:grpSpPr bwMode="auto">
            <a:xfrm>
              <a:off x="2408" y="2544"/>
              <a:ext cx="464" cy="210"/>
              <a:chOff x="2408" y="2544"/>
              <a:chExt cx="464" cy="210"/>
            </a:xfrm>
          </p:grpSpPr>
          <p:sp>
            <p:nvSpPr>
              <p:cNvPr id="26804" name="Rectangle 27"/>
              <p:cNvSpPr>
                <a:spLocks noChangeArrowheads="1"/>
              </p:cNvSpPr>
              <p:nvPr>
                <p:custDataLst>
                  <p:tags r:id="rId158"/>
                </p:custDataLst>
              </p:nvPr>
            </p:nvSpPr>
            <p:spPr bwMode="auto">
              <a:xfrm>
                <a:off x="2408" y="2552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05" name="Rectangle 28"/>
              <p:cNvSpPr>
                <a:spLocks noChangeArrowheads="1"/>
              </p:cNvSpPr>
              <p:nvPr>
                <p:custDataLst>
                  <p:tags r:id="rId159"/>
                </p:custDataLst>
              </p:nvPr>
            </p:nvSpPr>
            <p:spPr bwMode="auto">
              <a:xfrm>
                <a:off x="2487" y="2544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Wr</a:t>
                </a:r>
              </a:p>
            </p:txBody>
          </p:sp>
        </p:grpSp>
      </p:grpSp>
      <p:sp>
        <p:nvSpPr>
          <p:cNvPr id="26639" name="Line 29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1676400" y="35147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0" name="Line 30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V="1">
            <a:off x="2057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1" name="Line 31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2057400" y="32861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2" name="Line 32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2438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3" name="Line 33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 flipV="1">
            <a:off x="1676400" y="290512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4" name="Rectangle 34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662113" y="2905125"/>
            <a:ext cx="819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Cycle 2</a:t>
            </a:r>
          </a:p>
        </p:txBody>
      </p:sp>
      <p:sp>
        <p:nvSpPr>
          <p:cNvPr id="26645" name="Line 35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2438400" y="35147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6" name="Line 36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 flipV="1">
            <a:off x="2819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7" name="Line 37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>
            <a:off x="2819400" y="32861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8" name="Line 38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>
            <a:off x="3200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9" name="Line 39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 flipV="1">
            <a:off x="2438400" y="290512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0" name="Rectangle 40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24113" y="2905125"/>
            <a:ext cx="819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Cycle 3</a:t>
            </a:r>
          </a:p>
        </p:txBody>
      </p:sp>
      <p:sp>
        <p:nvSpPr>
          <p:cNvPr id="26651" name="Line 41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>
            <a:off x="3200400" y="35147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2" name="Line 42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 flipV="1">
            <a:off x="3581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3" name="Line 43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>
            <a:off x="3581400" y="32861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4" name="Line 44"/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>
            <a:off x="3962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5" name="Line 45"/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 flipV="1">
            <a:off x="3200400" y="290512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6" name="Rectangle 46"/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3186113" y="2905125"/>
            <a:ext cx="819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Cycle 4</a:t>
            </a:r>
          </a:p>
        </p:txBody>
      </p:sp>
      <p:sp>
        <p:nvSpPr>
          <p:cNvPr id="26657" name="Line 47"/>
          <p:cNvSpPr>
            <a:spLocks noChangeShapeType="1"/>
          </p:cNvSpPr>
          <p:nvPr>
            <p:custDataLst>
              <p:tags r:id="rId31"/>
            </p:custDataLst>
          </p:nvPr>
        </p:nvSpPr>
        <p:spPr bwMode="auto">
          <a:xfrm>
            <a:off x="3962400" y="35147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8" name="Line 48"/>
          <p:cNvSpPr>
            <a:spLocks noChangeShapeType="1"/>
          </p:cNvSpPr>
          <p:nvPr>
            <p:custDataLst>
              <p:tags r:id="rId32"/>
            </p:custDataLst>
          </p:nvPr>
        </p:nvSpPr>
        <p:spPr bwMode="auto">
          <a:xfrm flipV="1">
            <a:off x="4343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9" name="Line 49"/>
          <p:cNvSpPr>
            <a:spLocks noChangeShapeType="1"/>
          </p:cNvSpPr>
          <p:nvPr>
            <p:custDataLst>
              <p:tags r:id="rId33"/>
            </p:custDataLst>
          </p:nvPr>
        </p:nvSpPr>
        <p:spPr bwMode="auto">
          <a:xfrm>
            <a:off x="4343400" y="32861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60" name="Line 50"/>
          <p:cNvSpPr>
            <a:spLocks noChangeShapeType="1"/>
          </p:cNvSpPr>
          <p:nvPr>
            <p:custDataLst>
              <p:tags r:id="rId34"/>
            </p:custDataLst>
          </p:nvPr>
        </p:nvSpPr>
        <p:spPr bwMode="auto">
          <a:xfrm>
            <a:off x="4724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61" name="Line 51"/>
          <p:cNvSpPr>
            <a:spLocks noChangeShapeType="1"/>
          </p:cNvSpPr>
          <p:nvPr>
            <p:custDataLst>
              <p:tags r:id="rId35"/>
            </p:custDataLst>
          </p:nvPr>
        </p:nvSpPr>
        <p:spPr bwMode="auto">
          <a:xfrm flipV="1">
            <a:off x="3962400" y="290512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62" name="Rectangle 52"/>
          <p:cNvSpPr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3948113" y="2905125"/>
            <a:ext cx="819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Cycle 5</a:t>
            </a:r>
          </a:p>
        </p:txBody>
      </p:sp>
      <p:sp>
        <p:nvSpPr>
          <p:cNvPr id="26663" name="Line 53"/>
          <p:cNvSpPr>
            <a:spLocks noChangeShapeType="1"/>
          </p:cNvSpPr>
          <p:nvPr>
            <p:custDataLst>
              <p:tags r:id="rId37"/>
            </p:custDataLst>
          </p:nvPr>
        </p:nvSpPr>
        <p:spPr bwMode="auto">
          <a:xfrm>
            <a:off x="4724400" y="35147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64" name="Line 54"/>
          <p:cNvSpPr>
            <a:spLocks noChangeShapeType="1"/>
          </p:cNvSpPr>
          <p:nvPr>
            <p:custDataLst>
              <p:tags r:id="rId38"/>
            </p:custDataLst>
          </p:nvPr>
        </p:nvSpPr>
        <p:spPr bwMode="auto">
          <a:xfrm flipV="1">
            <a:off x="5105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65" name="Line 55"/>
          <p:cNvSpPr>
            <a:spLocks noChangeShapeType="1"/>
          </p:cNvSpPr>
          <p:nvPr>
            <p:custDataLst>
              <p:tags r:id="rId39"/>
            </p:custDataLst>
          </p:nvPr>
        </p:nvSpPr>
        <p:spPr bwMode="auto">
          <a:xfrm>
            <a:off x="5105400" y="32861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66" name="Line 56"/>
          <p:cNvSpPr>
            <a:spLocks noChangeShapeType="1"/>
          </p:cNvSpPr>
          <p:nvPr>
            <p:custDataLst>
              <p:tags r:id="rId40"/>
            </p:custDataLst>
          </p:nvPr>
        </p:nvSpPr>
        <p:spPr bwMode="auto">
          <a:xfrm>
            <a:off x="5486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67" name="Rectangle 57"/>
          <p:cNvSpPr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4710113" y="2905125"/>
            <a:ext cx="819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Cycle 6</a:t>
            </a:r>
          </a:p>
        </p:txBody>
      </p:sp>
      <p:sp>
        <p:nvSpPr>
          <p:cNvPr id="26668" name="Line 58"/>
          <p:cNvSpPr>
            <a:spLocks noChangeShapeType="1"/>
          </p:cNvSpPr>
          <p:nvPr>
            <p:custDataLst>
              <p:tags r:id="rId42"/>
            </p:custDataLst>
          </p:nvPr>
        </p:nvSpPr>
        <p:spPr bwMode="auto">
          <a:xfrm>
            <a:off x="5486400" y="35147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69" name="Line 59"/>
          <p:cNvSpPr>
            <a:spLocks noChangeShapeType="1"/>
          </p:cNvSpPr>
          <p:nvPr>
            <p:custDataLst>
              <p:tags r:id="rId43"/>
            </p:custDataLst>
          </p:nvPr>
        </p:nvSpPr>
        <p:spPr bwMode="auto">
          <a:xfrm flipV="1">
            <a:off x="5867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70" name="Line 60"/>
          <p:cNvSpPr>
            <a:spLocks noChangeShapeType="1"/>
          </p:cNvSpPr>
          <p:nvPr>
            <p:custDataLst>
              <p:tags r:id="rId44"/>
            </p:custDataLst>
          </p:nvPr>
        </p:nvSpPr>
        <p:spPr bwMode="auto">
          <a:xfrm>
            <a:off x="5867400" y="32861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71" name="Line 61"/>
          <p:cNvSpPr>
            <a:spLocks noChangeShapeType="1"/>
          </p:cNvSpPr>
          <p:nvPr>
            <p:custDataLst>
              <p:tags r:id="rId45"/>
            </p:custDataLst>
          </p:nvPr>
        </p:nvSpPr>
        <p:spPr bwMode="auto">
          <a:xfrm>
            <a:off x="6248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72" name="Line 62"/>
          <p:cNvSpPr>
            <a:spLocks noChangeShapeType="1"/>
          </p:cNvSpPr>
          <p:nvPr>
            <p:custDataLst>
              <p:tags r:id="rId46"/>
            </p:custDataLst>
          </p:nvPr>
        </p:nvSpPr>
        <p:spPr bwMode="auto">
          <a:xfrm flipV="1">
            <a:off x="5486400" y="290512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73" name="Rectangle 63"/>
          <p:cNvSpPr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5472113" y="2905125"/>
            <a:ext cx="819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Cycle 7</a:t>
            </a:r>
          </a:p>
        </p:txBody>
      </p:sp>
      <p:sp>
        <p:nvSpPr>
          <p:cNvPr id="26674" name="Line 64"/>
          <p:cNvSpPr>
            <a:spLocks noChangeShapeType="1"/>
          </p:cNvSpPr>
          <p:nvPr>
            <p:custDataLst>
              <p:tags r:id="rId48"/>
            </p:custDataLst>
          </p:nvPr>
        </p:nvSpPr>
        <p:spPr bwMode="auto">
          <a:xfrm>
            <a:off x="6248400" y="35147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75" name="Line 65"/>
          <p:cNvSpPr>
            <a:spLocks noChangeShapeType="1"/>
          </p:cNvSpPr>
          <p:nvPr>
            <p:custDataLst>
              <p:tags r:id="rId49"/>
            </p:custDataLst>
          </p:nvPr>
        </p:nvSpPr>
        <p:spPr bwMode="auto">
          <a:xfrm flipV="1">
            <a:off x="6629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76" name="Line 66"/>
          <p:cNvSpPr>
            <a:spLocks noChangeShapeType="1"/>
          </p:cNvSpPr>
          <p:nvPr>
            <p:custDataLst>
              <p:tags r:id="rId50"/>
            </p:custDataLst>
          </p:nvPr>
        </p:nvSpPr>
        <p:spPr bwMode="auto">
          <a:xfrm>
            <a:off x="6629400" y="32861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77" name="Line 67"/>
          <p:cNvSpPr>
            <a:spLocks noChangeShapeType="1"/>
          </p:cNvSpPr>
          <p:nvPr>
            <p:custDataLst>
              <p:tags r:id="rId51"/>
            </p:custDataLst>
          </p:nvPr>
        </p:nvSpPr>
        <p:spPr bwMode="auto">
          <a:xfrm>
            <a:off x="7010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78" name="Line 68"/>
          <p:cNvSpPr>
            <a:spLocks noChangeShapeType="1"/>
          </p:cNvSpPr>
          <p:nvPr>
            <p:custDataLst>
              <p:tags r:id="rId52"/>
            </p:custDataLst>
          </p:nvPr>
        </p:nvSpPr>
        <p:spPr bwMode="auto">
          <a:xfrm flipV="1">
            <a:off x="6248400" y="290512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79" name="Rectangle 69"/>
          <p:cNvSpPr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6234113" y="2905125"/>
            <a:ext cx="819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Cycle 8</a:t>
            </a:r>
          </a:p>
        </p:txBody>
      </p:sp>
      <p:sp>
        <p:nvSpPr>
          <p:cNvPr id="26680" name="Line 70"/>
          <p:cNvSpPr>
            <a:spLocks noChangeShapeType="1"/>
          </p:cNvSpPr>
          <p:nvPr>
            <p:custDataLst>
              <p:tags r:id="rId54"/>
            </p:custDataLst>
          </p:nvPr>
        </p:nvSpPr>
        <p:spPr bwMode="auto">
          <a:xfrm>
            <a:off x="7010400" y="35147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81" name="Line 71"/>
          <p:cNvSpPr>
            <a:spLocks noChangeShapeType="1"/>
          </p:cNvSpPr>
          <p:nvPr>
            <p:custDataLst>
              <p:tags r:id="rId55"/>
            </p:custDataLst>
          </p:nvPr>
        </p:nvSpPr>
        <p:spPr bwMode="auto">
          <a:xfrm flipV="1">
            <a:off x="7391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82" name="Line 72"/>
          <p:cNvSpPr>
            <a:spLocks noChangeShapeType="1"/>
          </p:cNvSpPr>
          <p:nvPr>
            <p:custDataLst>
              <p:tags r:id="rId56"/>
            </p:custDataLst>
          </p:nvPr>
        </p:nvSpPr>
        <p:spPr bwMode="auto">
          <a:xfrm>
            <a:off x="7391400" y="32861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83" name="Line 73"/>
          <p:cNvSpPr>
            <a:spLocks noChangeShapeType="1"/>
          </p:cNvSpPr>
          <p:nvPr>
            <p:custDataLst>
              <p:tags r:id="rId57"/>
            </p:custDataLst>
          </p:nvPr>
        </p:nvSpPr>
        <p:spPr bwMode="auto">
          <a:xfrm>
            <a:off x="7772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84" name="Line 74"/>
          <p:cNvSpPr>
            <a:spLocks noChangeShapeType="1"/>
          </p:cNvSpPr>
          <p:nvPr>
            <p:custDataLst>
              <p:tags r:id="rId58"/>
            </p:custDataLst>
          </p:nvPr>
        </p:nvSpPr>
        <p:spPr bwMode="auto">
          <a:xfrm flipV="1">
            <a:off x="7010400" y="290512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85" name="Rectangle 75"/>
          <p:cNvSpPr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6996113" y="2905125"/>
            <a:ext cx="819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Cycle 9</a:t>
            </a:r>
          </a:p>
        </p:txBody>
      </p:sp>
      <p:sp>
        <p:nvSpPr>
          <p:cNvPr id="26686" name="Line 76"/>
          <p:cNvSpPr>
            <a:spLocks noChangeShapeType="1"/>
          </p:cNvSpPr>
          <p:nvPr>
            <p:custDataLst>
              <p:tags r:id="rId60"/>
            </p:custDataLst>
          </p:nvPr>
        </p:nvSpPr>
        <p:spPr bwMode="auto">
          <a:xfrm>
            <a:off x="7772400" y="35147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87" name="Line 77"/>
          <p:cNvSpPr>
            <a:spLocks noChangeShapeType="1"/>
          </p:cNvSpPr>
          <p:nvPr>
            <p:custDataLst>
              <p:tags r:id="rId61"/>
            </p:custDataLst>
          </p:nvPr>
        </p:nvSpPr>
        <p:spPr bwMode="auto">
          <a:xfrm flipV="1">
            <a:off x="8153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88" name="Line 78"/>
          <p:cNvSpPr>
            <a:spLocks noChangeShapeType="1"/>
          </p:cNvSpPr>
          <p:nvPr>
            <p:custDataLst>
              <p:tags r:id="rId62"/>
            </p:custDataLst>
          </p:nvPr>
        </p:nvSpPr>
        <p:spPr bwMode="auto">
          <a:xfrm>
            <a:off x="8153400" y="32861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89" name="Line 79"/>
          <p:cNvSpPr>
            <a:spLocks noChangeShapeType="1"/>
          </p:cNvSpPr>
          <p:nvPr>
            <p:custDataLst>
              <p:tags r:id="rId63"/>
            </p:custDataLst>
          </p:nvPr>
        </p:nvSpPr>
        <p:spPr bwMode="auto">
          <a:xfrm>
            <a:off x="8534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90" name="Line 80"/>
          <p:cNvSpPr>
            <a:spLocks noChangeShapeType="1"/>
          </p:cNvSpPr>
          <p:nvPr>
            <p:custDataLst>
              <p:tags r:id="rId64"/>
            </p:custDataLst>
          </p:nvPr>
        </p:nvSpPr>
        <p:spPr bwMode="auto">
          <a:xfrm flipV="1">
            <a:off x="7772400" y="290512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91" name="Rectangle 81"/>
          <p:cNvSpPr>
            <a:spLocks noChangeArrowheads="1"/>
          </p:cNvSpPr>
          <p:nvPr>
            <p:custDataLst>
              <p:tags r:id="rId65"/>
            </p:custDataLst>
          </p:nvPr>
        </p:nvSpPr>
        <p:spPr bwMode="auto">
          <a:xfrm>
            <a:off x="7681913" y="2905125"/>
            <a:ext cx="9207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Cycle 10</a:t>
            </a:r>
          </a:p>
        </p:txBody>
      </p:sp>
      <p:sp>
        <p:nvSpPr>
          <p:cNvPr id="26692" name="Line 82"/>
          <p:cNvSpPr>
            <a:spLocks noChangeShapeType="1"/>
          </p:cNvSpPr>
          <p:nvPr>
            <p:custDataLst>
              <p:tags r:id="rId66"/>
            </p:custDataLst>
          </p:nvPr>
        </p:nvSpPr>
        <p:spPr bwMode="auto">
          <a:xfrm>
            <a:off x="8534400" y="35147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93" name="Rectangle 83"/>
          <p:cNvSpPr>
            <a:spLocks noChangeArrowheads="1"/>
          </p:cNvSpPr>
          <p:nvPr>
            <p:custDataLst>
              <p:tags r:id="rId67"/>
            </p:custDataLst>
          </p:nvPr>
        </p:nvSpPr>
        <p:spPr bwMode="auto">
          <a:xfrm>
            <a:off x="366713" y="5448300"/>
            <a:ext cx="6334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Load</a:t>
            </a:r>
          </a:p>
        </p:txBody>
      </p:sp>
      <p:grpSp>
        <p:nvGrpSpPr>
          <p:cNvPr id="26694" name="Group 84"/>
          <p:cNvGrpSpPr>
            <a:grpSpLocks/>
          </p:cNvGrpSpPr>
          <p:nvPr>
            <p:custDataLst>
              <p:tags r:id="rId68"/>
            </p:custDataLst>
          </p:nvPr>
        </p:nvGrpSpPr>
        <p:grpSpPr bwMode="auto">
          <a:xfrm>
            <a:off x="927100" y="5448300"/>
            <a:ext cx="3784600" cy="333375"/>
            <a:chOff x="488" y="3264"/>
            <a:chExt cx="2384" cy="210"/>
          </a:xfrm>
        </p:grpSpPr>
        <p:grpSp>
          <p:nvGrpSpPr>
            <p:cNvPr id="26784" name="Group 85"/>
            <p:cNvGrpSpPr>
              <a:grpSpLocks/>
            </p:cNvGrpSpPr>
            <p:nvPr/>
          </p:nvGrpSpPr>
          <p:grpSpPr bwMode="auto">
            <a:xfrm>
              <a:off x="488" y="3264"/>
              <a:ext cx="465" cy="210"/>
              <a:chOff x="488" y="3264"/>
              <a:chExt cx="465" cy="210"/>
            </a:xfrm>
          </p:grpSpPr>
          <p:sp>
            <p:nvSpPr>
              <p:cNvPr id="26797" name="Rectangle 86"/>
              <p:cNvSpPr>
                <a:spLocks noChangeArrowheads="1"/>
              </p:cNvSpPr>
              <p:nvPr>
                <p:custDataLst>
                  <p:tags r:id="rId156"/>
                </p:custDataLst>
              </p:nvPr>
            </p:nvSpPr>
            <p:spPr bwMode="auto">
              <a:xfrm>
                <a:off x="488" y="3272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98" name="Rectangle 87"/>
              <p:cNvSpPr>
                <a:spLocks noChangeArrowheads="1"/>
              </p:cNvSpPr>
              <p:nvPr>
                <p:custDataLst>
                  <p:tags r:id="rId157"/>
                </p:custDataLst>
              </p:nvPr>
            </p:nvSpPr>
            <p:spPr bwMode="auto">
              <a:xfrm>
                <a:off x="519" y="3264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26785" name="Group 88"/>
            <p:cNvGrpSpPr>
              <a:grpSpLocks/>
            </p:cNvGrpSpPr>
            <p:nvPr/>
          </p:nvGrpSpPr>
          <p:grpSpPr bwMode="auto">
            <a:xfrm>
              <a:off x="968" y="3264"/>
              <a:ext cx="464" cy="210"/>
              <a:chOff x="968" y="3264"/>
              <a:chExt cx="464" cy="210"/>
            </a:xfrm>
          </p:grpSpPr>
          <p:sp>
            <p:nvSpPr>
              <p:cNvPr id="26795" name="Rectangle 89"/>
              <p:cNvSpPr>
                <a:spLocks noChangeArrowheads="1"/>
              </p:cNvSpPr>
              <p:nvPr>
                <p:custDataLst>
                  <p:tags r:id="rId154"/>
                </p:custDataLst>
              </p:nvPr>
            </p:nvSpPr>
            <p:spPr bwMode="auto">
              <a:xfrm>
                <a:off x="968" y="3272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96" name="Rectangle 90"/>
              <p:cNvSpPr>
                <a:spLocks noChangeArrowheads="1"/>
              </p:cNvSpPr>
              <p:nvPr>
                <p:custDataLst>
                  <p:tags r:id="rId155"/>
                </p:custDataLst>
              </p:nvPr>
            </p:nvSpPr>
            <p:spPr bwMode="auto">
              <a:xfrm>
                <a:off x="1047" y="3264"/>
                <a:ext cx="3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Reg</a:t>
                </a:r>
              </a:p>
            </p:txBody>
          </p:sp>
        </p:grpSp>
        <p:grpSp>
          <p:nvGrpSpPr>
            <p:cNvPr id="26786" name="Group 91"/>
            <p:cNvGrpSpPr>
              <a:grpSpLocks/>
            </p:cNvGrpSpPr>
            <p:nvPr/>
          </p:nvGrpSpPr>
          <p:grpSpPr bwMode="auto">
            <a:xfrm>
              <a:off x="1448" y="3264"/>
              <a:ext cx="464" cy="210"/>
              <a:chOff x="1448" y="3264"/>
              <a:chExt cx="464" cy="210"/>
            </a:xfrm>
          </p:grpSpPr>
          <p:sp>
            <p:nvSpPr>
              <p:cNvPr id="26793" name="Rectangle 92"/>
              <p:cNvSpPr>
                <a:spLocks noChangeArrowheads="1"/>
              </p:cNvSpPr>
              <p:nvPr>
                <p:custDataLst>
                  <p:tags r:id="rId152"/>
                </p:custDataLst>
              </p:nvPr>
            </p:nvSpPr>
            <p:spPr bwMode="auto">
              <a:xfrm>
                <a:off x="1448" y="3272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94" name="Rectangle 93"/>
              <p:cNvSpPr>
                <a:spLocks noChangeArrowheads="1"/>
              </p:cNvSpPr>
              <p:nvPr>
                <p:custDataLst>
                  <p:tags r:id="rId153"/>
                </p:custDataLst>
              </p:nvPr>
            </p:nvSpPr>
            <p:spPr bwMode="auto">
              <a:xfrm>
                <a:off x="1479" y="3264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26787" name="Group 94"/>
            <p:cNvGrpSpPr>
              <a:grpSpLocks/>
            </p:cNvGrpSpPr>
            <p:nvPr/>
          </p:nvGrpSpPr>
          <p:grpSpPr bwMode="auto">
            <a:xfrm>
              <a:off x="1928" y="3264"/>
              <a:ext cx="464" cy="210"/>
              <a:chOff x="1928" y="3264"/>
              <a:chExt cx="464" cy="210"/>
            </a:xfrm>
          </p:grpSpPr>
          <p:sp>
            <p:nvSpPr>
              <p:cNvPr id="26791" name="Rectangle 95"/>
              <p:cNvSpPr>
                <a:spLocks noChangeArrowheads="1"/>
              </p:cNvSpPr>
              <p:nvPr>
                <p:custDataLst>
                  <p:tags r:id="rId150"/>
                </p:custDataLst>
              </p:nvPr>
            </p:nvSpPr>
            <p:spPr bwMode="auto">
              <a:xfrm>
                <a:off x="1928" y="3272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92" name="Rectangle 96"/>
              <p:cNvSpPr>
                <a:spLocks noChangeArrowheads="1"/>
              </p:cNvSpPr>
              <p:nvPr>
                <p:custDataLst>
                  <p:tags r:id="rId151"/>
                </p:custDataLst>
              </p:nvPr>
            </p:nvSpPr>
            <p:spPr bwMode="auto">
              <a:xfrm>
                <a:off x="1959" y="3264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26788" name="Group 97"/>
            <p:cNvGrpSpPr>
              <a:grpSpLocks/>
            </p:cNvGrpSpPr>
            <p:nvPr/>
          </p:nvGrpSpPr>
          <p:grpSpPr bwMode="auto">
            <a:xfrm>
              <a:off x="2408" y="3264"/>
              <a:ext cx="464" cy="210"/>
              <a:chOff x="2408" y="3264"/>
              <a:chExt cx="464" cy="210"/>
            </a:xfrm>
          </p:grpSpPr>
          <p:sp>
            <p:nvSpPr>
              <p:cNvPr id="26789" name="Rectangle 98"/>
              <p:cNvSpPr>
                <a:spLocks noChangeArrowheads="1"/>
              </p:cNvSpPr>
              <p:nvPr>
                <p:custDataLst>
                  <p:tags r:id="rId148"/>
                </p:custDataLst>
              </p:nvPr>
            </p:nvSpPr>
            <p:spPr bwMode="auto">
              <a:xfrm>
                <a:off x="2408" y="3272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90" name="Rectangle 99"/>
              <p:cNvSpPr>
                <a:spLocks noChangeArrowheads="1"/>
              </p:cNvSpPr>
              <p:nvPr>
                <p:custDataLst>
                  <p:tags r:id="rId149"/>
                </p:custDataLst>
              </p:nvPr>
            </p:nvSpPr>
            <p:spPr bwMode="auto">
              <a:xfrm>
                <a:off x="2487" y="3264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Wr</a:t>
                </a:r>
              </a:p>
            </p:txBody>
          </p:sp>
        </p:grpSp>
      </p:grpSp>
      <p:grpSp>
        <p:nvGrpSpPr>
          <p:cNvPr id="26695" name="Group 100"/>
          <p:cNvGrpSpPr>
            <a:grpSpLocks/>
          </p:cNvGrpSpPr>
          <p:nvPr>
            <p:custDataLst>
              <p:tags r:id="rId69"/>
            </p:custDataLst>
          </p:nvPr>
        </p:nvGrpSpPr>
        <p:grpSpPr bwMode="auto">
          <a:xfrm>
            <a:off x="4737100" y="4429125"/>
            <a:ext cx="738188" cy="333375"/>
            <a:chOff x="2888" y="2544"/>
            <a:chExt cx="465" cy="210"/>
          </a:xfrm>
        </p:grpSpPr>
        <p:sp>
          <p:nvSpPr>
            <p:cNvPr id="26782" name="Rectangle 101"/>
            <p:cNvSpPr>
              <a:spLocks noChangeArrowheads="1"/>
            </p:cNvSpPr>
            <p:nvPr>
              <p:custDataLst>
                <p:tags r:id="rId146"/>
              </p:custDataLst>
            </p:nvPr>
          </p:nvSpPr>
          <p:spPr bwMode="auto">
            <a:xfrm>
              <a:off x="2888" y="2552"/>
              <a:ext cx="464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83" name="Rectangle 102"/>
            <p:cNvSpPr>
              <a:spLocks noChangeArrowheads="1"/>
            </p:cNvSpPr>
            <p:nvPr>
              <p:custDataLst>
                <p:tags r:id="rId147"/>
              </p:custDataLst>
            </p:nvPr>
          </p:nvSpPr>
          <p:spPr bwMode="auto">
            <a:xfrm>
              <a:off x="2919" y="2544"/>
              <a:ext cx="43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 dirty="0" err="1">
                  <a:latin typeface="Times New Roman" charset="0"/>
                </a:rPr>
                <a:t>Ifetch</a:t>
              </a:r>
              <a:endParaRPr lang="en-US" sz="1600" b="1" dirty="0">
                <a:latin typeface="Times New Roman" charset="0"/>
              </a:endParaRPr>
            </a:p>
          </p:txBody>
        </p:sp>
      </p:grpSp>
      <p:grpSp>
        <p:nvGrpSpPr>
          <p:cNvPr id="26696" name="Group 103"/>
          <p:cNvGrpSpPr>
            <a:grpSpLocks/>
          </p:cNvGrpSpPr>
          <p:nvPr>
            <p:custDataLst>
              <p:tags r:id="rId70"/>
            </p:custDataLst>
          </p:nvPr>
        </p:nvGrpSpPr>
        <p:grpSpPr bwMode="auto">
          <a:xfrm>
            <a:off x="5499100" y="4429125"/>
            <a:ext cx="736600" cy="333375"/>
            <a:chOff x="3368" y="2544"/>
            <a:chExt cx="464" cy="210"/>
          </a:xfrm>
        </p:grpSpPr>
        <p:sp>
          <p:nvSpPr>
            <p:cNvPr id="26780" name="Rectangle 104"/>
            <p:cNvSpPr>
              <a:spLocks noChangeArrowheads="1"/>
            </p:cNvSpPr>
            <p:nvPr>
              <p:custDataLst>
                <p:tags r:id="rId144"/>
              </p:custDataLst>
            </p:nvPr>
          </p:nvSpPr>
          <p:spPr bwMode="auto">
            <a:xfrm>
              <a:off x="3368" y="2552"/>
              <a:ext cx="464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81" name="Rectangle 105"/>
            <p:cNvSpPr>
              <a:spLocks noChangeArrowheads="1"/>
            </p:cNvSpPr>
            <p:nvPr>
              <p:custDataLst>
                <p:tags r:id="rId145"/>
              </p:custDataLst>
            </p:nvPr>
          </p:nvSpPr>
          <p:spPr bwMode="auto">
            <a:xfrm>
              <a:off x="3447" y="2544"/>
              <a:ext cx="3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Reg</a:t>
              </a:r>
            </a:p>
          </p:txBody>
        </p:sp>
      </p:grpSp>
      <p:grpSp>
        <p:nvGrpSpPr>
          <p:cNvPr id="26697" name="Group 106"/>
          <p:cNvGrpSpPr>
            <a:grpSpLocks/>
          </p:cNvGrpSpPr>
          <p:nvPr>
            <p:custDataLst>
              <p:tags r:id="rId71"/>
            </p:custDataLst>
          </p:nvPr>
        </p:nvGrpSpPr>
        <p:grpSpPr bwMode="auto">
          <a:xfrm>
            <a:off x="6261100" y="4429125"/>
            <a:ext cx="736600" cy="333375"/>
            <a:chOff x="3848" y="2544"/>
            <a:chExt cx="464" cy="210"/>
          </a:xfrm>
        </p:grpSpPr>
        <p:sp>
          <p:nvSpPr>
            <p:cNvPr id="26778" name="Rectangle 107"/>
            <p:cNvSpPr>
              <a:spLocks noChangeArrowheads="1"/>
            </p:cNvSpPr>
            <p:nvPr>
              <p:custDataLst>
                <p:tags r:id="rId142"/>
              </p:custDataLst>
            </p:nvPr>
          </p:nvSpPr>
          <p:spPr bwMode="auto">
            <a:xfrm>
              <a:off x="3848" y="2552"/>
              <a:ext cx="464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79" name="Rectangle 108"/>
            <p:cNvSpPr>
              <a:spLocks noChangeArrowheads="1"/>
            </p:cNvSpPr>
            <p:nvPr>
              <p:custDataLst>
                <p:tags r:id="rId143"/>
              </p:custDataLst>
            </p:nvPr>
          </p:nvSpPr>
          <p:spPr bwMode="auto">
            <a:xfrm>
              <a:off x="3879" y="2544"/>
              <a:ext cx="37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Exec</a:t>
              </a:r>
            </a:p>
          </p:txBody>
        </p:sp>
      </p:grpSp>
      <p:grpSp>
        <p:nvGrpSpPr>
          <p:cNvPr id="26698" name="Group 109"/>
          <p:cNvGrpSpPr>
            <a:grpSpLocks/>
          </p:cNvGrpSpPr>
          <p:nvPr>
            <p:custDataLst>
              <p:tags r:id="rId72"/>
            </p:custDataLst>
          </p:nvPr>
        </p:nvGrpSpPr>
        <p:grpSpPr bwMode="auto">
          <a:xfrm>
            <a:off x="7023100" y="4429125"/>
            <a:ext cx="736600" cy="333375"/>
            <a:chOff x="4328" y="2544"/>
            <a:chExt cx="464" cy="210"/>
          </a:xfrm>
        </p:grpSpPr>
        <p:sp>
          <p:nvSpPr>
            <p:cNvPr id="26776" name="Rectangle 110"/>
            <p:cNvSpPr>
              <a:spLocks noChangeArrowheads="1"/>
            </p:cNvSpPr>
            <p:nvPr>
              <p:custDataLst>
                <p:tags r:id="rId140"/>
              </p:custDataLst>
            </p:nvPr>
          </p:nvSpPr>
          <p:spPr bwMode="auto">
            <a:xfrm>
              <a:off x="4328" y="2552"/>
              <a:ext cx="464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77" name="Rectangle 111"/>
            <p:cNvSpPr>
              <a:spLocks noChangeArrowheads="1"/>
            </p:cNvSpPr>
            <p:nvPr>
              <p:custDataLst>
                <p:tags r:id="rId141"/>
              </p:custDataLst>
            </p:nvPr>
          </p:nvSpPr>
          <p:spPr bwMode="auto">
            <a:xfrm>
              <a:off x="4359" y="2544"/>
              <a:ext cx="39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Mem</a:t>
              </a:r>
            </a:p>
          </p:txBody>
        </p:sp>
      </p:grpSp>
      <p:sp>
        <p:nvSpPr>
          <p:cNvPr id="26699" name="Rectangle 112"/>
          <p:cNvSpPr>
            <a:spLocks noChangeArrowheads="1"/>
          </p:cNvSpPr>
          <p:nvPr>
            <p:custDataLst>
              <p:tags r:id="rId73"/>
            </p:custDataLst>
          </p:nvPr>
        </p:nvSpPr>
        <p:spPr bwMode="auto">
          <a:xfrm>
            <a:off x="900113" y="4124325"/>
            <a:ext cx="6334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Load</a:t>
            </a:r>
          </a:p>
        </p:txBody>
      </p:sp>
      <p:sp>
        <p:nvSpPr>
          <p:cNvPr id="26700" name="Rectangle 113"/>
          <p:cNvSpPr>
            <a:spLocks noChangeArrowheads="1"/>
          </p:cNvSpPr>
          <p:nvPr>
            <p:custDataLst>
              <p:tags r:id="rId74"/>
            </p:custDataLst>
          </p:nvPr>
        </p:nvSpPr>
        <p:spPr bwMode="auto">
          <a:xfrm>
            <a:off x="4710113" y="4124325"/>
            <a:ext cx="64293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 dirty="0">
                <a:latin typeface="Times New Roman" charset="0"/>
              </a:rPr>
              <a:t>Store</a:t>
            </a:r>
          </a:p>
        </p:txBody>
      </p:sp>
      <p:sp>
        <p:nvSpPr>
          <p:cNvPr id="26701" name="Line 114"/>
          <p:cNvSpPr>
            <a:spLocks noChangeShapeType="1"/>
          </p:cNvSpPr>
          <p:nvPr>
            <p:custDataLst>
              <p:tags r:id="rId75"/>
            </p:custDataLst>
          </p:nvPr>
        </p:nvSpPr>
        <p:spPr bwMode="auto">
          <a:xfrm flipV="1">
            <a:off x="4724400" y="3514725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02" name="Rectangle 115"/>
          <p:cNvSpPr>
            <a:spLocks noChangeArrowheads="1"/>
          </p:cNvSpPr>
          <p:nvPr>
            <p:custDataLst>
              <p:tags r:id="rId76"/>
            </p:custDataLst>
          </p:nvPr>
        </p:nvSpPr>
        <p:spPr bwMode="auto">
          <a:xfrm>
            <a:off x="366713" y="5067300"/>
            <a:ext cx="23876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Pipeline Implementation:</a:t>
            </a:r>
          </a:p>
        </p:txBody>
      </p:sp>
      <p:grpSp>
        <p:nvGrpSpPr>
          <p:cNvPr id="26703" name="Group 116"/>
          <p:cNvGrpSpPr>
            <a:grpSpLocks/>
          </p:cNvGrpSpPr>
          <p:nvPr>
            <p:custDataLst>
              <p:tags r:id="rId77"/>
            </p:custDataLst>
          </p:nvPr>
        </p:nvGrpSpPr>
        <p:grpSpPr bwMode="auto">
          <a:xfrm>
            <a:off x="1689100" y="5800725"/>
            <a:ext cx="3784600" cy="333375"/>
            <a:chOff x="968" y="3552"/>
            <a:chExt cx="2384" cy="210"/>
          </a:xfrm>
        </p:grpSpPr>
        <p:grpSp>
          <p:nvGrpSpPr>
            <p:cNvPr id="26761" name="Group 117"/>
            <p:cNvGrpSpPr>
              <a:grpSpLocks/>
            </p:cNvGrpSpPr>
            <p:nvPr/>
          </p:nvGrpSpPr>
          <p:grpSpPr bwMode="auto">
            <a:xfrm>
              <a:off x="968" y="3552"/>
              <a:ext cx="465" cy="210"/>
              <a:chOff x="968" y="3552"/>
              <a:chExt cx="465" cy="210"/>
            </a:xfrm>
          </p:grpSpPr>
          <p:sp>
            <p:nvSpPr>
              <p:cNvPr id="26774" name="Rectangle 118"/>
              <p:cNvSpPr>
                <a:spLocks noChangeArrowheads="1"/>
              </p:cNvSpPr>
              <p:nvPr>
                <p:custDataLst>
                  <p:tags r:id="rId138"/>
                </p:custDataLst>
              </p:nvPr>
            </p:nvSpPr>
            <p:spPr bwMode="auto">
              <a:xfrm>
                <a:off x="968" y="3560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75" name="Rectangle 119"/>
              <p:cNvSpPr>
                <a:spLocks noChangeArrowheads="1"/>
              </p:cNvSpPr>
              <p:nvPr>
                <p:custDataLst>
                  <p:tags r:id="rId139"/>
                </p:custDataLst>
              </p:nvPr>
            </p:nvSpPr>
            <p:spPr bwMode="auto">
              <a:xfrm>
                <a:off x="999" y="3552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26762" name="Group 120"/>
            <p:cNvGrpSpPr>
              <a:grpSpLocks/>
            </p:cNvGrpSpPr>
            <p:nvPr/>
          </p:nvGrpSpPr>
          <p:grpSpPr bwMode="auto">
            <a:xfrm>
              <a:off x="1448" y="3552"/>
              <a:ext cx="464" cy="210"/>
              <a:chOff x="1448" y="3552"/>
              <a:chExt cx="464" cy="210"/>
            </a:xfrm>
          </p:grpSpPr>
          <p:sp>
            <p:nvSpPr>
              <p:cNvPr id="26772" name="Rectangle 121"/>
              <p:cNvSpPr>
                <a:spLocks noChangeArrowheads="1"/>
              </p:cNvSpPr>
              <p:nvPr>
                <p:custDataLst>
                  <p:tags r:id="rId136"/>
                </p:custDataLst>
              </p:nvPr>
            </p:nvSpPr>
            <p:spPr bwMode="auto">
              <a:xfrm>
                <a:off x="1448" y="3560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73" name="Rectangle 122"/>
              <p:cNvSpPr>
                <a:spLocks noChangeArrowheads="1"/>
              </p:cNvSpPr>
              <p:nvPr>
                <p:custDataLst>
                  <p:tags r:id="rId137"/>
                </p:custDataLst>
              </p:nvPr>
            </p:nvSpPr>
            <p:spPr bwMode="auto">
              <a:xfrm>
                <a:off x="1527" y="3552"/>
                <a:ext cx="3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Reg</a:t>
                </a:r>
              </a:p>
            </p:txBody>
          </p:sp>
        </p:grpSp>
        <p:grpSp>
          <p:nvGrpSpPr>
            <p:cNvPr id="26763" name="Group 123"/>
            <p:cNvGrpSpPr>
              <a:grpSpLocks/>
            </p:cNvGrpSpPr>
            <p:nvPr/>
          </p:nvGrpSpPr>
          <p:grpSpPr bwMode="auto">
            <a:xfrm>
              <a:off x="1928" y="3552"/>
              <a:ext cx="464" cy="210"/>
              <a:chOff x="1928" y="3552"/>
              <a:chExt cx="464" cy="210"/>
            </a:xfrm>
          </p:grpSpPr>
          <p:sp>
            <p:nvSpPr>
              <p:cNvPr id="26770" name="Rectangle 124"/>
              <p:cNvSpPr>
                <a:spLocks noChangeArrowheads="1"/>
              </p:cNvSpPr>
              <p:nvPr>
                <p:custDataLst>
                  <p:tags r:id="rId134"/>
                </p:custDataLst>
              </p:nvPr>
            </p:nvSpPr>
            <p:spPr bwMode="auto">
              <a:xfrm>
                <a:off x="1928" y="3560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71" name="Rectangle 125"/>
              <p:cNvSpPr>
                <a:spLocks noChangeArrowheads="1"/>
              </p:cNvSpPr>
              <p:nvPr>
                <p:custDataLst>
                  <p:tags r:id="rId135"/>
                </p:custDataLst>
              </p:nvPr>
            </p:nvSpPr>
            <p:spPr bwMode="auto">
              <a:xfrm>
                <a:off x="1959" y="3552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26764" name="Group 126"/>
            <p:cNvGrpSpPr>
              <a:grpSpLocks/>
            </p:cNvGrpSpPr>
            <p:nvPr/>
          </p:nvGrpSpPr>
          <p:grpSpPr bwMode="auto">
            <a:xfrm>
              <a:off x="2408" y="3552"/>
              <a:ext cx="464" cy="210"/>
              <a:chOff x="2408" y="3552"/>
              <a:chExt cx="464" cy="210"/>
            </a:xfrm>
          </p:grpSpPr>
          <p:sp>
            <p:nvSpPr>
              <p:cNvPr id="26768" name="Rectangle 127"/>
              <p:cNvSpPr>
                <a:spLocks noChangeArrowheads="1"/>
              </p:cNvSpPr>
              <p:nvPr>
                <p:custDataLst>
                  <p:tags r:id="rId132"/>
                </p:custDataLst>
              </p:nvPr>
            </p:nvSpPr>
            <p:spPr bwMode="auto">
              <a:xfrm>
                <a:off x="2408" y="3560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69" name="Rectangle 128"/>
              <p:cNvSpPr>
                <a:spLocks noChangeArrowheads="1"/>
              </p:cNvSpPr>
              <p:nvPr>
                <p:custDataLst>
                  <p:tags r:id="rId133"/>
                </p:custDataLst>
              </p:nvPr>
            </p:nvSpPr>
            <p:spPr bwMode="auto">
              <a:xfrm>
                <a:off x="2439" y="3552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26765" name="Group 129"/>
            <p:cNvGrpSpPr>
              <a:grpSpLocks/>
            </p:cNvGrpSpPr>
            <p:nvPr/>
          </p:nvGrpSpPr>
          <p:grpSpPr bwMode="auto">
            <a:xfrm>
              <a:off x="2888" y="3552"/>
              <a:ext cx="464" cy="210"/>
              <a:chOff x="2888" y="3552"/>
              <a:chExt cx="464" cy="210"/>
            </a:xfrm>
          </p:grpSpPr>
          <p:sp>
            <p:nvSpPr>
              <p:cNvPr id="26766" name="Rectangle 130"/>
              <p:cNvSpPr>
                <a:spLocks noChangeArrowheads="1"/>
              </p:cNvSpPr>
              <p:nvPr>
                <p:custDataLst>
                  <p:tags r:id="rId130"/>
                </p:custDataLst>
              </p:nvPr>
            </p:nvSpPr>
            <p:spPr bwMode="auto">
              <a:xfrm>
                <a:off x="2888" y="3560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67" name="Rectangle 131"/>
              <p:cNvSpPr>
                <a:spLocks noChangeArrowheads="1"/>
              </p:cNvSpPr>
              <p:nvPr>
                <p:custDataLst>
                  <p:tags r:id="rId131"/>
                </p:custDataLst>
              </p:nvPr>
            </p:nvSpPr>
            <p:spPr bwMode="auto">
              <a:xfrm>
                <a:off x="2967" y="3552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Wr</a:t>
                </a:r>
              </a:p>
            </p:txBody>
          </p:sp>
        </p:grpSp>
      </p:grpSp>
      <p:sp>
        <p:nvSpPr>
          <p:cNvPr id="26704" name="Rectangle 132"/>
          <p:cNvSpPr>
            <a:spLocks noChangeArrowheads="1"/>
          </p:cNvSpPr>
          <p:nvPr>
            <p:custDataLst>
              <p:tags r:id="rId78"/>
            </p:custDataLst>
          </p:nvPr>
        </p:nvSpPr>
        <p:spPr bwMode="auto">
          <a:xfrm>
            <a:off x="1128713" y="5800725"/>
            <a:ext cx="64293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Store</a:t>
            </a:r>
          </a:p>
        </p:txBody>
      </p:sp>
      <p:sp>
        <p:nvSpPr>
          <p:cNvPr id="26705" name="Line 133"/>
          <p:cNvSpPr>
            <a:spLocks noChangeShapeType="1"/>
          </p:cNvSpPr>
          <p:nvPr>
            <p:custDataLst>
              <p:tags r:id="rId79"/>
            </p:custDataLst>
          </p:nvPr>
        </p:nvSpPr>
        <p:spPr bwMode="auto">
          <a:xfrm flipV="1">
            <a:off x="914400" y="3514725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06" name="Line 134"/>
          <p:cNvSpPr>
            <a:spLocks noChangeShapeType="1"/>
          </p:cNvSpPr>
          <p:nvPr>
            <p:custDataLst>
              <p:tags r:id="rId80"/>
            </p:custDataLst>
          </p:nvPr>
        </p:nvSpPr>
        <p:spPr bwMode="auto">
          <a:xfrm flipV="1">
            <a:off x="914400" y="4733925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07" name="Line 135"/>
          <p:cNvSpPr>
            <a:spLocks noChangeShapeType="1"/>
          </p:cNvSpPr>
          <p:nvPr>
            <p:custDataLst>
              <p:tags r:id="rId81"/>
            </p:custDataLst>
          </p:nvPr>
        </p:nvSpPr>
        <p:spPr bwMode="auto">
          <a:xfrm flipV="1">
            <a:off x="4724400" y="4733925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08" name="Line 136"/>
          <p:cNvSpPr>
            <a:spLocks noChangeShapeType="1"/>
          </p:cNvSpPr>
          <p:nvPr>
            <p:custDataLst>
              <p:tags r:id="rId82"/>
            </p:custDataLst>
          </p:nvPr>
        </p:nvSpPr>
        <p:spPr bwMode="auto">
          <a:xfrm>
            <a:off x="533400" y="16002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09" name="Line 137"/>
          <p:cNvSpPr>
            <a:spLocks noChangeShapeType="1"/>
          </p:cNvSpPr>
          <p:nvPr>
            <p:custDataLst>
              <p:tags r:id="rId83"/>
            </p:custDataLst>
          </p:nvPr>
        </p:nvSpPr>
        <p:spPr bwMode="auto">
          <a:xfrm>
            <a:off x="914400" y="16002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10" name="Line 138"/>
          <p:cNvSpPr>
            <a:spLocks noChangeShapeType="1"/>
          </p:cNvSpPr>
          <p:nvPr>
            <p:custDataLst>
              <p:tags r:id="rId84"/>
            </p:custDataLst>
          </p:nvPr>
        </p:nvSpPr>
        <p:spPr bwMode="auto">
          <a:xfrm flipV="1">
            <a:off x="7772400" y="3514725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11" name="Line 139"/>
          <p:cNvSpPr>
            <a:spLocks noChangeShapeType="1"/>
          </p:cNvSpPr>
          <p:nvPr>
            <p:custDataLst>
              <p:tags r:id="rId85"/>
            </p:custDataLst>
          </p:nvPr>
        </p:nvSpPr>
        <p:spPr bwMode="auto">
          <a:xfrm flipV="1">
            <a:off x="4724400" y="2447925"/>
            <a:ext cx="0" cy="8382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12" name="Line 140"/>
          <p:cNvSpPr>
            <a:spLocks noChangeShapeType="1"/>
          </p:cNvSpPr>
          <p:nvPr>
            <p:custDataLst>
              <p:tags r:id="rId86"/>
            </p:custDataLst>
          </p:nvPr>
        </p:nvSpPr>
        <p:spPr bwMode="auto">
          <a:xfrm>
            <a:off x="4495800" y="16002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13" name="Line 141"/>
          <p:cNvSpPr>
            <a:spLocks noChangeShapeType="1"/>
          </p:cNvSpPr>
          <p:nvPr>
            <p:custDataLst>
              <p:tags r:id="rId87"/>
            </p:custDataLst>
          </p:nvPr>
        </p:nvSpPr>
        <p:spPr bwMode="auto">
          <a:xfrm flipV="1">
            <a:off x="8229600" y="1685925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14" name="Line 142"/>
          <p:cNvSpPr>
            <a:spLocks noChangeShapeType="1"/>
          </p:cNvSpPr>
          <p:nvPr>
            <p:custDataLst>
              <p:tags r:id="rId88"/>
            </p:custDataLst>
          </p:nvPr>
        </p:nvSpPr>
        <p:spPr bwMode="auto">
          <a:xfrm>
            <a:off x="8229600" y="16002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15" name="Line 143"/>
          <p:cNvSpPr>
            <a:spLocks noChangeShapeType="1"/>
          </p:cNvSpPr>
          <p:nvPr>
            <p:custDataLst>
              <p:tags r:id="rId89"/>
            </p:custDataLst>
          </p:nvPr>
        </p:nvSpPr>
        <p:spPr bwMode="auto">
          <a:xfrm>
            <a:off x="914400" y="1828800"/>
            <a:ext cx="1905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16" name="Line 144"/>
          <p:cNvSpPr>
            <a:spLocks noChangeShapeType="1"/>
          </p:cNvSpPr>
          <p:nvPr>
            <p:custDataLst>
              <p:tags r:id="rId90"/>
            </p:custDataLst>
          </p:nvPr>
        </p:nvSpPr>
        <p:spPr bwMode="auto">
          <a:xfrm>
            <a:off x="2819400" y="16002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17" name="Line 145"/>
          <p:cNvSpPr>
            <a:spLocks noChangeShapeType="1"/>
          </p:cNvSpPr>
          <p:nvPr>
            <p:custDataLst>
              <p:tags r:id="rId91"/>
            </p:custDataLst>
          </p:nvPr>
        </p:nvSpPr>
        <p:spPr bwMode="auto">
          <a:xfrm>
            <a:off x="2819400" y="16002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18" name="Line 146"/>
          <p:cNvSpPr>
            <a:spLocks noChangeShapeType="1"/>
          </p:cNvSpPr>
          <p:nvPr>
            <p:custDataLst>
              <p:tags r:id="rId92"/>
            </p:custDataLst>
          </p:nvPr>
        </p:nvSpPr>
        <p:spPr bwMode="auto">
          <a:xfrm>
            <a:off x="4495800" y="1828800"/>
            <a:ext cx="1905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19" name="Line 147"/>
          <p:cNvSpPr>
            <a:spLocks noChangeShapeType="1"/>
          </p:cNvSpPr>
          <p:nvPr>
            <p:custDataLst>
              <p:tags r:id="rId93"/>
            </p:custDataLst>
          </p:nvPr>
        </p:nvSpPr>
        <p:spPr bwMode="auto">
          <a:xfrm>
            <a:off x="6400800" y="1600200"/>
            <a:ext cx="1828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20" name="Line 148"/>
          <p:cNvSpPr>
            <a:spLocks noChangeShapeType="1"/>
          </p:cNvSpPr>
          <p:nvPr>
            <p:custDataLst>
              <p:tags r:id="rId94"/>
            </p:custDataLst>
          </p:nvPr>
        </p:nvSpPr>
        <p:spPr bwMode="auto">
          <a:xfrm>
            <a:off x="6400800" y="16002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21" name="Line 149"/>
          <p:cNvSpPr>
            <a:spLocks noChangeShapeType="1"/>
          </p:cNvSpPr>
          <p:nvPr>
            <p:custDataLst>
              <p:tags r:id="rId95"/>
            </p:custDataLst>
          </p:nvPr>
        </p:nvSpPr>
        <p:spPr bwMode="auto">
          <a:xfrm>
            <a:off x="8305800" y="18288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22" name="Rectangle 150"/>
          <p:cNvSpPr>
            <a:spLocks noChangeArrowheads="1"/>
          </p:cNvSpPr>
          <p:nvPr>
            <p:custDataLst>
              <p:tags r:id="rId96"/>
            </p:custDataLst>
          </p:nvPr>
        </p:nvSpPr>
        <p:spPr bwMode="auto">
          <a:xfrm>
            <a:off x="442913" y="1600200"/>
            <a:ext cx="49688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Clk</a:t>
            </a:r>
          </a:p>
        </p:txBody>
      </p:sp>
      <p:sp>
        <p:nvSpPr>
          <p:cNvPr id="26723" name="Rectangle 151"/>
          <p:cNvSpPr>
            <a:spLocks noChangeArrowheads="1"/>
          </p:cNvSpPr>
          <p:nvPr>
            <p:custDataLst>
              <p:tags r:id="rId97"/>
            </p:custDataLst>
          </p:nvPr>
        </p:nvSpPr>
        <p:spPr bwMode="auto">
          <a:xfrm>
            <a:off x="442913" y="1981200"/>
            <a:ext cx="27543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Single Cycle Implementation:</a:t>
            </a:r>
          </a:p>
        </p:txBody>
      </p:sp>
      <p:sp>
        <p:nvSpPr>
          <p:cNvPr id="26724" name="Rectangle 152"/>
          <p:cNvSpPr>
            <a:spLocks noChangeArrowheads="1"/>
          </p:cNvSpPr>
          <p:nvPr>
            <p:custDataLst>
              <p:tags r:id="rId98"/>
            </p:custDataLst>
          </p:nvPr>
        </p:nvSpPr>
        <p:spPr bwMode="auto">
          <a:xfrm>
            <a:off x="927100" y="2374900"/>
            <a:ext cx="3556000" cy="279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25" name="Rectangle 153"/>
          <p:cNvSpPr>
            <a:spLocks noChangeArrowheads="1"/>
          </p:cNvSpPr>
          <p:nvPr>
            <p:custDataLst>
              <p:tags r:id="rId99"/>
            </p:custDataLst>
          </p:nvPr>
        </p:nvSpPr>
        <p:spPr bwMode="auto">
          <a:xfrm>
            <a:off x="4508500" y="2374900"/>
            <a:ext cx="3708400" cy="279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26" name="Rectangle 154"/>
          <p:cNvSpPr>
            <a:spLocks noChangeArrowheads="1"/>
          </p:cNvSpPr>
          <p:nvPr>
            <p:custDataLst>
              <p:tags r:id="rId100"/>
            </p:custDataLst>
          </p:nvPr>
        </p:nvSpPr>
        <p:spPr bwMode="auto">
          <a:xfrm>
            <a:off x="2271713" y="2362200"/>
            <a:ext cx="6334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Load</a:t>
            </a:r>
          </a:p>
        </p:txBody>
      </p:sp>
      <p:sp>
        <p:nvSpPr>
          <p:cNvPr id="26727" name="Rectangle 155"/>
          <p:cNvSpPr>
            <a:spLocks noChangeArrowheads="1"/>
          </p:cNvSpPr>
          <p:nvPr>
            <p:custDataLst>
              <p:tags r:id="rId101"/>
            </p:custDataLst>
          </p:nvPr>
        </p:nvSpPr>
        <p:spPr bwMode="auto">
          <a:xfrm>
            <a:off x="6081713" y="2362200"/>
            <a:ext cx="64293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Store</a:t>
            </a:r>
          </a:p>
        </p:txBody>
      </p:sp>
      <p:sp>
        <p:nvSpPr>
          <p:cNvPr id="26728" name="Line 156"/>
          <p:cNvSpPr>
            <a:spLocks noChangeShapeType="1"/>
          </p:cNvSpPr>
          <p:nvPr>
            <p:custDataLst>
              <p:tags r:id="rId102"/>
            </p:custDataLst>
          </p:nvPr>
        </p:nvSpPr>
        <p:spPr bwMode="auto">
          <a:xfrm flipV="1">
            <a:off x="7543800" y="2362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29" name="Rectangle 157"/>
          <p:cNvSpPr>
            <a:spLocks noChangeArrowheads="1"/>
          </p:cNvSpPr>
          <p:nvPr>
            <p:custDataLst>
              <p:tags r:id="rId103"/>
            </p:custDataLst>
          </p:nvPr>
        </p:nvSpPr>
        <p:spPr bwMode="auto">
          <a:xfrm>
            <a:off x="7529513" y="2362200"/>
            <a:ext cx="7223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Waste</a:t>
            </a:r>
          </a:p>
        </p:txBody>
      </p:sp>
      <p:grpSp>
        <p:nvGrpSpPr>
          <p:cNvPr id="26730" name="Group 158"/>
          <p:cNvGrpSpPr>
            <a:grpSpLocks/>
          </p:cNvGrpSpPr>
          <p:nvPr>
            <p:custDataLst>
              <p:tags r:id="rId104"/>
            </p:custDataLst>
          </p:nvPr>
        </p:nvGrpSpPr>
        <p:grpSpPr bwMode="auto">
          <a:xfrm>
            <a:off x="7785100" y="4429125"/>
            <a:ext cx="738188" cy="333375"/>
            <a:chOff x="4808" y="2544"/>
            <a:chExt cx="465" cy="210"/>
          </a:xfrm>
        </p:grpSpPr>
        <p:sp>
          <p:nvSpPr>
            <p:cNvPr id="26759" name="Rectangle 159"/>
            <p:cNvSpPr>
              <a:spLocks noChangeArrowheads="1"/>
            </p:cNvSpPr>
            <p:nvPr>
              <p:custDataLst>
                <p:tags r:id="rId128"/>
              </p:custDataLst>
            </p:nvPr>
          </p:nvSpPr>
          <p:spPr bwMode="auto">
            <a:xfrm>
              <a:off x="4808" y="2552"/>
              <a:ext cx="464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60" name="Rectangle 160"/>
            <p:cNvSpPr>
              <a:spLocks noChangeArrowheads="1"/>
            </p:cNvSpPr>
            <p:nvPr>
              <p:custDataLst>
                <p:tags r:id="rId129"/>
              </p:custDataLst>
            </p:nvPr>
          </p:nvSpPr>
          <p:spPr bwMode="auto">
            <a:xfrm>
              <a:off x="4839" y="2544"/>
              <a:ext cx="43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Ifetch</a:t>
              </a:r>
            </a:p>
          </p:txBody>
        </p:sp>
      </p:grpSp>
      <p:sp>
        <p:nvSpPr>
          <p:cNvPr id="26731" name="Rectangle 161"/>
          <p:cNvSpPr>
            <a:spLocks noChangeArrowheads="1"/>
          </p:cNvSpPr>
          <p:nvPr>
            <p:custDataLst>
              <p:tags r:id="rId105"/>
            </p:custDataLst>
          </p:nvPr>
        </p:nvSpPr>
        <p:spPr bwMode="auto">
          <a:xfrm>
            <a:off x="7758113" y="4124325"/>
            <a:ext cx="7683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R-type</a:t>
            </a:r>
          </a:p>
        </p:txBody>
      </p:sp>
      <p:grpSp>
        <p:nvGrpSpPr>
          <p:cNvPr id="26732" name="Group 162"/>
          <p:cNvGrpSpPr>
            <a:grpSpLocks/>
          </p:cNvGrpSpPr>
          <p:nvPr>
            <p:custDataLst>
              <p:tags r:id="rId106"/>
            </p:custDataLst>
          </p:nvPr>
        </p:nvGrpSpPr>
        <p:grpSpPr bwMode="auto">
          <a:xfrm>
            <a:off x="2460625" y="6143625"/>
            <a:ext cx="3784600" cy="333375"/>
            <a:chOff x="1496" y="3840"/>
            <a:chExt cx="2384" cy="210"/>
          </a:xfrm>
        </p:grpSpPr>
        <p:grpSp>
          <p:nvGrpSpPr>
            <p:cNvPr id="26744" name="Group 163"/>
            <p:cNvGrpSpPr>
              <a:grpSpLocks/>
            </p:cNvGrpSpPr>
            <p:nvPr/>
          </p:nvGrpSpPr>
          <p:grpSpPr bwMode="auto">
            <a:xfrm>
              <a:off x="1496" y="3840"/>
              <a:ext cx="465" cy="210"/>
              <a:chOff x="1496" y="3840"/>
              <a:chExt cx="465" cy="210"/>
            </a:xfrm>
          </p:grpSpPr>
          <p:sp>
            <p:nvSpPr>
              <p:cNvPr id="26757" name="Rectangle 164"/>
              <p:cNvSpPr>
                <a:spLocks noChangeArrowheads="1"/>
              </p:cNvSpPr>
              <p:nvPr>
                <p:custDataLst>
                  <p:tags r:id="rId126"/>
                </p:custDataLst>
              </p:nvPr>
            </p:nvSpPr>
            <p:spPr bwMode="auto">
              <a:xfrm>
                <a:off x="1496" y="3848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58" name="Rectangle 165"/>
              <p:cNvSpPr>
                <a:spLocks noChangeArrowheads="1"/>
              </p:cNvSpPr>
              <p:nvPr>
                <p:custDataLst>
                  <p:tags r:id="rId127"/>
                </p:custDataLst>
              </p:nvPr>
            </p:nvSpPr>
            <p:spPr bwMode="auto">
              <a:xfrm>
                <a:off x="1527" y="3840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26745" name="Group 166"/>
            <p:cNvGrpSpPr>
              <a:grpSpLocks/>
            </p:cNvGrpSpPr>
            <p:nvPr/>
          </p:nvGrpSpPr>
          <p:grpSpPr bwMode="auto">
            <a:xfrm>
              <a:off x="1976" y="3840"/>
              <a:ext cx="464" cy="210"/>
              <a:chOff x="1976" y="3840"/>
              <a:chExt cx="464" cy="210"/>
            </a:xfrm>
          </p:grpSpPr>
          <p:sp>
            <p:nvSpPr>
              <p:cNvPr id="26755" name="Rectangle 167"/>
              <p:cNvSpPr>
                <a:spLocks noChangeArrowheads="1"/>
              </p:cNvSpPr>
              <p:nvPr>
                <p:custDataLst>
                  <p:tags r:id="rId124"/>
                </p:custDataLst>
              </p:nvPr>
            </p:nvSpPr>
            <p:spPr bwMode="auto">
              <a:xfrm>
                <a:off x="1976" y="3848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56" name="Rectangle 168"/>
              <p:cNvSpPr>
                <a:spLocks noChangeArrowheads="1"/>
              </p:cNvSpPr>
              <p:nvPr>
                <p:custDataLst>
                  <p:tags r:id="rId125"/>
                </p:custDataLst>
              </p:nvPr>
            </p:nvSpPr>
            <p:spPr bwMode="auto">
              <a:xfrm>
                <a:off x="2055" y="3840"/>
                <a:ext cx="3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Reg</a:t>
                </a:r>
              </a:p>
            </p:txBody>
          </p:sp>
        </p:grpSp>
        <p:grpSp>
          <p:nvGrpSpPr>
            <p:cNvPr id="26746" name="Group 169"/>
            <p:cNvGrpSpPr>
              <a:grpSpLocks/>
            </p:cNvGrpSpPr>
            <p:nvPr/>
          </p:nvGrpSpPr>
          <p:grpSpPr bwMode="auto">
            <a:xfrm>
              <a:off x="2456" y="3840"/>
              <a:ext cx="464" cy="210"/>
              <a:chOff x="2456" y="3840"/>
              <a:chExt cx="464" cy="210"/>
            </a:xfrm>
          </p:grpSpPr>
          <p:sp>
            <p:nvSpPr>
              <p:cNvPr id="26753" name="Rectangle 170"/>
              <p:cNvSpPr>
                <a:spLocks noChangeArrowheads="1"/>
              </p:cNvSpPr>
              <p:nvPr>
                <p:custDataLst>
                  <p:tags r:id="rId122"/>
                </p:custDataLst>
              </p:nvPr>
            </p:nvSpPr>
            <p:spPr bwMode="auto">
              <a:xfrm>
                <a:off x="2456" y="3848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54" name="Rectangle 171"/>
              <p:cNvSpPr>
                <a:spLocks noChangeArrowheads="1"/>
              </p:cNvSpPr>
              <p:nvPr>
                <p:custDataLst>
                  <p:tags r:id="rId123"/>
                </p:custDataLst>
              </p:nvPr>
            </p:nvSpPr>
            <p:spPr bwMode="auto">
              <a:xfrm>
                <a:off x="2487" y="3840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26747" name="Group 172"/>
            <p:cNvGrpSpPr>
              <a:grpSpLocks/>
            </p:cNvGrpSpPr>
            <p:nvPr/>
          </p:nvGrpSpPr>
          <p:grpSpPr bwMode="auto">
            <a:xfrm>
              <a:off x="2936" y="3840"/>
              <a:ext cx="464" cy="210"/>
              <a:chOff x="2936" y="3840"/>
              <a:chExt cx="464" cy="210"/>
            </a:xfrm>
          </p:grpSpPr>
          <p:sp>
            <p:nvSpPr>
              <p:cNvPr id="26751" name="Rectangle 173"/>
              <p:cNvSpPr>
                <a:spLocks noChangeArrowheads="1"/>
              </p:cNvSpPr>
              <p:nvPr>
                <p:custDataLst>
                  <p:tags r:id="rId120"/>
                </p:custDataLst>
              </p:nvPr>
            </p:nvSpPr>
            <p:spPr bwMode="auto">
              <a:xfrm>
                <a:off x="2936" y="3848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52" name="Rectangle 174"/>
              <p:cNvSpPr>
                <a:spLocks noChangeArrowheads="1"/>
              </p:cNvSpPr>
              <p:nvPr>
                <p:custDataLst>
                  <p:tags r:id="rId121"/>
                </p:custDataLst>
              </p:nvPr>
            </p:nvSpPr>
            <p:spPr bwMode="auto">
              <a:xfrm>
                <a:off x="2967" y="3840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26748" name="Group 175"/>
            <p:cNvGrpSpPr>
              <a:grpSpLocks/>
            </p:cNvGrpSpPr>
            <p:nvPr/>
          </p:nvGrpSpPr>
          <p:grpSpPr bwMode="auto">
            <a:xfrm>
              <a:off x="3416" y="3840"/>
              <a:ext cx="464" cy="210"/>
              <a:chOff x="3416" y="3840"/>
              <a:chExt cx="464" cy="210"/>
            </a:xfrm>
          </p:grpSpPr>
          <p:sp>
            <p:nvSpPr>
              <p:cNvPr id="26749" name="Rectangle 176"/>
              <p:cNvSpPr>
                <a:spLocks noChangeArrowheads="1"/>
              </p:cNvSpPr>
              <p:nvPr>
                <p:custDataLst>
                  <p:tags r:id="rId118"/>
                </p:custDataLst>
              </p:nvPr>
            </p:nvSpPr>
            <p:spPr bwMode="auto">
              <a:xfrm>
                <a:off x="3416" y="3848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50" name="Rectangle 177"/>
              <p:cNvSpPr>
                <a:spLocks noChangeArrowheads="1"/>
              </p:cNvSpPr>
              <p:nvPr>
                <p:custDataLst>
                  <p:tags r:id="rId119"/>
                </p:custDataLst>
              </p:nvPr>
            </p:nvSpPr>
            <p:spPr bwMode="auto">
              <a:xfrm>
                <a:off x="3495" y="3840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Wr</a:t>
                </a:r>
              </a:p>
            </p:txBody>
          </p:sp>
        </p:grpSp>
      </p:grpSp>
      <p:sp>
        <p:nvSpPr>
          <p:cNvPr id="26733" name="Rectangle 178"/>
          <p:cNvSpPr>
            <a:spLocks noChangeArrowheads="1"/>
          </p:cNvSpPr>
          <p:nvPr>
            <p:custDataLst>
              <p:tags r:id="rId107"/>
            </p:custDataLst>
          </p:nvPr>
        </p:nvSpPr>
        <p:spPr bwMode="auto">
          <a:xfrm>
            <a:off x="1747838" y="6143625"/>
            <a:ext cx="7683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R-type</a:t>
            </a:r>
          </a:p>
        </p:txBody>
      </p:sp>
      <p:sp>
        <p:nvSpPr>
          <p:cNvPr id="26734" name="Line 179"/>
          <p:cNvSpPr>
            <a:spLocks noChangeShapeType="1"/>
          </p:cNvSpPr>
          <p:nvPr>
            <p:custDataLst>
              <p:tags r:id="rId108"/>
            </p:custDataLst>
          </p:nvPr>
        </p:nvSpPr>
        <p:spPr bwMode="auto">
          <a:xfrm flipV="1">
            <a:off x="914400" y="1295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35" name="Rectangle 180"/>
          <p:cNvSpPr>
            <a:spLocks noChangeArrowheads="1"/>
          </p:cNvSpPr>
          <p:nvPr>
            <p:custDataLst>
              <p:tags r:id="rId109"/>
            </p:custDataLst>
          </p:nvPr>
        </p:nvSpPr>
        <p:spPr bwMode="auto">
          <a:xfrm>
            <a:off x="2424113" y="1295400"/>
            <a:ext cx="819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Cycle 1</a:t>
            </a:r>
          </a:p>
        </p:txBody>
      </p:sp>
      <p:sp>
        <p:nvSpPr>
          <p:cNvPr id="26736" name="Line 181"/>
          <p:cNvSpPr>
            <a:spLocks noChangeShapeType="1"/>
          </p:cNvSpPr>
          <p:nvPr>
            <p:custDataLst>
              <p:tags r:id="rId110"/>
            </p:custDataLst>
          </p:nvPr>
        </p:nvSpPr>
        <p:spPr bwMode="auto">
          <a:xfrm flipV="1">
            <a:off x="4495800" y="1295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37" name="Line 182"/>
          <p:cNvSpPr>
            <a:spLocks noChangeShapeType="1"/>
          </p:cNvSpPr>
          <p:nvPr>
            <p:custDataLst>
              <p:tags r:id="rId111"/>
            </p:custDataLst>
          </p:nvPr>
        </p:nvSpPr>
        <p:spPr bwMode="auto">
          <a:xfrm flipV="1">
            <a:off x="8229600" y="1295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38" name="Rectangle 183"/>
          <p:cNvSpPr>
            <a:spLocks noChangeArrowheads="1"/>
          </p:cNvSpPr>
          <p:nvPr>
            <p:custDataLst>
              <p:tags r:id="rId112"/>
            </p:custDataLst>
          </p:nvPr>
        </p:nvSpPr>
        <p:spPr bwMode="auto">
          <a:xfrm>
            <a:off x="6005513" y="1295400"/>
            <a:ext cx="819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Cycle 2</a:t>
            </a:r>
          </a:p>
        </p:txBody>
      </p:sp>
      <p:sp>
        <p:nvSpPr>
          <p:cNvPr id="26739" name="Line 184"/>
          <p:cNvSpPr>
            <a:spLocks noChangeShapeType="1"/>
          </p:cNvSpPr>
          <p:nvPr>
            <p:custDataLst>
              <p:tags r:id="rId113"/>
            </p:custDataLst>
          </p:nvPr>
        </p:nvSpPr>
        <p:spPr bwMode="auto">
          <a:xfrm>
            <a:off x="914400" y="1447800"/>
            <a:ext cx="144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40" name="Line 185"/>
          <p:cNvSpPr>
            <a:spLocks noChangeShapeType="1"/>
          </p:cNvSpPr>
          <p:nvPr>
            <p:custDataLst>
              <p:tags r:id="rId114"/>
            </p:custDataLst>
          </p:nvPr>
        </p:nvSpPr>
        <p:spPr bwMode="auto">
          <a:xfrm>
            <a:off x="4495800" y="1447800"/>
            <a:ext cx="144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41" name="Line 186"/>
          <p:cNvSpPr>
            <a:spLocks noChangeShapeType="1"/>
          </p:cNvSpPr>
          <p:nvPr>
            <p:custDataLst>
              <p:tags r:id="rId115"/>
            </p:custDataLst>
          </p:nvPr>
        </p:nvSpPr>
        <p:spPr bwMode="auto">
          <a:xfrm flipH="1">
            <a:off x="6781800" y="1447800"/>
            <a:ext cx="144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42" name="Line 187"/>
          <p:cNvSpPr>
            <a:spLocks noChangeShapeType="1"/>
          </p:cNvSpPr>
          <p:nvPr>
            <p:custDataLst>
              <p:tags r:id="rId116"/>
            </p:custDataLst>
          </p:nvPr>
        </p:nvSpPr>
        <p:spPr bwMode="auto">
          <a:xfrm flipH="1">
            <a:off x="3276600" y="144780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43" name="Line 188"/>
          <p:cNvSpPr>
            <a:spLocks noChangeShapeType="1"/>
          </p:cNvSpPr>
          <p:nvPr>
            <p:custDataLst>
              <p:tags r:id="rId117"/>
            </p:custDataLst>
          </p:nvPr>
        </p:nvSpPr>
        <p:spPr bwMode="auto">
          <a:xfrm flipV="1">
            <a:off x="4495800" y="1381125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981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dirty="0" smtClean="0"/>
              <a:t>Single Cycle CPUs </a:t>
            </a:r>
          </a:p>
          <a:p>
            <a:pPr lvl="1"/>
            <a:r>
              <a:rPr lang="en-US" dirty="0" smtClean="0"/>
              <a:t>Speed limited by the slowest instruction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Multi Cycle divides </a:t>
            </a:r>
            <a:r>
              <a:rPr lang="en-US" dirty="0" err="1" smtClean="0"/>
              <a:t>instr</a:t>
            </a:r>
            <a:r>
              <a:rPr lang="en-US" dirty="0" smtClean="0"/>
              <a:t> into multiple chunks</a:t>
            </a:r>
          </a:p>
          <a:p>
            <a:pPr lvl="1"/>
            <a:r>
              <a:rPr lang="en-US" dirty="0" smtClean="0"/>
              <a:t>as slow as slowest chunk</a:t>
            </a:r>
          </a:p>
          <a:p>
            <a:pPr lvl="1"/>
            <a:r>
              <a:rPr lang="en-US" dirty="0" smtClean="0"/>
              <a:t>Uses variable CPI for speed up</a:t>
            </a:r>
          </a:p>
          <a:p>
            <a:pPr lvl="1"/>
            <a:endParaRPr lang="en-US" dirty="0"/>
          </a:p>
          <a:p>
            <a:r>
              <a:rPr lang="en-US" dirty="0" smtClean="0"/>
              <a:t>Which is faster </a:t>
            </a:r>
            <a:r>
              <a:rPr lang="en-US" i="1" dirty="0" smtClean="0"/>
              <a:t>on average?</a:t>
            </a:r>
            <a:endParaRPr lang="en-US" dirty="0" smtClean="0"/>
          </a:p>
          <a:p>
            <a:r>
              <a:rPr lang="en-US" dirty="0" smtClean="0"/>
              <a:t>When is the other option faster? </a:t>
            </a:r>
            <a:r>
              <a:rPr lang="en-US" i="1" dirty="0" smtClean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125022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C6CE-9DE2-7E40-A929-2AB4B3149D44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Pipelining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600200"/>
            <a:ext cx="8229600" cy="4572000"/>
          </a:xfrm>
        </p:spPr>
        <p:txBody>
          <a:bodyPr>
            <a:normAutofit fontScale="55000" lnSpcReduction="20000"/>
          </a:bodyPr>
          <a:lstStyle/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/>
              <a:t>Example: Doing the laundry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/>
              <a:t>Ann, Brian, Cathy, &amp; Dave</a:t>
            </a:r>
          </a:p>
          <a:p>
            <a:pPr eaLnBrk="1" hangingPunct="1">
              <a:buFontTx/>
              <a:buNone/>
            </a:pPr>
            <a:r>
              <a:rPr lang="en-US" dirty="0"/>
              <a:t>	each have one load of clothes to wash, dry, and fold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/>
              <a:t>Washer takes 30 minutes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/>
              <a:t>Dryer takes 40 minutes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/>
              <a:t>“Folder” takes 20 minutes</a:t>
            </a:r>
          </a:p>
        </p:txBody>
      </p:sp>
      <p:grpSp>
        <p:nvGrpSpPr>
          <p:cNvPr id="16389" name="Group 21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3448050" y="4292600"/>
            <a:ext cx="673100" cy="800100"/>
            <a:chOff x="4012" y="2316"/>
            <a:chExt cx="424" cy="504"/>
          </a:xfrm>
        </p:grpSpPr>
        <p:grpSp>
          <p:nvGrpSpPr>
            <p:cNvPr id="16419" name="Group 22"/>
            <p:cNvGrpSpPr>
              <a:grpSpLocks/>
            </p:cNvGrpSpPr>
            <p:nvPr/>
          </p:nvGrpSpPr>
          <p:grpSpPr bwMode="auto">
            <a:xfrm>
              <a:off x="4012" y="2316"/>
              <a:ext cx="424" cy="504"/>
              <a:chOff x="4012" y="2316"/>
              <a:chExt cx="424" cy="504"/>
            </a:xfrm>
          </p:grpSpPr>
          <p:sp>
            <p:nvSpPr>
              <p:cNvPr id="16422" name="AutoShape 23"/>
              <p:cNvSpPr>
                <a:spLocks noChangeArrowhead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4012" y="2396"/>
                <a:ext cx="424" cy="424"/>
              </a:xfrm>
              <a:prstGeom prst="cube">
                <a:avLst>
                  <a:gd name="adj" fmla="val 24995"/>
                </a:avLst>
              </a:prstGeom>
              <a:solidFill>
                <a:srgbClr val="A2C1FE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23" name="AutoShape 24"/>
              <p:cNvSpPr>
                <a:spLocks noChangeArrowhead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4108" y="2316"/>
                <a:ext cx="328" cy="88"/>
              </a:xfrm>
              <a:prstGeom prst="cube">
                <a:avLst>
                  <a:gd name="adj" fmla="val 24995"/>
                </a:avLst>
              </a:prstGeom>
              <a:solidFill>
                <a:srgbClr val="A2C1FE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420" name="Oval 25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4140" y="2356"/>
              <a:ext cx="56" cy="3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21" name="AutoShape 26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4064" y="2592"/>
              <a:ext cx="224" cy="96"/>
            </a:xfrm>
            <a:prstGeom prst="octagon">
              <a:avLst>
                <a:gd name="adj" fmla="val 29282"/>
              </a:avLst>
            </a:prstGeom>
            <a:solidFill>
              <a:srgbClr val="A2C1FE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390" name="Group 27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3452813" y="5345113"/>
            <a:ext cx="661987" cy="649287"/>
            <a:chOff x="4007" y="2964"/>
            <a:chExt cx="417" cy="409"/>
          </a:xfrm>
        </p:grpSpPr>
        <p:grpSp>
          <p:nvGrpSpPr>
            <p:cNvPr id="16411" name="Group 28"/>
            <p:cNvGrpSpPr>
              <a:grpSpLocks/>
            </p:cNvGrpSpPr>
            <p:nvPr/>
          </p:nvGrpSpPr>
          <p:grpSpPr bwMode="auto">
            <a:xfrm>
              <a:off x="4009" y="3157"/>
              <a:ext cx="415" cy="216"/>
              <a:chOff x="4009" y="3157"/>
              <a:chExt cx="415" cy="216"/>
            </a:xfrm>
          </p:grpSpPr>
          <p:sp>
            <p:nvSpPr>
              <p:cNvPr id="16415" name="Freeform 29"/>
              <p:cNvSpPr>
                <a:spLocks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211" y="3158"/>
                <a:ext cx="96" cy="215"/>
              </a:xfrm>
              <a:custGeom>
                <a:avLst/>
                <a:gdLst>
                  <a:gd name="T0" fmla="*/ 69 w 96"/>
                  <a:gd name="T1" fmla="*/ 0 h 215"/>
                  <a:gd name="T2" fmla="*/ 95 w 96"/>
                  <a:gd name="T3" fmla="*/ 0 h 215"/>
                  <a:gd name="T4" fmla="*/ 26 w 96"/>
                  <a:gd name="T5" fmla="*/ 214 h 215"/>
                  <a:gd name="T6" fmla="*/ 0 w 96"/>
                  <a:gd name="T7" fmla="*/ 214 h 215"/>
                  <a:gd name="T8" fmla="*/ 69 w 96"/>
                  <a:gd name="T9" fmla="*/ 0 h 2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215"/>
                  <a:gd name="T17" fmla="*/ 96 w 96"/>
                  <a:gd name="T18" fmla="*/ 215 h 2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215">
                    <a:moveTo>
                      <a:pt x="69" y="0"/>
                    </a:moveTo>
                    <a:lnTo>
                      <a:pt x="95" y="0"/>
                    </a:lnTo>
                    <a:lnTo>
                      <a:pt x="26" y="214"/>
                    </a:lnTo>
                    <a:lnTo>
                      <a:pt x="0" y="214"/>
                    </a:lnTo>
                    <a:lnTo>
                      <a:pt x="69" y="0"/>
                    </a:lnTo>
                  </a:path>
                </a:pathLst>
              </a:custGeom>
              <a:solidFill>
                <a:srgbClr val="FC0128"/>
              </a:solidFill>
              <a:ln w="12700" cap="rnd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16" name="Rectangle 30"/>
              <p:cNvSpPr>
                <a:spLocks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4206" y="3157"/>
                <a:ext cx="218" cy="12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17" name="Rectangle 31"/>
              <p:cNvSpPr>
                <a:spLocks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205" y="3248"/>
                <a:ext cx="218" cy="13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18" name="Rectangle 32"/>
              <p:cNvSpPr>
                <a:spLocks noChangeArrowhead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4009" y="3248"/>
                <a:ext cx="116" cy="13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6412" name="Group 33"/>
            <p:cNvGrpSpPr>
              <a:grpSpLocks/>
            </p:cNvGrpSpPr>
            <p:nvPr/>
          </p:nvGrpSpPr>
          <p:grpSpPr bwMode="auto">
            <a:xfrm>
              <a:off x="4007" y="2964"/>
              <a:ext cx="217" cy="409"/>
              <a:chOff x="4007" y="2964"/>
              <a:chExt cx="217" cy="409"/>
            </a:xfrm>
          </p:grpSpPr>
          <p:sp>
            <p:nvSpPr>
              <p:cNvPr id="16413" name="Oval 34"/>
              <p:cNvSpPr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091" y="2964"/>
                <a:ext cx="55" cy="55"/>
              </a:xfrm>
              <a:prstGeom prst="ellipse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14" name="Freeform 35"/>
              <p:cNvSpPr>
                <a:spLocks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007" y="3041"/>
                <a:ext cx="217" cy="332"/>
              </a:xfrm>
              <a:custGeom>
                <a:avLst/>
                <a:gdLst>
                  <a:gd name="T0" fmla="*/ 2 w 217"/>
                  <a:gd name="T1" fmla="*/ 153 h 332"/>
                  <a:gd name="T2" fmla="*/ 1 w 217"/>
                  <a:gd name="T3" fmla="*/ 157 h 332"/>
                  <a:gd name="T4" fmla="*/ 0 w 217"/>
                  <a:gd name="T5" fmla="*/ 163 h 332"/>
                  <a:gd name="T6" fmla="*/ 0 w 217"/>
                  <a:gd name="T7" fmla="*/ 168 h 332"/>
                  <a:gd name="T8" fmla="*/ 2 w 217"/>
                  <a:gd name="T9" fmla="*/ 174 h 332"/>
                  <a:gd name="T10" fmla="*/ 5 w 217"/>
                  <a:gd name="T11" fmla="*/ 179 h 332"/>
                  <a:gd name="T12" fmla="*/ 9 w 217"/>
                  <a:gd name="T13" fmla="*/ 183 h 332"/>
                  <a:gd name="T14" fmla="*/ 14 w 217"/>
                  <a:gd name="T15" fmla="*/ 186 h 332"/>
                  <a:gd name="T16" fmla="*/ 17 w 217"/>
                  <a:gd name="T17" fmla="*/ 186 h 332"/>
                  <a:gd name="T18" fmla="*/ 23 w 217"/>
                  <a:gd name="T19" fmla="*/ 186 h 332"/>
                  <a:gd name="T20" fmla="*/ 141 w 217"/>
                  <a:gd name="T21" fmla="*/ 331 h 332"/>
                  <a:gd name="T22" fmla="*/ 178 w 217"/>
                  <a:gd name="T23" fmla="*/ 159 h 332"/>
                  <a:gd name="T24" fmla="*/ 177 w 217"/>
                  <a:gd name="T25" fmla="*/ 155 h 332"/>
                  <a:gd name="T26" fmla="*/ 176 w 217"/>
                  <a:gd name="T27" fmla="*/ 152 h 332"/>
                  <a:gd name="T28" fmla="*/ 173 w 217"/>
                  <a:gd name="T29" fmla="*/ 149 h 332"/>
                  <a:gd name="T30" fmla="*/ 170 w 217"/>
                  <a:gd name="T31" fmla="*/ 147 h 332"/>
                  <a:gd name="T32" fmla="*/ 166 w 217"/>
                  <a:gd name="T33" fmla="*/ 145 h 332"/>
                  <a:gd name="T34" fmla="*/ 161 w 217"/>
                  <a:gd name="T35" fmla="*/ 145 h 332"/>
                  <a:gd name="T36" fmla="*/ 157 w 217"/>
                  <a:gd name="T37" fmla="*/ 145 h 332"/>
                  <a:gd name="T38" fmla="*/ 153 w 217"/>
                  <a:gd name="T39" fmla="*/ 145 h 332"/>
                  <a:gd name="T40" fmla="*/ 104 w 217"/>
                  <a:gd name="T41" fmla="*/ 84 h 332"/>
                  <a:gd name="T42" fmla="*/ 201 w 217"/>
                  <a:gd name="T43" fmla="*/ 104 h 332"/>
                  <a:gd name="T44" fmla="*/ 204 w 217"/>
                  <a:gd name="T45" fmla="*/ 103 h 332"/>
                  <a:gd name="T46" fmla="*/ 207 w 217"/>
                  <a:gd name="T47" fmla="*/ 103 h 332"/>
                  <a:gd name="T48" fmla="*/ 211 w 217"/>
                  <a:gd name="T49" fmla="*/ 100 h 332"/>
                  <a:gd name="T50" fmla="*/ 214 w 217"/>
                  <a:gd name="T51" fmla="*/ 97 h 332"/>
                  <a:gd name="T52" fmla="*/ 215 w 217"/>
                  <a:gd name="T53" fmla="*/ 93 h 332"/>
                  <a:gd name="T54" fmla="*/ 216 w 217"/>
                  <a:gd name="T55" fmla="*/ 88 h 332"/>
                  <a:gd name="T56" fmla="*/ 215 w 217"/>
                  <a:gd name="T57" fmla="*/ 83 h 332"/>
                  <a:gd name="T58" fmla="*/ 213 w 217"/>
                  <a:gd name="T59" fmla="*/ 79 h 332"/>
                  <a:gd name="T60" fmla="*/ 210 w 217"/>
                  <a:gd name="T61" fmla="*/ 76 h 332"/>
                  <a:gd name="T62" fmla="*/ 206 w 217"/>
                  <a:gd name="T63" fmla="*/ 73 h 332"/>
                  <a:gd name="T64" fmla="*/ 203 w 217"/>
                  <a:gd name="T65" fmla="*/ 72 h 332"/>
                  <a:gd name="T66" fmla="*/ 137 w 217"/>
                  <a:gd name="T67" fmla="*/ 72 h 332"/>
                  <a:gd name="T68" fmla="*/ 125 w 217"/>
                  <a:gd name="T69" fmla="*/ 47 h 332"/>
                  <a:gd name="T70" fmla="*/ 126 w 217"/>
                  <a:gd name="T71" fmla="*/ 41 h 332"/>
                  <a:gd name="T72" fmla="*/ 127 w 217"/>
                  <a:gd name="T73" fmla="*/ 34 h 332"/>
                  <a:gd name="T74" fmla="*/ 127 w 217"/>
                  <a:gd name="T75" fmla="*/ 27 h 332"/>
                  <a:gd name="T76" fmla="*/ 125 w 217"/>
                  <a:gd name="T77" fmla="*/ 21 h 332"/>
                  <a:gd name="T78" fmla="*/ 123 w 217"/>
                  <a:gd name="T79" fmla="*/ 17 h 332"/>
                  <a:gd name="T80" fmla="*/ 120 w 217"/>
                  <a:gd name="T81" fmla="*/ 12 h 332"/>
                  <a:gd name="T82" fmla="*/ 115 w 217"/>
                  <a:gd name="T83" fmla="*/ 8 h 332"/>
                  <a:gd name="T84" fmla="*/ 110 w 217"/>
                  <a:gd name="T85" fmla="*/ 4 h 332"/>
                  <a:gd name="T86" fmla="*/ 104 w 217"/>
                  <a:gd name="T87" fmla="*/ 1 h 332"/>
                  <a:gd name="T88" fmla="*/ 97 w 217"/>
                  <a:gd name="T89" fmla="*/ 0 h 332"/>
                  <a:gd name="T90" fmla="*/ 91 w 217"/>
                  <a:gd name="T91" fmla="*/ 0 h 332"/>
                  <a:gd name="T92" fmla="*/ 84 w 217"/>
                  <a:gd name="T93" fmla="*/ 1 h 332"/>
                  <a:gd name="T94" fmla="*/ 77 w 217"/>
                  <a:gd name="T95" fmla="*/ 3 h 332"/>
                  <a:gd name="T96" fmla="*/ 70 w 217"/>
                  <a:gd name="T97" fmla="*/ 7 h 332"/>
                  <a:gd name="T98" fmla="*/ 66 w 217"/>
                  <a:gd name="T99" fmla="*/ 13 h 332"/>
                  <a:gd name="T100" fmla="*/ 62 w 217"/>
                  <a:gd name="T101" fmla="*/ 19 h 332"/>
                  <a:gd name="T102" fmla="*/ 59 w 217"/>
                  <a:gd name="T103" fmla="*/ 25 h 332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217"/>
                  <a:gd name="T157" fmla="*/ 0 h 332"/>
                  <a:gd name="T158" fmla="*/ 217 w 217"/>
                  <a:gd name="T159" fmla="*/ 332 h 332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217" h="332">
                    <a:moveTo>
                      <a:pt x="59" y="25"/>
                    </a:moveTo>
                    <a:lnTo>
                      <a:pt x="2" y="153"/>
                    </a:lnTo>
                    <a:lnTo>
                      <a:pt x="1" y="155"/>
                    </a:lnTo>
                    <a:lnTo>
                      <a:pt x="1" y="157"/>
                    </a:lnTo>
                    <a:lnTo>
                      <a:pt x="0" y="159"/>
                    </a:lnTo>
                    <a:lnTo>
                      <a:pt x="0" y="163"/>
                    </a:lnTo>
                    <a:lnTo>
                      <a:pt x="0" y="165"/>
                    </a:lnTo>
                    <a:lnTo>
                      <a:pt x="0" y="168"/>
                    </a:lnTo>
                    <a:lnTo>
                      <a:pt x="1" y="171"/>
                    </a:lnTo>
                    <a:lnTo>
                      <a:pt x="2" y="174"/>
                    </a:lnTo>
                    <a:lnTo>
                      <a:pt x="3" y="176"/>
                    </a:lnTo>
                    <a:lnTo>
                      <a:pt x="5" y="179"/>
                    </a:lnTo>
                    <a:lnTo>
                      <a:pt x="7" y="181"/>
                    </a:lnTo>
                    <a:lnTo>
                      <a:pt x="9" y="183"/>
                    </a:lnTo>
                    <a:lnTo>
                      <a:pt x="12" y="184"/>
                    </a:lnTo>
                    <a:lnTo>
                      <a:pt x="14" y="186"/>
                    </a:lnTo>
                    <a:lnTo>
                      <a:pt x="15" y="186"/>
                    </a:lnTo>
                    <a:lnTo>
                      <a:pt x="17" y="186"/>
                    </a:lnTo>
                    <a:lnTo>
                      <a:pt x="20" y="186"/>
                    </a:lnTo>
                    <a:lnTo>
                      <a:pt x="23" y="186"/>
                    </a:lnTo>
                    <a:lnTo>
                      <a:pt x="141" y="186"/>
                    </a:lnTo>
                    <a:lnTo>
                      <a:pt x="141" y="331"/>
                    </a:lnTo>
                    <a:lnTo>
                      <a:pt x="178" y="331"/>
                    </a:lnTo>
                    <a:lnTo>
                      <a:pt x="178" y="159"/>
                    </a:lnTo>
                    <a:lnTo>
                      <a:pt x="178" y="157"/>
                    </a:lnTo>
                    <a:lnTo>
                      <a:pt x="177" y="155"/>
                    </a:lnTo>
                    <a:lnTo>
                      <a:pt x="176" y="153"/>
                    </a:lnTo>
                    <a:lnTo>
                      <a:pt x="176" y="152"/>
                    </a:lnTo>
                    <a:lnTo>
                      <a:pt x="175" y="151"/>
                    </a:lnTo>
                    <a:lnTo>
                      <a:pt x="173" y="149"/>
                    </a:lnTo>
                    <a:lnTo>
                      <a:pt x="172" y="148"/>
                    </a:lnTo>
                    <a:lnTo>
                      <a:pt x="170" y="147"/>
                    </a:lnTo>
                    <a:lnTo>
                      <a:pt x="168" y="146"/>
                    </a:lnTo>
                    <a:lnTo>
                      <a:pt x="166" y="145"/>
                    </a:lnTo>
                    <a:lnTo>
                      <a:pt x="164" y="145"/>
                    </a:lnTo>
                    <a:lnTo>
                      <a:pt x="161" y="145"/>
                    </a:lnTo>
                    <a:lnTo>
                      <a:pt x="159" y="145"/>
                    </a:lnTo>
                    <a:lnTo>
                      <a:pt x="157" y="145"/>
                    </a:lnTo>
                    <a:lnTo>
                      <a:pt x="155" y="145"/>
                    </a:lnTo>
                    <a:lnTo>
                      <a:pt x="153" y="145"/>
                    </a:lnTo>
                    <a:lnTo>
                      <a:pt x="85" y="141"/>
                    </a:lnTo>
                    <a:lnTo>
                      <a:pt x="104" y="84"/>
                    </a:lnTo>
                    <a:lnTo>
                      <a:pt x="118" y="104"/>
                    </a:lnTo>
                    <a:lnTo>
                      <a:pt x="201" y="104"/>
                    </a:lnTo>
                    <a:lnTo>
                      <a:pt x="203" y="103"/>
                    </a:lnTo>
                    <a:lnTo>
                      <a:pt x="204" y="103"/>
                    </a:lnTo>
                    <a:lnTo>
                      <a:pt x="206" y="103"/>
                    </a:lnTo>
                    <a:lnTo>
                      <a:pt x="207" y="103"/>
                    </a:lnTo>
                    <a:lnTo>
                      <a:pt x="209" y="101"/>
                    </a:lnTo>
                    <a:lnTo>
                      <a:pt x="211" y="100"/>
                    </a:lnTo>
                    <a:lnTo>
                      <a:pt x="212" y="98"/>
                    </a:lnTo>
                    <a:lnTo>
                      <a:pt x="214" y="97"/>
                    </a:lnTo>
                    <a:lnTo>
                      <a:pt x="215" y="95"/>
                    </a:lnTo>
                    <a:lnTo>
                      <a:pt x="215" y="93"/>
                    </a:lnTo>
                    <a:lnTo>
                      <a:pt x="216" y="91"/>
                    </a:lnTo>
                    <a:lnTo>
                      <a:pt x="216" y="88"/>
                    </a:lnTo>
                    <a:lnTo>
                      <a:pt x="216" y="85"/>
                    </a:lnTo>
                    <a:lnTo>
                      <a:pt x="215" y="83"/>
                    </a:lnTo>
                    <a:lnTo>
                      <a:pt x="214" y="81"/>
                    </a:lnTo>
                    <a:lnTo>
                      <a:pt x="213" y="79"/>
                    </a:lnTo>
                    <a:lnTo>
                      <a:pt x="211" y="77"/>
                    </a:lnTo>
                    <a:lnTo>
                      <a:pt x="210" y="76"/>
                    </a:lnTo>
                    <a:lnTo>
                      <a:pt x="208" y="74"/>
                    </a:lnTo>
                    <a:lnTo>
                      <a:pt x="206" y="73"/>
                    </a:lnTo>
                    <a:lnTo>
                      <a:pt x="205" y="72"/>
                    </a:lnTo>
                    <a:lnTo>
                      <a:pt x="203" y="72"/>
                    </a:lnTo>
                    <a:lnTo>
                      <a:pt x="201" y="72"/>
                    </a:lnTo>
                    <a:lnTo>
                      <a:pt x="137" y="72"/>
                    </a:lnTo>
                    <a:lnTo>
                      <a:pt x="123" y="49"/>
                    </a:lnTo>
                    <a:lnTo>
                      <a:pt x="125" y="47"/>
                    </a:lnTo>
                    <a:lnTo>
                      <a:pt x="126" y="44"/>
                    </a:lnTo>
                    <a:lnTo>
                      <a:pt x="126" y="41"/>
                    </a:lnTo>
                    <a:lnTo>
                      <a:pt x="127" y="38"/>
                    </a:lnTo>
                    <a:lnTo>
                      <a:pt x="127" y="34"/>
                    </a:lnTo>
                    <a:lnTo>
                      <a:pt x="127" y="31"/>
                    </a:lnTo>
                    <a:lnTo>
                      <a:pt x="127" y="27"/>
                    </a:lnTo>
                    <a:lnTo>
                      <a:pt x="126" y="24"/>
                    </a:lnTo>
                    <a:lnTo>
                      <a:pt x="125" y="21"/>
                    </a:lnTo>
                    <a:lnTo>
                      <a:pt x="124" y="20"/>
                    </a:lnTo>
                    <a:lnTo>
                      <a:pt x="123" y="17"/>
                    </a:lnTo>
                    <a:lnTo>
                      <a:pt x="122" y="15"/>
                    </a:lnTo>
                    <a:lnTo>
                      <a:pt x="120" y="12"/>
                    </a:lnTo>
                    <a:lnTo>
                      <a:pt x="118" y="10"/>
                    </a:lnTo>
                    <a:lnTo>
                      <a:pt x="115" y="8"/>
                    </a:lnTo>
                    <a:lnTo>
                      <a:pt x="113" y="6"/>
                    </a:lnTo>
                    <a:lnTo>
                      <a:pt x="110" y="4"/>
                    </a:lnTo>
                    <a:lnTo>
                      <a:pt x="107" y="3"/>
                    </a:lnTo>
                    <a:lnTo>
                      <a:pt x="104" y="1"/>
                    </a:lnTo>
                    <a:lnTo>
                      <a:pt x="100" y="1"/>
                    </a:lnTo>
                    <a:lnTo>
                      <a:pt x="97" y="0"/>
                    </a:lnTo>
                    <a:lnTo>
                      <a:pt x="95" y="0"/>
                    </a:lnTo>
                    <a:lnTo>
                      <a:pt x="91" y="0"/>
                    </a:lnTo>
                    <a:lnTo>
                      <a:pt x="88" y="0"/>
                    </a:lnTo>
                    <a:lnTo>
                      <a:pt x="84" y="1"/>
                    </a:lnTo>
                    <a:lnTo>
                      <a:pt x="81" y="2"/>
                    </a:lnTo>
                    <a:lnTo>
                      <a:pt x="77" y="3"/>
                    </a:lnTo>
                    <a:lnTo>
                      <a:pt x="74" y="5"/>
                    </a:lnTo>
                    <a:lnTo>
                      <a:pt x="70" y="7"/>
                    </a:lnTo>
                    <a:lnTo>
                      <a:pt x="68" y="10"/>
                    </a:lnTo>
                    <a:lnTo>
                      <a:pt x="66" y="13"/>
                    </a:lnTo>
                    <a:lnTo>
                      <a:pt x="64" y="15"/>
                    </a:lnTo>
                    <a:lnTo>
                      <a:pt x="62" y="19"/>
                    </a:lnTo>
                    <a:lnTo>
                      <a:pt x="60" y="21"/>
                    </a:lnTo>
                    <a:lnTo>
                      <a:pt x="59" y="25"/>
                    </a:lnTo>
                  </a:path>
                </a:pathLst>
              </a:custGeom>
              <a:solidFill>
                <a:srgbClr val="FC0128"/>
              </a:solidFill>
              <a:ln w="127000" cap="rnd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6391" name="Group 36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3448050" y="3240088"/>
            <a:ext cx="673100" cy="800100"/>
            <a:chOff x="4020" y="1580"/>
            <a:chExt cx="424" cy="504"/>
          </a:xfrm>
        </p:grpSpPr>
        <p:grpSp>
          <p:nvGrpSpPr>
            <p:cNvPr id="16405" name="Group 37"/>
            <p:cNvGrpSpPr>
              <a:grpSpLocks/>
            </p:cNvGrpSpPr>
            <p:nvPr/>
          </p:nvGrpSpPr>
          <p:grpSpPr bwMode="auto">
            <a:xfrm>
              <a:off x="4020" y="1580"/>
              <a:ext cx="424" cy="504"/>
              <a:chOff x="4020" y="1580"/>
              <a:chExt cx="424" cy="504"/>
            </a:xfrm>
          </p:grpSpPr>
          <p:grpSp>
            <p:nvGrpSpPr>
              <p:cNvPr id="16407" name="Group 38"/>
              <p:cNvGrpSpPr>
                <a:grpSpLocks/>
              </p:cNvGrpSpPr>
              <p:nvPr/>
            </p:nvGrpSpPr>
            <p:grpSpPr bwMode="auto">
              <a:xfrm>
                <a:off x="4020" y="1580"/>
                <a:ext cx="424" cy="504"/>
                <a:chOff x="4020" y="1580"/>
                <a:chExt cx="424" cy="504"/>
              </a:xfrm>
            </p:grpSpPr>
            <p:sp>
              <p:nvSpPr>
                <p:cNvPr id="16409" name="AutoShape 39"/>
                <p:cNvSpPr>
                  <a:spLocks noChangeArrowheads="1"/>
                </p:cNvSpPr>
                <p:nvPr>
                  <p:custDataLst>
                    <p:tags r:id="rId17"/>
                  </p:custDataLst>
                </p:nvPr>
              </p:nvSpPr>
              <p:spPr bwMode="auto">
                <a:xfrm>
                  <a:off x="4020" y="1660"/>
                  <a:ext cx="424" cy="424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10" name="AutoShape 40"/>
                <p:cNvSpPr>
                  <a:spLocks noChangeArrowheads="1"/>
                </p:cNvSpPr>
                <p:nvPr>
                  <p:custDataLst>
                    <p:tags r:id="rId18"/>
                  </p:custDataLst>
                </p:nvPr>
              </p:nvSpPr>
              <p:spPr bwMode="auto">
                <a:xfrm>
                  <a:off x="4116" y="1580"/>
                  <a:ext cx="328" cy="88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6408" name="AutoShape 41"/>
              <p:cNvSpPr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104" y="1696"/>
                <a:ext cx="224" cy="32"/>
              </a:xfrm>
              <a:prstGeom prst="parallelogram">
                <a:avLst>
                  <a:gd name="adj" fmla="val 174968"/>
                </a:avLst>
              </a:prstGeom>
              <a:solidFill>
                <a:srgbClr val="F6BF69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406" name="Oval 42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4348" y="1620"/>
              <a:ext cx="56" cy="3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392" name="Group 43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3475038" y="1973263"/>
            <a:ext cx="2224087" cy="534987"/>
            <a:chOff x="3668" y="964"/>
            <a:chExt cx="1401" cy="337"/>
          </a:xfrm>
        </p:grpSpPr>
        <p:grpSp>
          <p:nvGrpSpPr>
            <p:cNvPr id="16393" name="Group 44"/>
            <p:cNvGrpSpPr>
              <a:grpSpLocks/>
            </p:cNvGrpSpPr>
            <p:nvPr/>
          </p:nvGrpSpPr>
          <p:grpSpPr bwMode="auto">
            <a:xfrm>
              <a:off x="3668" y="964"/>
              <a:ext cx="329" cy="337"/>
              <a:chOff x="3668" y="964"/>
              <a:chExt cx="329" cy="337"/>
            </a:xfrm>
          </p:grpSpPr>
          <p:sp>
            <p:nvSpPr>
              <p:cNvPr id="16403" name="Freeform 45"/>
              <p:cNvSpPr>
                <a:spLocks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3668" y="964"/>
                <a:ext cx="329" cy="295"/>
              </a:xfrm>
              <a:custGeom>
                <a:avLst/>
                <a:gdLst>
                  <a:gd name="T0" fmla="*/ 93 w 329"/>
                  <a:gd name="T1" fmla="*/ 14 h 295"/>
                  <a:gd name="T2" fmla="*/ 156 w 329"/>
                  <a:gd name="T3" fmla="*/ 16 h 295"/>
                  <a:gd name="T4" fmla="*/ 224 w 329"/>
                  <a:gd name="T5" fmla="*/ 0 h 295"/>
                  <a:gd name="T6" fmla="*/ 305 w 329"/>
                  <a:gd name="T7" fmla="*/ 0 h 295"/>
                  <a:gd name="T8" fmla="*/ 215 w 329"/>
                  <a:gd name="T9" fmla="*/ 84 h 295"/>
                  <a:gd name="T10" fmla="*/ 239 w 329"/>
                  <a:gd name="T11" fmla="*/ 89 h 295"/>
                  <a:gd name="T12" fmla="*/ 263 w 329"/>
                  <a:gd name="T13" fmla="*/ 99 h 295"/>
                  <a:gd name="T14" fmla="*/ 285 w 329"/>
                  <a:gd name="T15" fmla="*/ 111 h 295"/>
                  <a:gd name="T16" fmla="*/ 302 w 329"/>
                  <a:gd name="T17" fmla="*/ 126 h 295"/>
                  <a:gd name="T18" fmla="*/ 316 w 329"/>
                  <a:gd name="T19" fmla="*/ 144 h 295"/>
                  <a:gd name="T20" fmla="*/ 325 w 329"/>
                  <a:gd name="T21" fmla="*/ 165 h 295"/>
                  <a:gd name="T22" fmla="*/ 328 w 329"/>
                  <a:gd name="T23" fmla="*/ 187 h 295"/>
                  <a:gd name="T24" fmla="*/ 324 w 329"/>
                  <a:gd name="T25" fmla="*/ 210 h 295"/>
                  <a:gd name="T26" fmla="*/ 317 w 329"/>
                  <a:gd name="T27" fmla="*/ 228 h 295"/>
                  <a:gd name="T28" fmla="*/ 303 w 329"/>
                  <a:gd name="T29" fmla="*/ 247 h 295"/>
                  <a:gd name="T30" fmla="*/ 280 w 329"/>
                  <a:gd name="T31" fmla="*/ 267 h 295"/>
                  <a:gd name="T32" fmla="*/ 257 w 329"/>
                  <a:gd name="T33" fmla="*/ 279 h 295"/>
                  <a:gd name="T34" fmla="*/ 236 w 329"/>
                  <a:gd name="T35" fmla="*/ 287 h 295"/>
                  <a:gd name="T36" fmla="*/ 215 w 329"/>
                  <a:gd name="T37" fmla="*/ 292 h 295"/>
                  <a:gd name="T38" fmla="*/ 189 w 329"/>
                  <a:gd name="T39" fmla="*/ 294 h 295"/>
                  <a:gd name="T40" fmla="*/ 122 w 329"/>
                  <a:gd name="T41" fmla="*/ 293 h 295"/>
                  <a:gd name="T42" fmla="*/ 90 w 329"/>
                  <a:gd name="T43" fmla="*/ 287 h 295"/>
                  <a:gd name="T44" fmla="*/ 56 w 329"/>
                  <a:gd name="T45" fmla="*/ 272 h 295"/>
                  <a:gd name="T46" fmla="*/ 30 w 329"/>
                  <a:gd name="T47" fmla="*/ 253 h 295"/>
                  <a:gd name="T48" fmla="*/ 13 w 329"/>
                  <a:gd name="T49" fmla="*/ 232 h 295"/>
                  <a:gd name="T50" fmla="*/ 4 w 329"/>
                  <a:gd name="T51" fmla="*/ 210 h 295"/>
                  <a:gd name="T52" fmla="*/ 0 w 329"/>
                  <a:gd name="T53" fmla="*/ 191 h 295"/>
                  <a:gd name="T54" fmla="*/ 3 w 329"/>
                  <a:gd name="T55" fmla="*/ 169 h 295"/>
                  <a:gd name="T56" fmla="*/ 14 w 329"/>
                  <a:gd name="T57" fmla="*/ 141 h 295"/>
                  <a:gd name="T58" fmla="*/ 35 w 329"/>
                  <a:gd name="T59" fmla="*/ 118 h 295"/>
                  <a:gd name="T60" fmla="*/ 63 w 329"/>
                  <a:gd name="T61" fmla="*/ 99 h 295"/>
                  <a:gd name="T62" fmla="*/ 102 w 329"/>
                  <a:gd name="T63" fmla="*/ 86 h 295"/>
                  <a:gd name="T64" fmla="*/ 40 w 329"/>
                  <a:gd name="T65" fmla="*/ 4 h 29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9"/>
                  <a:gd name="T100" fmla="*/ 0 h 295"/>
                  <a:gd name="T101" fmla="*/ 329 w 329"/>
                  <a:gd name="T102" fmla="*/ 295 h 29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04" name="Rectangle 46"/>
              <p:cNvSpPr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3719" y="1015"/>
                <a:ext cx="253" cy="28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2400" b="1"/>
                  <a:t>A</a:t>
                </a:r>
              </a:p>
            </p:txBody>
          </p:sp>
        </p:grpSp>
        <p:grpSp>
          <p:nvGrpSpPr>
            <p:cNvPr id="16394" name="Group 47"/>
            <p:cNvGrpSpPr>
              <a:grpSpLocks/>
            </p:cNvGrpSpPr>
            <p:nvPr/>
          </p:nvGrpSpPr>
          <p:grpSpPr bwMode="auto">
            <a:xfrm>
              <a:off x="4028" y="964"/>
              <a:ext cx="329" cy="337"/>
              <a:chOff x="4028" y="964"/>
              <a:chExt cx="329" cy="337"/>
            </a:xfrm>
          </p:grpSpPr>
          <p:sp>
            <p:nvSpPr>
              <p:cNvPr id="16401" name="Freeform 48"/>
              <p:cNvSpPr>
                <a:spLocks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4028" y="964"/>
                <a:ext cx="329" cy="295"/>
              </a:xfrm>
              <a:custGeom>
                <a:avLst/>
                <a:gdLst>
                  <a:gd name="T0" fmla="*/ 93 w 329"/>
                  <a:gd name="T1" fmla="*/ 14 h 295"/>
                  <a:gd name="T2" fmla="*/ 156 w 329"/>
                  <a:gd name="T3" fmla="*/ 16 h 295"/>
                  <a:gd name="T4" fmla="*/ 224 w 329"/>
                  <a:gd name="T5" fmla="*/ 0 h 295"/>
                  <a:gd name="T6" fmla="*/ 305 w 329"/>
                  <a:gd name="T7" fmla="*/ 0 h 295"/>
                  <a:gd name="T8" fmla="*/ 215 w 329"/>
                  <a:gd name="T9" fmla="*/ 84 h 295"/>
                  <a:gd name="T10" fmla="*/ 239 w 329"/>
                  <a:gd name="T11" fmla="*/ 89 h 295"/>
                  <a:gd name="T12" fmla="*/ 263 w 329"/>
                  <a:gd name="T13" fmla="*/ 99 h 295"/>
                  <a:gd name="T14" fmla="*/ 285 w 329"/>
                  <a:gd name="T15" fmla="*/ 111 h 295"/>
                  <a:gd name="T16" fmla="*/ 302 w 329"/>
                  <a:gd name="T17" fmla="*/ 126 h 295"/>
                  <a:gd name="T18" fmla="*/ 316 w 329"/>
                  <a:gd name="T19" fmla="*/ 144 h 295"/>
                  <a:gd name="T20" fmla="*/ 325 w 329"/>
                  <a:gd name="T21" fmla="*/ 165 h 295"/>
                  <a:gd name="T22" fmla="*/ 328 w 329"/>
                  <a:gd name="T23" fmla="*/ 187 h 295"/>
                  <a:gd name="T24" fmla="*/ 324 w 329"/>
                  <a:gd name="T25" fmla="*/ 210 h 295"/>
                  <a:gd name="T26" fmla="*/ 317 w 329"/>
                  <a:gd name="T27" fmla="*/ 228 h 295"/>
                  <a:gd name="T28" fmla="*/ 303 w 329"/>
                  <a:gd name="T29" fmla="*/ 247 h 295"/>
                  <a:gd name="T30" fmla="*/ 280 w 329"/>
                  <a:gd name="T31" fmla="*/ 267 h 295"/>
                  <a:gd name="T32" fmla="*/ 257 w 329"/>
                  <a:gd name="T33" fmla="*/ 279 h 295"/>
                  <a:gd name="T34" fmla="*/ 236 w 329"/>
                  <a:gd name="T35" fmla="*/ 287 h 295"/>
                  <a:gd name="T36" fmla="*/ 215 w 329"/>
                  <a:gd name="T37" fmla="*/ 292 h 295"/>
                  <a:gd name="T38" fmla="*/ 189 w 329"/>
                  <a:gd name="T39" fmla="*/ 294 h 295"/>
                  <a:gd name="T40" fmla="*/ 122 w 329"/>
                  <a:gd name="T41" fmla="*/ 293 h 295"/>
                  <a:gd name="T42" fmla="*/ 90 w 329"/>
                  <a:gd name="T43" fmla="*/ 287 h 295"/>
                  <a:gd name="T44" fmla="*/ 56 w 329"/>
                  <a:gd name="T45" fmla="*/ 272 h 295"/>
                  <a:gd name="T46" fmla="*/ 30 w 329"/>
                  <a:gd name="T47" fmla="*/ 253 h 295"/>
                  <a:gd name="T48" fmla="*/ 13 w 329"/>
                  <a:gd name="T49" fmla="*/ 232 h 295"/>
                  <a:gd name="T50" fmla="*/ 4 w 329"/>
                  <a:gd name="T51" fmla="*/ 210 h 295"/>
                  <a:gd name="T52" fmla="*/ 0 w 329"/>
                  <a:gd name="T53" fmla="*/ 191 h 295"/>
                  <a:gd name="T54" fmla="*/ 3 w 329"/>
                  <a:gd name="T55" fmla="*/ 169 h 295"/>
                  <a:gd name="T56" fmla="*/ 14 w 329"/>
                  <a:gd name="T57" fmla="*/ 141 h 295"/>
                  <a:gd name="T58" fmla="*/ 35 w 329"/>
                  <a:gd name="T59" fmla="*/ 118 h 295"/>
                  <a:gd name="T60" fmla="*/ 63 w 329"/>
                  <a:gd name="T61" fmla="*/ 99 h 295"/>
                  <a:gd name="T62" fmla="*/ 102 w 329"/>
                  <a:gd name="T63" fmla="*/ 86 h 295"/>
                  <a:gd name="T64" fmla="*/ 40 w 329"/>
                  <a:gd name="T65" fmla="*/ 4 h 29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9"/>
                  <a:gd name="T100" fmla="*/ 0 h 295"/>
                  <a:gd name="T101" fmla="*/ 329 w 329"/>
                  <a:gd name="T102" fmla="*/ 295 h 29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02" name="Rectangle 49"/>
              <p:cNvSpPr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4079" y="1015"/>
                <a:ext cx="253" cy="28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2400" b="1"/>
                  <a:t>B</a:t>
                </a:r>
              </a:p>
            </p:txBody>
          </p:sp>
        </p:grpSp>
        <p:grpSp>
          <p:nvGrpSpPr>
            <p:cNvPr id="16395" name="Group 50"/>
            <p:cNvGrpSpPr>
              <a:grpSpLocks/>
            </p:cNvGrpSpPr>
            <p:nvPr/>
          </p:nvGrpSpPr>
          <p:grpSpPr bwMode="auto">
            <a:xfrm>
              <a:off x="4388" y="964"/>
              <a:ext cx="329" cy="337"/>
              <a:chOff x="4388" y="964"/>
              <a:chExt cx="329" cy="337"/>
            </a:xfrm>
          </p:grpSpPr>
          <p:sp>
            <p:nvSpPr>
              <p:cNvPr id="16399" name="Freeform 51"/>
              <p:cNvSpPr>
                <a:spLocks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4388" y="964"/>
                <a:ext cx="329" cy="295"/>
              </a:xfrm>
              <a:custGeom>
                <a:avLst/>
                <a:gdLst>
                  <a:gd name="T0" fmla="*/ 93 w 329"/>
                  <a:gd name="T1" fmla="*/ 14 h 295"/>
                  <a:gd name="T2" fmla="*/ 156 w 329"/>
                  <a:gd name="T3" fmla="*/ 16 h 295"/>
                  <a:gd name="T4" fmla="*/ 224 w 329"/>
                  <a:gd name="T5" fmla="*/ 0 h 295"/>
                  <a:gd name="T6" fmla="*/ 305 w 329"/>
                  <a:gd name="T7" fmla="*/ 0 h 295"/>
                  <a:gd name="T8" fmla="*/ 215 w 329"/>
                  <a:gd name="T9" fmla="*/ 84 h 295"/>
                  <a:gd name="T10" fmla="*/ 239 w 329"/>
                  <a:gd name="T11" fmla="*/ 89 h 295"/>
                  <a:gd name="T12" fmla="*/ 263 w 329"/>
                  <a:gd name="T13" fmla="*/ 99 h 295"/>
                  <a:gd name="T14" fmla="*/ 285 w 329"/>
                  <a:gd name="T15" fmla="*/ 111 h 295"/>
                  <a:gd name="T16" fmla="*/ 302 w 329"/>
                  <a:gd name="T17" fmla="*/ 126 h 295"/>
                  <a:gd name="T18" fmla="*/ 316 w 329"/>
                  <a:gd name="T19" fmla="*/ 144 h 295"/>
                  <a:gd name="T20" fmla="*/ 325 w 329"/>
                  <a:gd name="T21" fmla="*/ 165 h 295"/>
                  <a:gd name="T22" fmla="*/ 328 w 329"/>
                  <a:gd name="T23" fmla="*/ 187 h 295"/>
                  <a:gd name="T24" fmla="*/ 324 w 329"/>
                  <a:gd name="T25" fmla="*/ 210 h 295"/>
                  <a:gd name="T26" fmla="*/ 317 w 329"/>
                  <a:gd name="T27" fmla="*/ 228 h 295"/>
                  <a:gd name="T28" fmla="*/ 303 w 329"/>
                  <a:gd name="T29" fmla="*/ 247 h 295"/>
                  <a:gd name="T30" fmla="*/ 280 w 329"/>
                  <a:gd name="T31" fmla="*/ 267 h 295"/>
                  <a:gd name="T32" fmla="*/ 257 w 329"/>
                  <a:gd name="T33" fmla="*/ 279 h 295"/>
                  <a:gd name="T34" fmla="*/ 236 w 329"/>
                  <a:gd name="T35" fmla="*/ 287 h 295"/>
                  <a:gd name="T36" fmla="*/ 215 w 329"/>
                  <a:gd name="T37" fmla="*/ 292 h 295"/>
                  <a:gd name="T38" fmla="*/ 189 w 329"/>
                  <a:gd name="T39" fmla="*/ 294 h 295"/>
                  <a:gd name="T40" fmla="*/ 122 w 329"/>
                  <a:gd name="T41" fmla="*/ 293 h 295"/>
                  <a:gd name="T42" fmla="*/ 90 w 329"/>
                  <a:gd name="T43" fmla="*/ 287 h 295"/>
                  <a:gd name="T44" fmla="*/ 56 w 329"/>
                  <a:gd name="T45" fmla="*/ 272 h 295"/>
                  <a:gd name="T46" fmla="*/ 30 w 329"/>
                  <a:gd name="T47" fmla="*/ 253 h 295"/>
                  <a:gd name="T48" fmla="*/ 13 w 329"/>
                  <a:gd name="T49" fmla="*/ 232 h 295"/>
                  <a:gd name="T50" fmla="*/ 4 w 329"/>
                  <a:gd name="T51" fmla="*/ 210 h 295"/>
                  <a:gd name="T52" fmla="*/ 0 w 329"/>
                  <a:gd name="T53" fmla="*/ 191 h 295"/>
                  <a:gd name="T54" fmla="*/ 3 w 329"/>
                  <a:gd name="T55" fmla="*/ 169 h 295"/>
                  <a:gd name="T56" fmla="*/ 14 w 329"/>
                  <a:gd name="T57" fmla="*/ 141 h 295"/>
                  <a:gd name="T58" fmla="*/ 35 w 329"/>
                  <a:gd name="T59" fmla="*/ 118 h 295"/>
                  <a:gd name="T60" fmla="*/ 63 w 329"/>
                  <a:gd name="T61" fmla="*/ 99 h 295"/>
                  <a:gd name="T62" fmla="*/ 102 w 329"/>
                  <a:gd name="T63" fmla="*/ 86 h 295"/>
                  <a:gd name="T64" fmla="*/ 40 w 329"/>
                  <a:gd name="T65" fmla="*/ 4 h 29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9"/>
                  <a:gd name="T100" fmla="*/ 0 h 295"/>
                  <a:gd name="T101" fmla="*/ 329 w 329"/>
                  <a:gd name="T102" fmla="*/ 295 h 29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00" name="Rectangle 52"/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4439" y="1015"/>
                <a:ext cx="253" cy="28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2400" b="1"/>
                  <a:t>C</a:t>
                </a:r>
              </a:p>
            </p:txBody>
          </p:sp>
        </p:grpSp>
        <p:grpSp>
          <p:nvGrpSpPr>
            <p:cNvPr id="16396" name="Group 53"/>
            <p:cNvGrpSpPr>
              <a:grpSpLocks/>
            </p:cNvGrpSpPr>
            <p:nvPr/>
          </p:nvGrpSpPr>
          <p:grpSpPr bwMode="auto">
            <a:xfrm>
              <a:off x="4740" y="964"/>
              <a:ext cx="329" cy="337"/>
              <a:chOff x="4740" y="964"/>
              <a:chExt cx="329" cy="337"/>
            </a:xfrm>
          </p:grpSpPr>
          <p:sp>
            <p:nvSpPr>
              <p:cNvPr id="16397" name="Freeform 54"/>
              <p:cNvSpPr>
                <a:spLocks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4740" y="964"/>
                <a:ext cx="329" cy="295"/>
              </a:xfrm>
              <a:custGeom>
                <a:avLst/>
                <a:gdLst>
                  <a:gd name="T0" fmla="*/ 93 w 329"/>
                  <a:gd name="T1" fmla="*/ 14 h 295"/>
                  <a:gd name="T2" fmla="*/ 156 w 329"/>
                  <a:gd name="T3" fmla="*/ 16 h 295"/>
                  <a:gd name="T4" fmla="*/ 224 w 329"/>
                  <a:gd name="T5" fmla="*/ 0 h 295"/>
                  <a:gd name="T6" fmla="*/ 305 w 329"/>
                  <a:gd name="T7" fmla="*/ 0 h 295"/>
                  <a:gd name="T8" fmla="*/ 215 w 329"/>
                  <a:gd name="T9" fmla="*/ 84 h 295"/>
                  <a:gd name="T10" fmla="*/ 239 w 329"/>
                  <a:gd name="T11" fmla="*/ 89 h 295"/>
                  <a:gd name="T12" fmla="*/ 263 w 329"/>
                  <a:gd name="T13" fmla="*/ 99 h 295"/>
                  <a:gd name="T14" fmla="*/ 285 w 329"/>
                  <a:gd name="T15" fmla="*/ 111 h 295"/>
                  <a:gd name="T16" fmla="*/ 302 w 329"/>
                  <a:gd name="T17" fmla="*/ 126 h 295"/>
                  <a:gd name="T18" fmla="*/ 316 w 329"/>
                  <a:gd name="T19" fmla="*/ 144 h 295"/>
                  <a:gd name="T20" fmla="*/ 325 w 329"/>
                  <a:gd name="T21" fmla="*/ 165 h 295"/>
                  <a:gd name="T22" fmla="*/ 328 w 329"/>
                  <a:gd name="T23" fmla="*/ 187 h 295"/>
                  <a:gd name="T24" fmla="*/ 324 w 329"/>
                  <a:gd name="T25" fmla="*/ 210 h 295"/>
                  <a:gd name="T26" fmla="*/ 317 w 329"/>
                  <a:gd name="T27" fmla="*/ 228 h 295"/>
                  <a:gd name="T28" fmla="*/ 303 w 329"/>
                  <a:gd name="T29" fmla="*/ 247 h 295"/>
                  <a:gd name="T30" fmla="*/ 280 w 329"/>
                  <a:gd name="T31" fmla="*/ 267 h 295"/>
                  <a:gd name="T32" fmla="*/ 257 w 329"/>
                  <a:gd name="T33" fmla="*/ 279 h 295"/>
                  <a:gd name="T34" fmla="*/ 236 w 329"/>
                  <a:gd name="T35" fmla="*/ 287 h 295"/>
                  <a:gd name="T36" fmla="*/ 215 w 329"/>
                  <a:gd name="T37" fmla="*/ 292 h 295"/>
                  <a:gd name="T38" fmla="*/ 189 w 329"/>
                  <a:gd name="T39" fmla="*/ 294 h 295"/>
                  <a:gd name="T40" fmla="*/ 122 w 329"/>
                  <a:gd name="T41" fmla="*/ 293 h 295"/>
                  <a:gd name="T42" fmla="*/ 90 w 329"/>
                  <a:gd name="T43" fmla="*/ 287 h 295"/>
                  <a:gd name="T44" fmla="*/ 56 w 329"/>
                  <a:gd name="T45" fmla="*/ 272 h 295"/>
                  <a:gd name="T46" fmla="*/ 30 w 329"/>
                  <a:gd name="T47" fmla="*/ 253 h 295"/>
                  <a:gd name="T48" fmla="*/ 13 w 329"/>
                  <a:gd name="T49" fmla="*/ 232 h 295"/>
                  <a:gd name="T50" fmla="*/ 4 w 329"/>
                  <a:gd name="T51" fmla="*/ 210 h 295"/>
                  <a:gd name="T52" fmla="*/ 0 w 329"/>
                  <a:gd name="T53" fmla="*/ 191 h 295"/>
                  <a:gd name="T54" fmla="*/ 3 w 329"/>
                  <a:gd name="T55" fmla="*/ 169 h 295"/>
                  <a:gd name="T56" fmla="*/ 14 w 329"/>
                  <a:gd name="T57" fmla="*/ 141 h 295"/>
                  <a:gd name="T58" fmla="*/ 35 w 329"/>
                  <a:gd name="T59" fmla="*/ 118 h 295"/>
                  <a:gd name="T60" fmla="*/ 63 w 329"/>
                  <a:gd name="T61" fmla="*/ 99 h 295"/>
                  <a:gd name="T62" fmla="*/ 102 w 329"/>
                  <a:gd name="T63" fmla="*/ 86 h 295"/>
                  <a:gd name="T64" fmla="*/ 40 w 329"/>
                  <a:gd name="T65" fmla="*/ 4 h 29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9"/>
                  <a:gd name="T100" fmla="*/ 0 h 295"/>
                  <a:gd name="T101" fmla="*/ 329 w 329"/>
                  <a:gd name="T102" fmla="*/ 295 h 29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98" name="Rectangle 55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4791" y="1015"/>
                <a:ext cx="253" cy="28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2400" b="1"/>
                  <a:t>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400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7" name="Group 4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844550" y="2514600"/>
            <a:ext cx="522288" cy="534988"/>
            <a:chOff x="532" y="1716"/>
            <a:chExt cx="329" cy="337"/>
          </a:xfrm>
        </p:grpSpPr>
        <p:sp>
          <p:nvSpPr>
            <p:cNvPr id="18575" name="Freeform 5"/>
            <p:cNvSpPr>
              <a:spLocks/>
            </p:cNvSpPr>
            <p:nvPr>
              <p:custDataLst>
                <p:tags r:id="rId119"/>
              </p:custDataLst>
            </p:nvPr>
          </p:nvSpPr>
          <p:spPr bwMode="auto">
            <a:xfrm>
              <a:off x="532" y="1716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9"/>
                <a:gd name="T100" fmla="*/ 0 h 295"/>
                <a:gd name="T101" fmla="*/ 329 w 329"/>
                <a:gd name="T102" fmla="*/ 295 h 2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76" name="Rectangle 6"/>
            <p:cNvSpPr>
              <a:spLocks noChangeArrowheads="1"/>
            </p:cNvSpPr>
            <p:nvPr>
              <p:custDataLst>
                <p:tags r:id="rId120"/>
              </p:custDataLst>
            </p:nvPr>
          </p:nvSpPr>
          <p:spPr bwMode="auto">
            <a:xfrm>
              <a:off x="583" y="1767"/>
              <a:ext cx="253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400" b="1"/>
                <a:t>A</a:t>
              </a:r>
            </a:p>
          </p:txBody>
        </p:sp>
      </p:grpSp>
      <p:grpSp>
        <p:nvGrpSpPr>
          <p:cNvPr id="18438" name="Group 7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831850" y="3340100"/>
            <a:ext cx="522288" cy="534988"/>
            <a:chOff x="524" y="2236"/>
            <a:chExt cx="329" cy="337"/>
          </a:xfrm>
        </p:grpSpPr>
        <p:sp>
          <p:nvSpPr>
            <p:cNvPr id="18573" name="Freeform 8"/>
            <p:cNvSpPr>
              <a:spLocks/>
            </p:cNvSpPr>
            <p:nvPr>
              <p:custDataLst>
                <p:tags r:id="rId117"/>
              </p:custDataLst>
            </p:nvPr>
          </p:nvSpPr>
          <p:spPr bwMode="auto">
            <a:xfrm>
              <a:off x="524" y="2236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9"/>
                <a:gd name="T100" fmla="*/ 0 h 295"/>
                <a:gd name="T101" fmla="*/ 329 w 329"/>
                <a:gd name="T102" fmla="*/ 295 h 2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74" name="Rectangle 9"/>
            <p:cNvSpPr>
              <a:spLocks noChangeArrowheads="1"/>
            </p:cNvSpPr>
            <p:nvPr>
              <p:custDataLst>
                <p:tags r:id="rId118"/>
              </p:custDataLst>
            </p:nvPr>
          </p:nvSpPr>
          <p:spPr bwMode="auto">
            <a:xfrm>
              <a:off x="575" y="2287"/>
              <a:ext cx="253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400" b="1"/>
                <a:t>B</a:t>
              </a:r>
            </a:p>
          </p:txBody>
        </p:sp>
      </p:grpSp>
      <p:grpSp>
        <p:nvGrpSpPr>
          <p:cNvPr id="18439" name="Group 10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806450" y="4076700"/>
            <a:ext cx="522288" cy="534988"/>
            <a:chOff x="508" y="2700"/>
            <a:chExt cx="329" cy="337"/>
          </a:xfrm>
        </p:grpSpPr>
        <p:sp>
          <p:nvSpPr>
            <p:cNvPr id="18571" name="Freeform 11"/>
            <p:cNvSpPr>
              <a:spLocks/>
            </p:cNvSpPr>
            <p:nvPr>
              <p:custDataLst>
                <p:tags r:id="rId115"/>
              </p:custDataLst>
            </p:nvPr>
          </p:nvSpPr>
          <p:spPr bwMode="auto">
            <a:xfrm>
              <a:off x="508" y="2700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9"/>
                <a:gd name="T100" fmla="*/ 0 h 295"/>
                <a:gd name="T101" fmla="*/ 329 w 329"/>
                <a:gd name="T102" fmla="*/ 295 h 2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72" name="Rectangle 12"/>
            <p:cNvSpPr>
              <a:spLocks noChangeArrowheads="1"/>
            </p:cNvSpPr>
            <p:nvPr>
              <p:custDataLst>
                <p:tags r:id="rId116"/>
              </p:custDataLst>
            </p:nvPr>
          </p:nvSpPr>
          <p:spPr bwMode="auto">
            <a:xfrm>
              <a:off x="559" y="2751"/>
              <a:ext cx="253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400" b="1"/>
                <a:t>C</a:t>
              </a:r>
            </a:p>
          </p:txBody>
        </p:sp>
      </p:grpSp>
      <p:grpSp>
        <p:nvGrpSpPr>
          <p:cNvPr id="18440" name="Group 13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793750" y="4826000"/>
            <a:ext cx="522288" cy="534988"/>
            <a:chOff x="500" y="3172"/>
            <a:chExt cx="329" cy="337"/>
          </a:xfrm>
        </p:grpSpPr>
        <p:sp>
          <p:nvSpPr>
            <p:cNvPr id="18569" name="Freeform 14"/>
            <p:cNvSpPr>
              <a:spLocks/>
            </p:cNvSpPr>
            <p:nvPr>
              <p:custDataLst>
                <p:tags r:id="rId113"/>
              </p:custDataLst>
            </p:nvPr>
          </p:nvSpPr>
          <p:spPr bwMode="auto">
            <a:xfrm>
              <a:off x="500" y="3172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9"/>
                <a:gd name="T100" fmla="*/ 0 h 295"/>
                <a:gd name="T101" fmla="*/ 329 w 329"/>
                <a:gd name="T102" fmla="*/ 295 h 2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70" name="Rectangle 15"/>
            <p:cNvSpPr>
              <a:spLocks noChangeArrowheads="1"/>
            </p:cNvSpPr>
            <p:nvPr>
              <p:custDataLst>
                <p:tags r:id="rId114"/>
              </p:custDataLst>
            </p:nvPr>
          </p:nvSpPr>
          <p:spPr bwMode="auto">
            <a:xfrm>
              <a:off x="551" y="3223"/>
              <a:ext cx="253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400" b="1"/>
                <a:t>D</a:t>
              </a:r>
            </a:p>
          </p:txBody>
        </p:sp>
      </p:grpSp>
      <p:sp>
        <p:nvSpPr>
          <p:cNvPr id="18441" name="Rectangle 1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477963" y="2024063"/>
            <a:ext cx="5207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/>
              <a:t>30</a:t>
            </a:r>
          </a:p>
        </p:txBody>
      </p:sp>
      <p:grpSp>
        <p:nvGrpSpPr>
          <p:cNvPr id="18442" name="Group 17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1485900" y="2012950"/>
            <a:ext cx="1549400" cy="0"/>
            <a:chOff x="936" y="1400"/>
            <a:chExt cx="976" cy="0"/>
          </a:xfrm>
        </p:grpSpPr>
        <p:sp>
          <p:nvSpPr>
            <p:cNvPr id="18566" name="Line 18"/>
            <p:cNvSpPr>
              <a:spLocks noChangeShapeType="1"/>
            </p:cNvSpPr>
            <p:nvPr>
              <p:custDataLst>
                <p:tags r:id="rId110"/>
              </p:custDataLst>
            </p:nvPr>
          </p:nvSpPr>
          <p:spPr bwMode="auto">
            <a:xfrm>
              <a:off x="936" y="1400"/>
              <a:ext cx="320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67" name="Line 19"/>
            <p:cNvSpPr>
              <a:spLocks noChangeShapeType="1"/>
            </p:cNvSpPr>
            <p:nvPr>
              <p:custDataLst>
                <p:tags r:id="rId111"/>
              </p:custDataLst>
            </p:nvPr>
          </p:nvSpPr>
          <p:spPr bwMode="auto">
            <a:xfrm>
              <a:off x="1264" y="1400"/>
              <a:ext cx="392" cy="0"/>
            </a:xfrm>
            <a:prstGeom prst="line">
              <a:avLst/>
            </a:prstGeom>
            <a:noFill/>
            <a:ln w="50800">
              <a:solidFill>
                <a:srgbClr val="A2C1FE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68" name="Line 20"/>
            <p:cNvSpPr>
              <a:spLocks noChangeShapeType="1"/>
            </p:cNvSpPr>
            <p:nvPr>
              <p:custDataLst>
                <p:tags r:id="rId112"/>
              </p:custDataLst>
            </p:nvPr>
          </p:nvSpPr>
          <p:spPr bwMode="auto">
            <a:xfrm>
              <a:off x="1664" y="1400"/>
              <a:ext cx="248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443" name="Rectangle 2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062163" y="2024063"/>
            <a:ext cx="5207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/>
              <a:t>40</a:t>
            </a:r>
          </a:p>
        </p:txBody>
      </p:sp>
      <p:sp>
        <p:nvSpPr>
          <p:cNvPr id="18444" name="Rectangle 2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582863" y="2024063"/>
            <a:ext cx="5207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/>
              <a:t>20</a:t>
            </a:r>
          </a:p>
        </p:txBody>
      </p:sp>
      <p:sp>
        <p:nvSpPr>
          <p:cNvPr id="18445" name="Line 23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2006600" y="1835150"/>
            <a:ext cx="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46" name="Line 24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2641600" y="1835150"/>
            <a:ext cx="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47" name="Line 25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1835150"/>
            <a:ext cx="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48" name="Rectangle 26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052763" y="2024063"/>
            <a:ext cx="5207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/>
              <a:t>30</a:t>
            </a:r>
          </a:p>
        </p:txBody>
      </p:sp>
      <p:grpSp>
        <p:nvGrpSpPr>
          <p:cNvPr id="18449" name="Group 27"/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3060700" y="2012950"/>
            <a:ext cx="1549400" cy="0"/>
            <a:chOff x="1928" y="1400"/>
            <a:chExt cx="976" cy="0"/>
          </a:xfrm>
        </p:grpSpPr>
        <p:sp>
          <p:nvSpPr>
            <p:cNvPr id="18563" name="Line 28"/>
            <p:cNvSpPr>
              <a:spLocks noChangeShapeType="1"/>
            </p:cNvSpPr>
            <p:nvPr>
              <p:custDataLst>
                <p:tags r:id="rId107"/>
              </p:custDataLst>
            </p:nvPr>
          </p:nvSpPr>
          <p:spPr bwMode="auto">
            <a:xfrm>
              <a:off x="1928" y="1400"/>
              <a:ext cx="320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64" name="Line 29"/>
            <p:cNvSpPr>
              <a:spLocks noChangeShapeType="1"/>
            </p:cNvSpPr>
            <p:nvPr>
              <p:custDataLst>
                <p:tags r:id="rId108"/>
              </p:custDataLst>
            </p:nvPr>
          </p:nvSpPr>
          <p:spPr bwMode="auto">
            <a:xfrm>
              <a:off x="2256" y="1400"/>
              <a:ext cx="392" cy="0"/>
            </a:xfrm>
            <a:prstGeom prst="line">
              <a:avLst/>
            </a:prstGeom>
            <a:noFill/>
            <a:ln w="50800">
              <a:solidFill>
                <a:srgbClr val="A2C1FE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65" name="Line 30"/>
            <p:cNvSpPr>
              <a:spLocks noChangeShapeType="1"/>
            </p:cNvSpPr>
            <p:nvPr>
              <p:custDataLst>
                <p:tags r:id="rId109"/>
              </p:custDataLst>
            </p:nvPr>
          </p:nvSpPr>
          <p:spPr bwMode="auto">
            <a:xfrm>
              <a:off x="2656" y="1400"/>
              <a:ext cx="248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450" name="Rectangle 31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636963" y="2024063"/>
            <a:ext cx="5207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/>
              <a:t>40</a:t>
            </a:r>
          </a:p>
        </p:txBody>
      </p:sp>
      <p:sp>
        <p:nvSpPr>
          <p:cNvPr id="18451" name="Rectangle 32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57663" y="2024063"/>
            <a:ext cx="5207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/>
              <a:t>20</a:t>
            </a:r>
          </a:p>
        </p:txBody>
      </p:sp>
      <p:sp>
        <p:nvSpPr>
          <p:cNvPr id="18452" name="Line 33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3581400" y="1835150"/>
            <a:ext cx="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53" name="Line 34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4216400" y="1835150"/>
            <a:ext cx="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54" name="Line 35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4622800" y="1835150"/>
            <a:ext cx="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55" name="Rectangle 36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4627563" y="2024063"/>
            <a:ext cx="5207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/>
              <a:t>30</a:t>
            </a:r>
          </a:p>
        </p:txBody>
      </p:sp>
      <p:grpSp>
        <p:nvGrpSpPr>
          <p:cNvPr id="18456" name="Group 37"/>
          <p:cNvGrpSpPr>
            <a:grpSpLocks/>
          </p:cNvGrpSpPr>
          <p:nvPr>
            <p:custDataLst>
              <p:tags r:id="rId20"/>
            </p:custDataLst>
          </p:nvPr>
        </p:nvGrpSpPr>
        <p:grpSpPr bwMode="auto">
          <a:xfrm>
            <a:off x="4635500" y="2012950"/>
            <a:ext cx="1549400" cy="0"/>
            <a:chOff x="2920" y="1400"/>
            <a:chExt cx="976" cy="0"/>
          </a:xfrm>
        </p:grpSpPr>
        <p:sp>
          <p:nvSpPr>
            <p:cNvPr id="18560" name="Line 38"/>
            <p:cNvSpPr>
              <a:spLocks noChangeShapeType="1"/>
            </p:cNvSpPr>
            <p:nvPr>
              <p:custDataLst>
                <p:tags r:id="rId104"/>
              </p:custDataLst>
            </p:nvPr>
          </p:nvSpPr>
          <p:spPr bwMode="auto">
            <a:xfrm>
              <a:off x="2920" y="1400"/>
              <a:ext cx="320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61" name="Line 39"/>
            <p:cNvSpPr>
              <a:spLocks noChangeShapeType="1"/>
            </p:cNvSpPr>
            <p:nvPr>
              <p:custDataLst>
                <p:tags r:id="rId105"/>
              </p:custDataLst>
            </p:nvPr>
          </p:nvSpPr>
          <p:spPr bwMode="auto">
            <a:xfrm>
              <a:off x="3248" y="1400"/>
              <a:ext cx="392" cy="0"/>
            </a:xfrm>
            <a:prstGeom prst="line">
              <a:avLst/>
            </a:prstGeom>
            <a:noFill/>
            <a:ln w="50800">
              <a:solidFill>
                <a:srgbClr val="A2C1FE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62" name="Line 40"/>
            <p:cNvSpPr>
              <a:spLocks noChangeShapeType="1"/>
            </p:cNvSpPr>
            <p:nvPr>
              <p:custDataLst>
                <p:tags r:id="rId106"/>
              </p:custDataLst>
            </p:nvPr>
          </p:nvSpPr>
          <p:spPr bwMode="auto">
            <a:xfrm>
              <a:off x="3648" y="1400"/>
              <a:ext cx="248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457" name="Rectangle 41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5211763" y="2024063"/>
            <a:ext cx="5207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/>
              <a:t>40</a:t>
            </a:r>
          </a:p>
        </p:txBody>
      </p:sp>
      <p:sp>
        <p:nvSpPr>
          <p:cNvPr id="18458" name="Rectangle 42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5732463" y="2024063"/>
            <a:ext cx="5207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/>
              <a:t>20</a:t>
            </a:r>
          </a:p>
        </p:txBody>
      </p:sp>
      <p:sp>
        <p:nvSpPr>
          <p:cNvPr id="18459" name="Line 43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>
            <a:off x="5156200" y="1835150"/>
            <a:ext cx="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60" name="Line 44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>
            <a:off x="5791200" y="1835150"/>
            <a:ext cx="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61" name="Line 45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>
            <a:off x="6197600" y="1835150"/>
            <a:ext cx="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62" name="Rectangle 46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6202363" y="2024063"/>
            <a:ext cx="5207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/>
              <a:t>30</a:t>
            </a:r>
          </a:p>
        </p:txBody>
      </p:sp>
      <p:grpSp>
        <p:nvGrpSpPr>
          <p:cNvPr id="18463" name="Group 47"/>
          <p:cNvGrpSpPr>
            <a:grpSpLocks/>
          </p:cNvGrpSpPr>
          <p:nvPr>
            <p:custDataLst>
              <p:tags r:id="rId27"/>
            </p:custDataLst>
          </p:nvPr>
        </p:nvGrpSpPr>
        <p:grpSpPr bwMode="auto">
          <a:xfrm>
            <a:off x="6210300" y="2012950"/>
            <a:ext cx="1549400" cy="0"/>
            <a:chOff x="3912" y="1400"/>
            <a:chExt cx="976" cy="0"/>
          </a:xfrm>
        </p:grpSpPr>
        <p:sp>
          <p:nvSpPr>
            <p:cNvPr id="18557" name="Line 48"/>
            <p:cNvSpPr>
              <a:spLocks noChangeShapeType="1"/>
            </p:cNvSpPr>
            <p:nvPr>
              <p:custDataLst>
                <p:tags r:id="rId101"/>
              </p:custDataLst>
            </p:nvPr>
          </p:nvSpPr>
          <p:spPr bwMode="auto">
            <a:xfrm>
              <a:off x="3912" y="1400"/>
              <a:ext cx="320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58" name="Line 49"/>
            <p:cNvSpPr>
              <a:spLocks noChangeShapeType="1"/>
            </p:cNvSpPr>
            <p:nvPr>
              <p:custDataLst>
                <p:tags r:id="rId102"/>
              </p:custDataLst>
            </p:nvPr>
          </p:nvSpPr>
          <p:spPr bwMode="auto">
            <a:xfrm>
              <a:off x="4240" y="1400"/>
              <a:ext cx="392" cy="0"/>
            </a:xfrm>
            <a:prstGeom prst="line">
              <a:avLst/>
            </a:prstGeom>
            <a:noFill/>
            <a:ln w="50800">
              <a:solidFill>
                <a:srgbClr val="A2C1FE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59" name="Line 50"/>
            <p:cNvSpPr>
              <a:spLocks noChangeShapeType="1"/>
            </p:cNvSpPr>
            <p:nvPr>
              <p:custDataLst>
                <p:tags r:id="rId103"/>
              </p:custDataLst>
            </p:nvPr>
          </p:nvSpPr>
          <p:spPr bwMode="auto">
            <a:xfrm>
              <a:off x="4640" y="1400"/>
              <a:ext cx="248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464" name="Rectangle 51"/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6786563" y="2024063"/>
            <a:ext cx="5207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/>
              <a:t>40</a:t>
            </a:r>
          </a:p>
        </p:txBody>
      </p:sp>
      <p:sp>
        <p:nvSpPr>
          <p:cNvPr id="18465" name="Rectangle 52"/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7307263" y="2024063"/>
            <a:ext cx="5207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/>
              <a:t>20</a:t>
            </a:r>
          </a:p>
        </p:txBody>
      </p:sp>
      <p:sp>
        <p:nvSpPr>
          <p:cNvPr id="18466" name="Line 53"/>
          <p:cNvSpPr>
            <a:spLocks noChangeShapeType="1"/>
          </p:cNvSpPr>
          <p:nvPr>
            <p:custDataLst>
              <p:tags r:id="rId30"/>
            </p:custDataLst>
          </p:nvPr>
        </p:nvSpPr>
        <p:spPr bwMode="auto">
          <a:xfrm>
            <a:off x="6731000" y="1835150"/>
            <a:ext cx="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67" name="Line 54"/>
          <p:cNvSpPr>
            <a:spLocks noChangeShapeType="1"/>
          </p:cNvSpPr>
          <p:nvPr>
            <p:custDataLst>
              <p:tags r:id="rId31"/>
            </p:custDataLst>
          </p:nvPr>
        </p:nvSpPr>
        <p:spPr bwMode="auto">
          <a:xfrm>
            <a:off x="7366000" y="1835150"/>
            <a:ext cx="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68" name="Line 55"/>
          <p:cNvSpPr>
            <a:spLocks noChangeShapeType="1"/>
          </p:cNvSpPr>
          <p:nvPr>
            <p:custDataLst>
              <p:tags r:id="rId32"/>
            </p:custDataLst>
          </p:nvPr>
        </p:nvSpPr>
        <p:spPr bwMode="auto">
          <a:xfrm>
            <a:off x="7772400" y="1835150"/>
            <a:ext cx="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8469" name="Group 56"/>
          <p:cNvGrpSpPr>
            <a:grpSpLocks/>
          </p:cNvGrpSpPr>
          <p:nvPr>
            <p:custDataLst>
              <p:tags r:id="rId33"/>
            </p:custDataLst>
          </p:nvPr>
        </p:nvGrpSpPr>
        <p:grpSpPr bwMode="auto">
          <a:xfrm>
            <a:off x="1492250" y="2413000"/>
            <a:ext cx="1535113" cy="711200"/>
            <a:chOff x="940" y="1652"/>
            <a:chExt cx="967" cy="448"/>
          </a:xfrm>
        </p:grpSpPr>
        <p:grpSp>
          <p:nvGrpSpPr>
            <p:cNvPr id="18539" name="Group 57"/>
            <p:cNvGrpSpPr>
              <a:grpSpLocks/>
            </p:cNvGrpSpPr>
            <p:nvPr/>
          </p:nvGrpSpPr>
          <p:grpSpPr bwMode="auto">
            <a:xfrm>
              <a:off x="940" y="1652"/>
              <a:ext cx="305" cy="448"/>
              <a:chOff x="940" y="1652"/>
              <a:chExt cx="305" cy="448"/>
            </a:xfrm>
          </p:grpSpPr>
          <p:grpSp>
            <p:nvGrpSpPr>
              <p:cNvPr id="18553" name="Group 58"/>
              <p:cNvGrpSpPr>
                <a:grpSpLocks/>
              </p:cNvGrpSpPr>
              <p:nvPr/>
            </p:nvGrpSpPr>
            <p:grpSpPr bwMode="auto">
              <a:xfrm>
                <a:off x="940" y="1652"/>
                <a:ext cx="305" cy="448"/>
                <a:chOff x="940" y="1652"/>
                <a:chExt cx="305" cy="448"/>
              </a:xfrm>
            </p:grpSpPr>
            <p:sp>
              <p:nvSpPr>
                <p:cNvPr id="18555" name="AutoShape 59"/>
                <p:cNvSpPr>
                  <a:spLocks noChangeArrowheads="1"/>
                </p:cNvSpPr>
                <p:nvPr>
                  <p:custDataLst>
                    <p:tags r:id="rId99"/>
                  </p:custDataLst>
                </p:nvPr>
              </p:nvSpPr>
              <p:spPr bwMode="auto">
                <a:xfrm>
                  <a:off x="940" y="1723"/>
                  <a:ext cx="305" cy="377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56" name="AutoShape 60"/>
                <p:cNvSpPr>
                  <a:spLocks noChangeArrowheads="1"/>
                </p:cNvSpPr>
                <p:nvPr>
                  <p:custDataLst>
                    <p:tags r:id="rId100"/>
                  </p:custDataLst>
                </p:nvPr>
              </p:nvSpPr>
              <p:spPr bwMode="auto">
                <a:xfrm>
                  <a:off x="1010" y="1652"/>
                  <a:ext cx="235" cy="78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8554" name="AutoShape 61"/>
              <p:cNvSpPr>
                <a:spLocks noChangeArrowheads="1"/>
              </p:cNvSpPr>
              <p:nvPr>
                <p:custDataLst>
                  <p:tags r:id="rId98"/>
                </p:custDataLst>
              </p:nvPr>
            </p:nvSpPr>
            <p:spPr bwMode="auto">
              <a:xfrm>
                <a:off x="1002" y="1756"/>
                <a:ext cx="158" cy="27"/>
              </a:xfrm>
              <a:prstGeom prst="parallelogram">
                <a:avLst>
                  <a:gd name="adj" fmla="val 146269"/>
                </a:avLst>
              </a:prstGeom>
              <a:solidFill>
                <a:srgbClr val="F6BF69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8540" name="Group 62"/>
            <p:cNvGrpSpPr>
              <a:grpSpLocks/>
            </p:cNvGrpSpPr>
            <p:nvPr/>
          </p:nvGrpSpPr>
          <p:grpSpPr bwMode="auto">
            <a:xfrm>
              <a:off x="1241" y="1652"/>
              <a:ext cx="378" cy="448"/>
              <a:chOff x="1241" y="1652"/>
              <a:chExt cx="378" cy="448"/>
            </a:xfrm>
          </p:grpSpPr>
          <p:grpSp>
            <p:nvGrpSpPr>
              <p:cNvPr id="18548" name="Group 63"/>
              <p:cNvGrpSpPr>
                <a:grpSpLocks/>
              </p:cNvGrpSpPr>
              <p:nvPr/>
            </p:nvGrpSpPr>
            <p:grpSpPr bwMode="auto">
              <a:xfrm>
                <a:off x="1241" y="1652"/>
                <a:ext cx="378" cy="448"/>
                <a:chOff x="1241" y="1652"/>
                <a:chExt cx="378" cy="448"/>
              </a:xfrm>
            </p:grpSpPr>
            <p:sp>
              <p:nvSpPr>
                <p:cNvPr id="18551" name="AutoShape 64"/>
                <p:cNvSpPr>
                  <a:spLocks noChangeArrowheads="1"/>
                </p:cNvSpPr>
                <p:nvPr>
                  <p:custDataLst>
                    <p:tags r:id="rId96"/>
                  </p:custDataLst>
                </p:nvPr>
              </p:nvSpPr>
              <p:spPr bwMode="auto">
                <a:xfrm>
                  <a:off x="1241" y="1723"/>
                  <a:ext cx="378" cy="377"/>
                </a:xfrm>
                <a:prstGeom prst="cube">
                  <a:avLst>
                    <a:gd name="adj" fmla="val 24995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52" name="AutoShape 65"/>
                <p:cNvSpPr>
                  <a:spLocks noChangeArrowheads="1"/>
                </p:cNvSpPr>
                <p:nvPr>
                  <p:custDataLst>
                    <p:tags r:id="rId97"/>
                  </p:custDataLst>
                </p:nvPr>
              </p:nvSpPr>
              <p:spPr bwMode="auto">
                <a:xfrm>
                  <a:off x="1327" y="1652"/>
                  <a:ext cx="292" cy="78"/>
                </a:xfrm>
                <a:prstGeom prst="cube">
                  <a:avLst>
                    <a:gd name="adj" fmla="val 24995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8549" name="Oval 66"/>
              <p:cNvSpPr>
                <a:spLocks noChangeArrowheads="1"/>
              </p:cNvSpPr>
              <p:nvPr>
                <p:custDataLst>
                  <p:tags r:id="rId94"/>
                </p:custDataLst>
              </p:nvPr>
            </p:nvSpPr>
            <p:spPr bwMode="auto">
              <a:xfrm>
                <a:off x="1356" y="1688"/>
                <a:ext cx="49" cy="2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50" name="AutoShape 67"/>
              <p:cNvSpPr>
                <a:spLocks noChangeArrowheads="1"/>
              </p:cNvSpPr>
              <p:nvPr>
                <p:custDataLst>
                  <p:tags r:id="rId95"/>
                </p:custDataLst>
              </p:nvPr>
            </p:nvSpPr>
            <p:spPr bwMode="auto">
              <a:xfrm>
                <a:off x="1288" y="1898"/>
                <a:ext cx="198" cy="84"/>
              </a:xfrm>
              <a:prstGeom prst="octagon">
                <a:avLst>
                  <a:gd name="adj" fmla="val 29282"/>
                </a:avLst>
              </a:prstGeom>
              <a:solidFill>
                <a:srgbClr val="A2C1FE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541" name="Freeform 68"/>
            <p:cNvSpPr>
              <a:spLocks/>
            </p:cNvSpPr>
            <p:nvPr>
              <p:custDataLst>
                <p:tags r:id="rId88"/>
              </p:custDataLst>
            </p:nvPr>
          </p:nvSpPr>
          <p:spPr bwMode="auto">
            <a:xfrm>
              <a:off x="1805" y="1881"/>
              <a:ext cx="86" cy="192"/>
            </a:xfrm>
            <a:custGeom>
              <a:avLst/>
              <a:gdLst>
                <a:gd name="T0" fmla="*/ 62 w 86"/>
                <a:gd name="T1" fmla="*/ 0 h 192"/>
                <a:gd name="T2" fmla="*/ 85 w 86"/>
                <a:gd name="T3" fmla="*/ 0 h 192"/>
                <a:gd name="T4" fmla="*/ 23 w 86"/>
                <a:gd name="T5" fmla="*/ 191 h 192"/>
                <a:gd name="T6" fmla="*/ 0 w 86"/>
                <a:gd name="T7" fmla="*/ 191 h 192"/>
                <a:gd name="T8" fmla="*/ 62 w 86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92"/>
                <a:gd name="T17" fmla="*/ 86 w 86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92">
                  <a:moveTo>
                    <a:pt x="62" y="0"/>
                  </a:moveTo>
                  <a:lnTo>
                    <a:pt x="85" y="0"/>
                  </a:lnTo>
                  <a:lnTo>
                    <a:pt x="23" y="191"/>
                  </a:lnTo>
                  <a:lnTo>
                    <a:pt x="0" y="191"/>
                  </a:lnTo>
                  <a:lnTo>
                    <a:pt x="62" y="0"/>
                  </a:lnTo>
                </a:path>
              </a:pathLst>
            </a:custGeom>
            <a:solidFill>
              <a:srgbClr val="FC0128"/>
            </a:solidFill>
            <a:ln w="12700" cap="rnd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42" name="Rectangle 69"/>
            <p:cNvSpPr>
              <a:spLocks noChangeArrowheads="1"/>
            </p:cNvSpPr>
            <p:nvPr>
              <p:custDataLst>
                <p:tags r:id="rId89"/>
              </p:custDataLst>
            </p:nvPr>
          </p:nvSpPr>
          <p:spPr bwMode="auto">
            <a:xfrm>
              <a:off x="1801" y="1881"/>
              <a:ext cx="106" cy="16"/>
            </a:xfrm>
            <a:prstGeom prst="rect">
              <a:avLst/>
            </a:prstGeom>
            <a:solidFill>
              <a:srgbClr val="FC0128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43" name="Rectangle 70"/>
            <p:cNvSpPr>
              <a:spLocks noChangeArrowheads="1"/>
            </p:cNvSpPr>
            <p:nvPr>
              <p:custDataLst>
                <p:tags r:id="rId90"/>
              </p:custDataLst>
            </p:nvPr>
          </p:nvSpPr>
          <p:spPr bwMode="auto">
            <a:xfrm>
              <a:off x="1808" y="1962"/>
              <a:ext cx="82" cy="16"/>
            </a:xfrm>
            <a:prstGeom prst="rect">
              <a:avLst/>
            </a:prstGeom>
            <a:solidFill>
              <a:srgbClr val="FC0128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44" name="Rectangle 71"/>
            <p:cNvSpPr>
              <a:spLocks noChangeArrowheads="1"/>
            </p:cNvSpPr>
            <p:nvPr>
              <p:custDataLst>
                <p:tags r:id="rId91"/>
              </p:custDataLst>
            </p:nvPr>
          </p:nvSpPr>
          <p:spPr bwMode="auto">
            <a:xfrm>
              <a:off x="1625" y="1962"/>
              <a:ext cx="103" cy="11"/>
            </a:xfrm>
            <a:prstGeom prst="rect">
              <a:avLst/>
            </a:prstGeom>
            <a:solidFill>
              <a:srgbClr val="FC0128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8545" name="Group 72"/>
            <p:cNvGrpSpPr>
              <a:grpSpLocks/>
            </p:cNvGrpSpPr>
            <p:nvPr/>
          </p:nvGrpSpPr>
          <p:grpSpPr bwMode="auto">
            <a:xfrm>
              <a:off x="1623" y="1709"/>
              <a:ext cx="194" cy="364"/>
              <a:chOff x="1623" y="1709"/>
              <a:chExt cx="194" cy="364"/>
            </a:xfrm>
          </p:grpSpPr>
          <p:sp>
            <p:nvSpPr>
              <p:cNvPr id="18546" name="Oval 73"/>
              <p:cNvSpPr>
                <a:spLocks noChangeArrowheads="1"/>
              </p:cNvSpPr>
              <p:nvPr>
                <p:custDataLst>
                  <p:tags r:id="rId92"/>
                </p:custDataLst>
              </p:nvPr>
            </p:nvSpPr>
            <p:spPr bwMode="auto">
              <a:xfrm>
                <a:off x="1699" y="1709"/>
                <a:ext cx="48" cy="48"/>
              </a:xfrm>
              <a:prstGeom prst="ellipse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47" name="Freeform 74"/>
              <p:cNvSpPr>
                <a:spLocks/>
              </p:cNvSpPr>
              <p:nvPr>
                <p:custDataLst>
                  <p:tags r:id="rId93"/>
                </p:custDataLst>
              </p:nvPr>
            </p:nvSpPr>
            <p:spPr bwMode="auto">
              <a:xfrm>
                <a:off x="1623" y="1777"/>
                <a:ext cx="194" cy="296"/>
              </a:xfrm>
              <a:custGeom>
                <a:avLst/>
                <a:gdLst>
                  <a:gd name="T0" fmla="*/ 2 w 194"/>
                  <a:gd name="T1" fmla="*/ 137 h 296"/>
                  <a:gd name="T2" fmla="*/ 1 w 194"/>
                  <a:gd name="T3" fmla="*/ 140 h 296"/>
                  <a:gd name="T4" fmla="*/ 0 w 194"/>
                  <a:gd name="T5" fmla="*/ 145 h 296"/>
                  <a:gd name="T6" fmla="*/ 0 w 194"/>
                  <a:gd name="T7" fmla="*/ 150 h 296"/>
                  <a:gd name="T8" fmla="*/ 2 w 194"/>
                  <a:gd name="T9" fmla="*/ 155 h 296"/>
                  <a:gd name="T10" fmla="*/ 4 w 194"/>
                  <a:gd name="T11" fmla="*/ 159 h 296"/>
                  <a:gd name="T12" fmla="*/ 8 w 194"/>
                  <a:gd name="T13" fmla="*/ 163 h 296"/>
                  <a:gd name="T14" fmla="*/ 12 w 194"/>
                  <a:gd name="T15" fmla="*/ 165 h 296"/>
                  <a:gd name="T16" fmla="*/ 16 w 194"/>
                  <a:gd name="T17" fmla="*/ 166 h 296"/>
                  <a:gd name="T18" fmla="*/ 21 w 194"/>
                  <a:gd name="T19" fmla="*/ 166 h 296"/>
                  <a:gd name="T20" fmla="*/ 126 w 194"/>
                  <a:gd name="T21" fmla="*/ 295 h 296"/>
                  <a:gd name="T22" fmla="*/ 159 w 194"/>
                  <a:gd name="T23" fmla="*/ 142 h 296"/>
                  <a:gd name="T24" fmla="*/ 159 w 194"/>
                  <a:gd name="T25" fmla="*/ 138 h 296"/>
                  <a:gd name="T26" fmla="*/ 157 w 194"/>
                  <a:gd name="T27" fmla="*/ 136 h 296"/>
                  <a:gd name="T28" fmla="*/ 154 w 194"/>
                  <a:gd name="T29" fmla="*/ 133 h 296"/>
                  <a:gd name="T30" fmla="*/ 152 w 194"/>
                  <a:gd name="T31" fmla="*/ 131 h 296"/>
                  <a:gd name="T32" fmla="*/ 148 w 194"/>
                  <a:gd name="T33" fmla="*/ 130 h 296"/>
                  <a:gd name="T34" fmla="*/ 144 w 194"/>
                  <a:gd name="T35" fmla="*/ 129 h 296"/>
                  <a:gd name="T36" fmla="*/ 140 w 194"/>
                  <a:gd name="T37" fmla="*/ 129 h 296"/>
                  <a:gd name="T38" fmla="*/ 137 w 194"/>
                  <a:gd name="T39" fmla="*/ 129 h 296"/>
                  <a:gd name="T40" fmla="*/ 93 w 194"/>
                  <a:gd name="T41" fmla="*/ 75 h 296"/>
                  <a:gd name="T42" fmla="*/ 179 w 194"/>
                  <a:gd name="T43" fmla="*/ 93 h 296"/>
                  <a:gd name="T44" fmla="*/ 183 w 194"/>
                  <a:gd name="T45" fmla="*/ 92 h 296"/>
                  <a:gd name="T46" fmla="*/ 185 w 194"/>
                  <a:gd name="T47" fmla="*/ 91 h 296"/>
                  <a:gd name="T48" fmla="*/ 189 w 194"/>
                  <a:gd name="T49" fmla="*/ 89 h 296"/>
                  <a:gd name="T50" fmla="*/ 191 w 194"/>
                  <a:gd name="T51" fmla="*/ 86 h 296"/>
                  <a:gd name="T52" fmla="*/ 192 w 194"/>
                  <a:gd name="T53" fmla="*/ 83 h 296"/>
                  <a:gd name="T54" fmla="*/ 193 w 194"/>
                  <a:gd name="T55" fmla="*/ 78 h 296"/>
                  <a:gd name="T56" fmla="*/ 192 w 194"/>
                  <a:gd name="T57" fmla="*/ 74 h 296"/>
                  <a:gd name="T58" fmla="*/ 190 w 194"/>
                  <a:gd name="T59" fmla="*/ 70 h 296"/>
                  <a:gd name="T60" fmla="*/ 188 w 194"/>
                  <a:gd name="T61" fmla="*/ 68 h 296"/>
                  <a:gd name="T62" fmla="*/ 184 w 194"/>
                  <a:gd name="T63" fmla="*/ 65 h 296"/>
                  <a:gd name="T64" fmla="*/ 181 w 194"/>
                  <a:gd name="T65" fmla="*/ 64 h 296"/>
                  <a:gd name="T66" fmla="*/ 122 w 194"/>
                  <a:gd name="T67" fmla="*/ 64 h 296"/>
                  <a:gd name="T68" fmla="*/ 112 w 194"/>
                  <a:gd name="T69" fmla="*/ 42 h 296"/>
                  <a:gd name="T70" fmla="*/ 113 w 194"/>
                  <a:gd name="T71" fmla="*/ 37 h 296"/>
                  <a:gd name="T72" fmla="*/ 114 w 194"/>
                  <a:gd name="T73" fmla="*/ 30 h 296"/>
                  <a:gd name="T74" fmla="*/ 114 w 194"/>
                  <a:gd name="T75" fmla="*/ 24 h 296"/>
                  <a:gd name="T76" fmla="*/ 112 w 194"/>
                  <a:gd name="T77" fmla="*/ 19 h 296"/>
                  <a:gd name="T78" fmla="*/ 110 w 194"/>
                  <a:gd name="T79" fmla="*/ 15 h 296"/>
                  <a:gd name="T80" fmla="*/ 107 w 194"/>
                  <a:gd name="T81" fmla="*/ 10 h 296"/>
                  <a:gd name="T82" fmla="*/ 103 w 194"/>
                  <a:gd name="T83" fmla="*/ 7 h 296"/>
                  <a:gd name="T84" fmla="*/ 98 w 194"/>
                  <a:gd name="T85" fmla="*/ 3 h 296"/>
                  <a:gd name="T86" fmla="*/ 93 w 194"/>
                  <a:gd name="T87" fmla="*/ 1 h 296"/>
                  <a:gd name="T88" fmla="*/ 87 w 194"/>
                  <a:gd name="T89" fmla="*/ 0 h 296"/>
                  <a:gd name="T90" fmla="*/ 81 w 194"/>
                  <a:gd name="T91" fmla="*/ 0 h 296"/>
                  <a:gd name="T92" fmla="*/ 75 w 194"/>
                  <a:gd name="T93" fmla="*/ 1 h 296"/>
                  <a:gd name="T94" fmla="*/ 69 w 194"/>
                  <a:gd name="T95" fmla="*/ 3 h 296"/>
                  <a:gd name="T96" fmla="*/ 63 w 194"/>
                  <a:gd name="T97" fmla="*/ 6 h 296"/>
                  <a:gd name="T98" fmla="*/ 59 w 194"/>
                  <a:gd name="T99" fmla="*/ 11 h 296"/>
                  <a:gd name="T100" fmla="*/ 55 w 194"/>
                  <a:gd name="T101" fmla="*/ 17 h 296"/>
                  <a:gd name="T102" fmla="*/ 53 w 194"/>
                  <a:gd name="T103" fmla="*/ 23 h 29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94"/>
                  <a:gd name="T157" fmla="*/ 0 h 296"/>
                  <a:gd name="T158" fmla="*/ 194 w 194"/>
                  <a:gd name="T159" fmla="*/ 296 h 29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94" h="296">
                    <a:moveTo>
                      <a:pt x="53" y="23"/>
                    </a:moveTo>
                    <a:lnTo>
                      <a:pt x="2" y="137"/>
                    </a:lnTo>
                    <a:lnTo>
                      <a:pt x="1" y="138"/>
                    </a:lnTo>
                    <a:lnTo>
                      <a:pt x="1" y="140"/>
                    </a:lnTo>
                    <a:lnTo>
                      <a:pt x="0" y="142"/>
                    </a:lnTo>
                    <a:lnTo>
                      <a:pt x="0" y="145"/>
                    </a:lnTo>
                    <a:lnTo>
                      <a:pt x="0" y="147"/>
                    </a:lnTo>
                    <a:lnTo>
                      <a:pt x="0" y="150"/>
                    </a:lnTo>
                    <a:lnTo>
                      <a:pt x="1" y="152"/>
                    </a:lnTo>
                    <a:lnTo>
                      <a:pt x="2" y="155"/>
                    </a:lnTo>
                    <a:lnTo>
                      <a:pt x="3" y="157"/>
                    </a:lnTo>
                    <a:lnTo>
                      <a:pt x="4" y="159"/>
                    </a:lnTo>
                    <a:lnTo>
                      <a:pt x="6" y="161"/>
                    </a:lnTo>
                    <a:lnTo>
                      <a:pt x="8" y="163"/>
                    </a:lnTo>
                    <a:lnTo>
                      <a:pt x="10" y="164"/>
                    </a:lnTo>
                    <a:lnTo>
                      <a:pt x="12" y="165"/>
                    </a:lnTo>
                    <a:lnTo>
                      <a:pt x="14" y="165"/>
                    </a:lnTo>
                    <a:lnTo>
                      <a:pt x="16" y="166"/>
                    </a:lnTo>
                    <a:lnTo>
                      <a:pt x="18" y="166"/>
                    </a:lnTo>
                    <a:lnTo>
                      <a:pt x="21" y="166"/>
                    </a:lnTo>
                    <a:lnTo>
                      <a:pt x="126" y="166"/>
                    </a:lnTo>
                    <a:lnTo>
                      <a:pt x="126" y="295"/>
                    </a:lnTo>
                    <a:lnTo>
                      <a:pt x="159" y="295"/>
                    </a:lnTo>
                    <a:lnTo>
                      <a:pt x="159" y="142"/>
                    </a:lnTo>
                    <a:lnTo>
                      <a:pt x="159" y="140"/>
                    </a:lnTo>
                    <a:lnTo>
                      <a:pt x="159" y="138"/>
                    </a:lnTo>
                    <a:lnTo>
                      <a:pt x="158" y="137"/>
                    </a:lnTo>
                    <a:lnTo>
                      <a:pt x="157" y="136"/>
                    </a:lnTo>
                    <a:lnTo>
                      <a:pt x="156" y="135"/>
                    </a:lnTo>
                    <a:lnTo>
                      <a:pt x="154" y="133"/>
                    </a:lnTo>
                    <a:lnTo>
                      <a:pt x="153" y="132"/>
                    </a:lnTo>
                    <a:lnTo>
                      <a:pt x="152" y="131"/>
                    </a:lnTo>
                    <a:lnTo>
                      <a:pt x="150" y="131"/>
                    </a:lnTo>
                    <a:lnTo>
                      <a:pt x="148" y="130"/>
                    </a:lnTo>
                    <a:lnTo>
                      <a:pt x="146" y="130"/>
                    </a:lnTo>
                    <a:lnTo>
                      <a:pt x="144" y="129"/>
                    </a:lnTo>
                    <a:lnTo>
                      <a:pt x="142" y="129"/>
                    </a:lnTo>
                    <a:lnTo>
                      <a:pt x="140" y="129"/>
                    </a:lnTo>
                    <a:lnTo>
                      <a:pt x="139" y="129"/>
                    </a:lnTo>
                    <a:lnTo>
                      <a:pt x="137" y="129"/>
                    </a:lnTo>
                    <a:lnTo>
                      <a:pt x="76" y="125"/>
                    </a:lnTo>
                    <a:lnTo>
                      <a:pt x="93" y="75"/>
                    </a:lnTo>
                    <a:lnTo>
                      <a:pt x="105" y="93"/>
                    </a:lnTo>
                    <a:lnTo>
                      <a:pt x="179" y="93"/>
                    </a:lnTo>
                    <a:lnTo>
                      <a:pt x="181" y="92"/>
                    </a:lnTo>
                    <a:lnTo>
                      <a:pt x="183" y="92"/>
                    </a:lnTo>
                    <a:lnTo>
                      <a:pt x="184" y="91"/>
                    </a:lnTo>
                    <a:lnTo>
                      <a:pt x="185" y="91"/>
                    </a:lnTo>
                    <a:lnTo>
                      <a:pt x="187" y="90"/>
                    </a:lnTo>
                    <a:lnTo>
                      <a:pt x="189" y="89"/>
                    </a:lnTo>
                    <a:lnTo>
                      <a:pt x="190" y="87"/>
                    </a:lnTo>
                    <a:lnTo>
                      <a:pt x="191" y="86"/>
                    </a:lnTo>
                    <a:lnTo>
                      <a:pt x="192" y="84"/>
                    </a:lnTo>
                    <a:lnTo>
                      <a:pt x="192" y="83"/>
                    </a:lnTo>
                    <a:lnTo>
                      <a:pt x="193" y="81"/>
                    </a:lnTo>
                    <a:lnTo>
                      <a:pt x="193" y="78"/>
                    </a:lnTo>
                    <a:lnTo>
                      <a:pt x="193" y="76"/>
                    </a:lnTo>
                    <a:lnTo>
                      <a:pt x="192" y="74"/>
                    </a:lnTo>
                    <a:lnTo>
                      <a:pt x="191" y="72"/>
                    </a:lnTo>
                    <a:lnTo>
                      <a:pt x="190" y="70"/>
                    </a:lnTo>
                    <a:lnTo>
                      <a:pt x="189" y="69"/>
                    </a:lnTo>
                    <a:lnTo>
                      <a:pt x="188" y="68"/>
                    </a:lnTo>
                    <a:lnTo>
                      <a:pt x="186" y="66"/>
                    </a:lnTo>
                    <a:lnTo>
                      <a:pt x="184" y="65"/>
                    </a:lnTo>
                    <a:lnTo>
                      <a:pt x="184" y="64"/>
                    </a:lnTo>
                    <a:lnTo>
                      <a:pt x="181" y="64"/>
                    </a:lnTo>
                    <a:lnTo>
                      <a:pt x="179" y="64"/>
                    </a:lnTo>
                    <a:lnTo>
                      <a:pt x="122" y="64"/>
                    </a:lnTo>
                    <a:lnTo>
                      <a:pt x="110" y="44"/>
                    </a:lnTo>
                    <a:lnTo>
                      <a:pt x="112" y="42"/>
                    </a:lnTo>
                    <a:lnTo>
                      <a:pt x="113" y="39"/>
                    </a:lnTo>
                    <a:lnTo>
                      <a:pt x="113" y="37"/>
                    </a:lnTo>
                    <a:lnTo>
                      <a:pt x="114" y="34"/>
                    </a:lnTo>
                    <a:lnTo>
                      <a:pt x="114" y="30"/>
                    </a:lnTo>
                    <a:lnTo>
                      <a:pt x="114" y="28"/>
                    </a:lnTo>
                    <a:lnTo>
                      <a:pt x="114" y="24"/>
                    </a:lnTo>
                    <a:lnTo>
                      <a:pt x="113" y="22"/>
                    </a:lnTo>
                    <a:lnTo>
                      <a:pt x="112" y="19"/>
                    </a:lnTo>
                    <a:lnTo>
                      <a:pt x="111" y="17"/>
                    </a:lnTo>
                    <a:lnTo>
                      <a:pt x="110" y="15"/>
                    </a:lnTo>
                    <a:lnTo>
                      <a:pt x="109" y="13"/>
                    </a:lnTo>
                    <a:lnTo>
                      <a:pt x="107" y="10"/>
                    </a:lnTo>
                    <a:lnTo>
                      <a:pt x="105" y="9"/>
                    </a:lnTo>
                    <a:lnTo>
                      <a:pt x="103" y="7"/>
                    </a:lnTo>
                    <a:lnTo>
                      <a:pt x="101" y="5"/>
                    </a:lnTo>
                    <a:lnTo>
                      <a:pt x="98" y="3"/>
                    </a:lnTo>
                    <a:lnTo>
                      <a:pt x="96" y="3"/>
                    </a:lnTo>
                    <a:lnTo>
                      <a:pt x="93" y="1"/>
                    </a:lnTo>
                    <a:lnTo>
                      <a:pt x="90" y="1"/>
                    </a:lnTo>
                    <a:lnTo>
                      <a:pt x="87" y="0"/>
                    </a:lnTo>
                    <a:lnTo>
                      <a:pt x="84" y="0"/>
                    </a:lnTo>
                    <a:lnTo>
                      <a:pt x="81" y="0"/>
                    </a:lnTo>
                    <a:lnTo>
                      <a:pt x="78" y="0"/>
                    </a:lnTo>
                    <a:lnTo>
                      <a:pt x="75" y="1"/>
                    </a:lnTo>
                    <a:lnTo>
                      <a:pt x="72" y="2"/>
                    </a:lnTo>
                    <a:lnTo>
                      <a:pt x="69" y="3"/>
                    </a:lnTo>
                    <a:lnTo>
                      <a:pt x="66" y="4"/>
                    </a:lnTo>
                    <a:lnTo>
                      <a:pt x="63" y="6"/>
                    </a:lnTo>
                    <a:lnTo>
                      <a:pt x="61" y="9"/>
                    </a:lnTo>
                    <a:lnTo>
                      <a:pt x="59" y="11"/>
                    </a:lnTo>
                    <a:lnTo>
                      <a:pt x="57" y="13"/>
                    </a:lnTo>
                    <a:lnTo>
                      <a:pt x="55" y="17"/>
                    </a:lnTo>
                    <a:lnTo>
                      <a:pt x="53" y="19"/>
                    </a:lnTo>
                    <a:lnTo>
                      <a:pt x="53" y="23"/>
                    </a:lnTo>
                  </a:path>
                </a:pathLst>
              </a:custGeom>
              <a:solidFill>
                <a:srgbClr val="FC0128"/>
              </a:solidFill>
              <a:ln w="127000" cap="rnd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8470" name="Rectangle 75"/>
          <p:cNvSpPr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1116013" y="919163"/>
            <a:ext cx="8921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1"/>
              <a:t>6 PM</a:t>
            </a:r>
          </a:p>
        </p:txBody>
      </p:sp>
      <p:sp>
        <p:nvSpPr>
          <p:cNvPr id="18471" name="Line 76"/>
          <p:cNvSpPr>
            <a:spLocks noChangeShapeType="1"/>
          </p:cNvSpPr>
          <p:nvPr>
            <p:custDataLst>
              <p:tags r:id="rId35"/>
            </p:custDataLst>
          </p:nvPr>
        </p:nvSpPr>
        <p:spPr bwMode="auto">
          <a:xfrm>
            <a:off x="1473200" y="1504950"/>
            <a:ext cx="6337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72" name="Line 77"/>
          <p:cNvSpPr>
            <a:spLocks noChangeShapeType="1"/>
          </p:cNvSpPr>
          <p:nvPr>
            <p:custDataLst>
              <p:tags r:id="rId36"/>
            </p:custDataLst>
          </p:nvPr>
        </p:nvSpPr>
        <p:spPr bwMode="auto">
          <a:xfrm>
            <a:off x="1473200" y="1365250"/>
            <a:ext cx="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73" name="Rectangle 78"/>
          <p:cNvSpPr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2347913" y="931863"/>
            <a:ext cx="3508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1"/>
              <a:t>7</a:t>
            </a:r>
          </a:p>
        </p:txBody>
      </p:sp>
      <p:sp>
        <p:nvSpPr>
          <p:cNvPr id="18474" name="Rectangle 79"/>
          <p:cNvSpPr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3414713" y="931863"/>
            <a:ext cx="3508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1"/>
              <a:t>8</a:t>
            </a:r>
          </a:p>
        </p:txBody>
      </p:sp>
      <p:sp>
        <p:nvSpPr>
          <p:cNvPr id="18475" name="Rectangle 80"/>
          <p:cNvSpPr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4430713" y="931863"/>
            <a:ext cx="3508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1"/>
              <a:t>9</a:t>
            </a:r>
          </a:p>
        </p:txBody>
      </p:sp>
      <p:sp>
        <p:nvSpPr>
          <p:cNvPr id="18476" name="Rectangle 81"/>
          <p:cNvSpPr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5370513" y="944563"/>
            <a:ext cx="5207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1"/>
              <a:t>10</a:t>
            </a:r>
          </a:p>
        </p:txBody>
      </p:sp>
      <p:sp>
        <p:nvSpPr>
          <p:cNvPr id="18477" name="Rectangle 82"/>
          <p:cNvSpPr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6462713" y="931863"/>
            <a:ext cx="5207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1"/>
              <a:t>11</a:t>
            </a:r>
          </a:p>
        </p:txBody>
      </p:sp>
      <p:sp>
        <p:nvSpPr>
          <p:cNvPr id="18478" name="Rectangle 83"/>
          <p:cNvSpPr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7135813" y="919163"/>
            <a:ext cx="14509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/>
              <a:t>Midnight</a:t>
            </a:r>
          </a:p>
        </p:txBody>
      </p:sp>
      <p:grpSp>
        <p:nvGrpSpPr>
          <p:cNvPr id="18479" name="Group 84"/>
          <p:cNvGrpSpPr>
            <a:grpSpLocks/>
          </p:cNvGrpSpPr>
          <p:nvPr>
            <p:custDataLst>
              <p:tags r:id="rId43"/>
            </p:custDataLst>
          </p:nvPr>
        </p:nvGrpSpPr>
        <p:grpSpPr bwMode="auto">
          <a:xfrm>
            <a:off x="3016250" y="3149600"/>
            <a:ext cx="1535113" cy="711200"/>
            <a:chOff x="1900" y="2116"/>
            <a:chExt cx="967" cy="448"/>
          </a:xfrm>
        </p:grpSpPr>
        <p:grpSp>
          <p:nvGrpSpPr>
            <p:cNvPr id="18521" name="Group 85"/>
            <p:cNvGrpSpPr>
              <a:grpSpLocks/>
            </p:cNvGrpSpPr>
            <p:nvPr/>
          </p:nvGrpSpPr>
          <p:grpSpPr bwMode="auto">
            <a:xfrm>
              <a:off x="1900" y="2116"/>
              <a:ext cx="305" cy="448"/>
              <a:chOff x="1900" y="2116"/>
              <a:chExt cx="305" cy="448"/>
            </a:xfrm>
          </p:grpSpPr>
          <p:grpSp>
            <p:nvGrpSpPr>
              <p:cNvPr id="18535" name="Group 86"/>
              <p:cNvGrpSpPr>
                <a:grpSpLocks/>
              </p:cNvGrpSpPr>
              <p:nvPr/>
            </p:nvGrpSpPr>
            <p:grpSpPr bwMode="auto">
              <a:xfrm>
                <a:off x="1900" y="2116"/>
                <a:ext cx="305" cy="448"/>
                <a:chOff x="1900" y="2116"/>
                <a:chExt cx="305" cy="448"/>
              </a:xfrm>
            </p:grpSpPr>
            <p:sp>
              <p:nvSpPr>
                <p:cNvPr id="18537" name="AutoShape 87"/>
                <p:cNvSpPr>
                  <a:spLocks noChangeArrowheads="1"/>
                </p:cNvSpPr>
                <p:nvPr>
                  <p:custDataLst>
                    <p:tags r:id="rId86"/>
                  </p:custDataLst>
                </p:nvPr>
              </p:nvSpPr>
              <p:spPr bwMode="auto">
                <a:xfrm>
                  <a:off x="1900" y="2187"/>
                  <a:ext cx="305" cy="377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38" name="AutoShape 88"/>
                <p:cNvSpPr>
                  <a:spLocks noChangeArrowheads="1"/>
                </p:cNvSpPr>
                <p:nvPr>
                  <p:custDataLst>
                    <p:tags r:id="rId87"/>
                  </p:custDataLst>
                </p:nvPr>
              </p:nvSpPr>
              <p:spPr bwMode="auto">
                <a:xfrm>
                  <a:off x="1970" y="2116"/>
                  <a:ext cx="235" cy="78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8536" name="AutoShape 89"/>
              <p:cNvSpPr>
                <a:spLocks noChangeArrowheads="1"/>
              </p:cNvSpPr>
              <p:nvPr>
                <p:custDataLst>
                  <p:tags r:id="rId85"/>
                </p:custDataLst>
              </p:nvPr>
            </p:nvSpPr>
            <p:spPr bwMode="auto">
              <a:xfrm>
                <a:off x="1962" y="2220"/>
                <a:ext cx="158" cy="27"/>
              </a:xfrm>
              <a:prstGeom prst="parallelogram">
                <a:avLst>
                  <a:gd name="adj" fmla="val 146269"/>
                </a:avLst>
              </a:prstGeom>
              <a:solidFill>
                <a:srgbClr val="F6BF69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8522" name="Group 90"/>
            <p:cNvGrpSpPr>
              <a:grpSpLocks/>
            </p:cNvGrpSpPr>
            <p:nvPr/>
          </p:nvGrpSpPr>
          <p:grpSpPr bwMode="auto">
            <a:xfrm>
              <a:off x="2201" y="2116"/>
              <a:ext cx="378" cy="448"/>
              <a:chOff x="2201" y="2116"/>
              <a:chExt cx="378" cy="448"/>
            </a:xfrm>
          </p:grpSpPr>
          <p:grpSp>
            <p:nvGrpSpPr>
              <p:cNvPr id="18530" name="Group 91"/>
              <p:cNvGrpSpPr>
                <a:grpSpLocks/>
              </p:cNvGrpSpPr>
              <p:nvPr/>
            </p:nvGrpSpPr>
            <p:grpSpPr bwMode="auto">
              <a:xfrm>
                <a:off x="2201" y="2116"/>
                <a:ext cx="378" cy="448"/>
                <a:chOff x="2201" y="2116"/>
                <a:chExt cx="378" cy="448"/>
              </a:xfrm>
            </p:grpSpPr>
            <p:sp>
              <p:nvSpPr>
                <p:cNvPr id="18533" name="AutoShape 92"/>
                <p:cNvSpPr>
                  <a:spLocks noChangeArrowheads="1"/>
                </p:cNvSpPr>
                <p:nvPr>
                  <p:custDataLst>
                    <p:tags r:id="rId83"/>
                  </p:custDataLst>
                </p:nvPr>
              </p:nvSpPr>
              <p:spPr bwMode="auto">
                <a:xfrm>
                  <a:off x="2201" y="2187"/>
                  <a:ext cx="378" cy="377"/>
                </a:xfrm>
                <a:prstGeom prst="cube">
                  <a:avLst>
                    <a:gd name="adj" fmla="val 24995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34" name="AutoShape 93"/>
                <p:cNvSpPr>
                  <a:spLocks noChangeArrowheads="1"/>
                </p:cNvSpPr>
                <p:nvPr>
                  <p:custDataLst>
                    <p:tags r:id="rId84"/>
                  </p:custDataLst>
                </p:nvPr>
              </p:nvSpPr>
              <p:spPr bwMode="auto">
                <a:xfrm>
                  <a:off x="2287" y="2116"/>
                  <a:ext cx="292" cy="78"/>
                </a:xfrm>
                <a:prstGeom prst="cube">
                  <a:avLst>
                    <a:gd name="adj" fmla="val 24995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8531" name="Oval 94"/>
              <p:cNvSpPr>
                <a:spLocks noChangeArrowheads="1"/>
              </p:cNvSpPr>
              <p:nvPr>
                <p:custDataLst>
                  <p:tags r:id="rId81"/>
                </p:custDataLst>
              </p:nvPr>
            </p:nvSpPr>
            <p:spPr bwMode="auto">
              <a:xfrm>
                <a:off x="2316" y="2152"/>
                <a:ext cx="49" cy="2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32" name="AutoShape 95"/>
              <p:cNvSpPr>
                <a:spLocks noChangeArrowheads="1"/>
              </p:cNvSpPr>
              <p:nvPr>
                <p:custDataLst>
                  <p:tags r:id="rId82"/>
                </p:custDataLst>
              </p:nvPr>
            </p:nvSpPr>
            <p:spPr bwMode="auto">
              <a:xfrm>
                <a:off x="2248" y="2362"/>
                <a:ext cx="198" cy="84"/>
              </a:xfrm>
              <a:prstGeom prst="octagon">
                <a:avLst>
                  <a:gd name="adj" fmla="val 29282"/>
                </a:avLst>
              </a:prstGeom>
              <a:solidFill>
                <a:srgbClr val="A2C1FE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523" name="Freeform 96"/>
            <p:cNvSpPr>
              <a:spLocks/>
            </p:cNvSpPr>
            <p:nvPr>
              <p:custDataLst>
                <p:tags r:id="rId75"/>
              </p:custDataLst>
            </p:nvPr>
          </p:nvSpPr>
          <p:spPr bwMode="auto">
            <a:xfrm>
              <a:off x="2765" y="2345"/>
              <a:ext cx="86" cy="192"/>
            </a:xfrm>
            <a:custGeom>
              <a:avLst/>
              <a:gdLst>
                <a:gd name="T0" fmla="*/ 62 w 86"/>
                <a:gd name="T1" fmla="*/ 0 h 192"/>
                <a:gd name="T2" fmla="*/ 85 w 86"/>
                <a:gd name="T3" fmla="*/ 0 h 192"/>
                <a:gd name="T4" fmla="*/ 23 w 86"/>
                <a:gd name="T5" fmla="*/ 191 h 192"/>
                <a:gd name="T6" fmla="*/ 0 w 86"/>
                <a:gd name="T7" fmla="*/ 191 h 192"/>
                <a:gd name="T8" fmla="*/ 62 w 86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92"/>
                <a:gd name="T17" fmla="*/ 86 w 86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92">
                  <a:moveTo>
                    <a:pt x="62" y="0"/>
                  </a:moveTo>
                  <a:lnTo>
                    <a:pt x="85" y="0"/>
                  </a:lnTo>
                  <a:lnTo>
                    <a:pt x="23" y="191"/>
                  </a:lnTo>
                  <a:lnTo>
                    <a:pt x="0" y="191"/>
                  </a:lnTo>
                  <a:lnTo>
                    <a:pt x="62" y="0"/>
                  </a:lnTo>
                </a:path>
              </a:pathLst>
            </a:custGeom>
            <a:solidFill>
              <a:srgbClr val="FC0128"/>
            </a:solidFill>
            <a:ln w="12700" cap="rnd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24" name="Rectangle 97"/>
            <p:cNvSpPr>
              <a:spLocks noChangeArrowheads="1"/>
            </p:cNvSpPr>
            <p:nvPr>
              <p:custDataLst>
                <p:tags r:id="rId76"/>
              </p:custDataLst>
            </p:nvPr>
          </p:nvSpPr>
          <p:spPr bwMode="auto">
            <a:xfrm>
              <a:off x="2761" y="2345"/>
              <a:ext cx="106" cy="16"/>
            </a:xfrm>
            <a:prstGeom prst="rect">
              <a:avLst/>
            </a:prstGeom>
            <a:solidFill>
              <a:srgbClr val="FC0128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25" name="Rectangle 98"/>
            <p:cNvSpPr>
              <a:spLocks noChangeArrowheads="1"/>
            </p:cNvSpPr>
            <p:nvPr>
              <p:custDataLst>
                <p:tags r:id="rId77"/>
              </p:custDataLst>
            </p:nvPr>
          </p:nvSpPr>
          <p:spPr bwMode="auto">
            <a:xfrm>
              <a:off x="2768" y="2426"/>
              <a:ext cx="82" cy="16"/>
            </a:xfrm>
            <a:prstGeom prst="rect">
              <a:avLst/>
            </a:prstGeom>
            <a:solidFill>
              <a:srgbClr val="FC0128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26" name="Rectangle 99"/>
            <p:cNvSpPr>
              <a:spLocks noChangeArrowheads="1"/>
            </p:cNvSpPr>
            <p:nvPr>
              <p:custDataLst>
                <p:tags r:id="rId78"/>
              </p:custDataLst>
            </p:nvPr>
          </p:nvSpPr>
          <p:spPr bwMode="auto">
            <a:xfrm>
              <a:off x="2585" y="2426"/>
              <a:ext cx="103" cy="11"/>
            </a:xfrm>
            <a:prstGeom prst="rect">
              <a:avLst/>
            </a:prstGeom>
            <a:solidFill>
              <a:srgbClr val="FC0128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8527" name="Group 100"/>
            <p:cNvGrpSpPr>
              <a:grpSpLocks/>
            </p:cNvGrpSpPr>
            <p:nvPr/>
          </p:nvGrpSpPr>
          <p:grpSpPr bwMode="auto">
            <a:xfrm>
              <a:off x="2583" y="2173"/>
              <a:ext cx="194" cy="364"/>
              <a:chOff x="2583" y="2173"/>
              <a:chExt cx="194" cy="364"/>
            </a:xfrm>
          </p:grpSpPr>
          <p:sp>
            <p:nvSpPr>
              <p:cNvPr id="18528" name="Oval 101"/>
              <p:cNvSpPr>
                <a:spLocks noChangeArrowheads="1"/>
              </p:cNvSpPr>
              <p:nvPr>
                <p:custDataLst>
                  <p:tags r:id="rId79"/>
                </p:custDataLst>
              </p:nvPr>
            </p:nvSpPr>
            <p:spPr bwMode="auto">
              <a:xfrm>
                <a:off x="2659" y="2173"/>
                <a:ext cx="48" cy="48"/>
              </a:xfrm>
              <a:prstGeom prst="ellipse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29" name="Freeform 102"/>
              <p:cNvSpPr>
                <a:spLocks/>
              </p:cNvSpPr>
              <p:nvPr>
                <p:custDataLst>
                  <p:tags r:id="rId80"/>
                </p:custDataLst>
              </p:nvPr>
            </p:nvSpPr>
            <p:spPr bwMode="auto">
              <a:xfrm>
                <a:off x="2583" y="2241"/>
                <a:ext cx="194" cy="296"/>
              </a:xfrm>
              <a:custGeom>
                <a:avLst/>
                <a:gdLst>
                  <a:gd name="T0" fmla="*/ 2 w 194"/>
                  <a:gd name="T1" fmla="*/ 137 h 296"/>
                  <a:gd name="T2" fmla="*/ 1 w 194"/>
                  <a:gd name="T3" fmla="*/ 140 h 296"/>
                  <a:gd name="T4" fmla="*/ 0 w 194"/>
                  <a:gd name="T5" fmla="*/ 145 h 296"/>
                  <a:gd name="T6" fmla="*/ 0 w 194"/>
                  <a:gd name="T7" fmla="*/ 150 h 296"/>
                  <a:gd name="T8" fmla="*/ 2 w 194"/>
                  <a:gd name="T9" fmla="*/ 155 h 296"/>
                  <a:gd name="T10" fmla="*/ 4 w 194"/>
                  <a:gd name="T11" fmla="*/ 159 h 296"/>
                  <a:gd name="T12" fmla="*/ 8 w 194"/>
                  <a:gd name="T13" fmla="*/ 163 h 296"/>
                  <a:gd name="T14" fmla="*/ 12 w 194"/>
                  <a:gd name="T15" fmla="*/ 165 h 296"/>
                  <a:gd name="T16" fmla="*/ 16 w 194"/>
                  <a:gd name="T17" fmla="*/ 166 h 296"/>
                  <a:gd name="T18" fmla="*/ 21 w 194"/>
                  <a:gd name="T19" fmla="*/ 166 h 296"/>
                  <a:gd name="T20" fmla="*/ 126 w 194"/>
                  <a:gd name="T21" fmla="*/ 295 h 296"/>
                  <a:gd name="T22" fmla="*/ 159 w 194"/>
                  <a:gd name="T23" fmla="*/ 142 h 296"/>
                  <a:gd name="T24" fmla="*/ 159 w 194"/>
                  <a:gd name="T25" fmla="*/ 138 h 296"/>
                  <a:gd name="T26" fmla="*/ 157 w 194"/>
                  <a:gd name="T27" fmla="*/ 136 h 296"/>
                  <a:gd name="T28" fmla="*/ 154 w 194"/>
                  <a:gd name="T29" fmla="*/ 133 h 296"/>
                  <a:gd name="T30" fmla="*/ 152 w 194"/>
                  <a:gd name="T31" fmla="*/ 131 h 296"/>
                  <a:gd name="T32" fmla="*/ 148 w 194"/>
                  <a:gd name="T33" fmla="*/ 130 h 296"/>
                  <a:gd name="T34" fmla="*/ 144 w 194"/>
                  <a:gd name="T35" fmla="*/ 129 h 296"/>
                  <a:gd name="T36" fmla="*/ 140 w 194"/>
                  <a:gd name="T37" fmla="*/ 129 h 296"/>
                  <a:gd name="T38" fmla="*/ 137 w 194"/>
                  <a:gd name="T39" fmla="*/ 129 h 296"/>
                  <a:gd name="T40" fmla="*/ 93 w 194"/>
                  <a:gd name="T41" fmla="*/ 75 h 296"/>
                  <a:gd name="T42" fmla="*/ 179 w 194"/>
                  <a:gd name="T43" fmla="*/ 93 h 296"/>
                  <a:gd name="T44" fmla="*/ 183 w 194"/>
                  <a:gd name="T45" fmla="*/ 92 h 296"/>
                  <a:gd name="T46" fmla="*/ 185 w 194"/>
                  <a:gd name="T47" fmla="*/ 91 h 296"/>
                  <a:gd name="T48" fmla="*/ 189 w 194"/>
                  <a:gd name="T49" fmla="*/ 89 h 296"/>
                  <a:gd name="T50" fmla="*/ 191 w 194"/>
                  <a:gd name="T51" fmla="*/ 86 h 296"/>
                  <a:gd name="T52" fmla="*/ 192 w 194"/>
                  <a:gd name="T53" fmla="*/ 83 h 296"/>
                  <a:gd name="T54" fmla="*/ 193 w 194"/>
                  <a:gd name="T55" fmla="*/ 78 h 296"/>
                  <a:gd name="T56" fmla="*/ 192 w 194"/>
                  <a:gd name="T57" fmla="*/ 74 h 296"/>
                  <a:gd name="T58" fmla="*/ 190 w 194"/>
                  <a:gd name="T59" fmla="*/ 70 h 296"/>
                  <a:gd name="T60" fmla="*/ 188 w 194"/>
                  <a:gd name="T61" fmla="*/ 68 h 296"/>
                  <a:gd name="T62" fmla="*/ 184 w 194"/>
                  <a:gd name="T63" fmla="*/ 65 h 296"/>
                  <a:gd name="T64" fmla="*/ 181 w 194"/>
                  <a:gd name="T65" fmla="*/ 64 h 296"/>
                  <a:gd name="T66" fmla="*/ 122 w 194"/>
                  <a:gd name="T67" fmla="*/ 64 h 296"/>
                  <a:gd name="T68" fmla="*/ 112 w 194"/>
                  <a:gd name="T69" fmla="*/ 42 h 296"/>
                  <a:gd name="T70" fmla="*/ 113 w 194"/>
                  <a:gd name="T71" fmla="*/ 37 h 296"/>
                  <a:gd name="T72" fmla="*/ 114 w 194"/>
                  <a:gd name="T73" fmla="*/ 30 h 296"/>
                  <a:gd name="T74" fmla="*/ 114 w 194"/>
                  <a:gd name="T75" fmla="*/ 24 h 296"/>
                  <a:gd name="T76" fmla="*/ 112 w 194"/>
                  <a:gd name="T77" fmla="*/ 19 h 296"/>
                  <a:gd name="T78" fmla="*/ 110 w 194"/>
                  <a:gd name="T79" fmla="*/ 15 h 296"/>
                  <a:gd name="T80" fmla="*/ 107 w 194"/>
                  <a:gd name="T81" fmla="*/ 10 h 296"/>
                  <a:gd name="T82" fmla="*/ 103 w 194"/>
                  <a:gd name="T83" fmla="*/ 7 h 296"/>
                  <a:gd name="T84" fmla="*/ 98 w 194"/>
                  <a:gd name="T85" fmla="*/ 3 h 296"/>
                  <a:gd name="T86" fmla="*/ 93 w 194"/>
                  <a:gd name="T87" fmla="*/ 1 h 296"/>
                  <a:gd name="T88" fmla="*/ 87 w 194"/>
                  <a:gd name="T89" fmla="*/ 0 h 296"/>
                  <a:gd name="T90" fmla="*/ 81 w 194"/>
                  <a:gd name="T91" fmla="*/ 0 h 296"/>
                  <a:gd name="T92" fmla="*/ 75 w 194"/>
                  <a:gd name="T93" fmla="*/ 1 h 296"/>
                  <a:gd name="T94" fmla="*/ 69 w 194"/>
                  <a:gd name="T95" fmla="*/ 3 h 296"/>
                  <a:gd name="T96" fmla="*/ 63 w 194"/>
                  <a:gd name="T97" fmla="*/ 6 h 296"/>
                  <a:gd name="T98" fmla="*/ 59 w 194"/>
                  <a:gd name="T99" fmla="*/ 11 h 296"/>
                  <a:gd name="T100" fmla="*/ 55 w 194"/>
                  <a:gd name="T101" fmla="*/ 17 h 296"/>
                  <a:gd name="T102" fmla="*/ 53 w 194"/>
                  <a:gd name="T103" fmla="*/ 23 h 29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94"/>
                  <a:gd name="T157" fmla="*/ 0 h 296"/>
                  <a:gd name="T158" fmla="*/ 194 w 194"/>
                  <a:gd name="T159" fmla="*/ 296 h 29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94" h="296">
                    <a:moveTo>
                      <a:pt x="53" y="23"/>
                    </a:moveTo>
                    <a:lnTo>
                      <a:pt x="2" y="137"/>
                    </a:lnTo>
                    <a:lnTo>
                      <a:pt x="1" y="138"/>
                    </a:lnTo>
                    <a:lnTo>
                      <a:pt x="1" y="140"/>
                    </a:lnTo>
                    <a:lnTo>
                      <a:pt x="0" y="142"/>
                    </a:lnTo>
                    <a:lnTo>
                      <a:pt x="0" y="145"/>
                    </a:lnTo>
                    <a:lnTo>
                      <a:pt x="0" y="147"/>
                    </a:lnTo>
                    <a:lnTo>
                      <a:pt x="0" y="150"/>
                    </a:lnTo>
                    <a:lnTo>
                      <a:pt x="1" y="152"/>
                    </a:lnTo>
                    <a:lnTo>
                      <a:pt x="2" y="155"/>
                    </a:lnTo>
                    <a:lnTo>
                      <a:pt x="3" y="157"/>
                    </a:lnTo>
                    <a:lnTo>
                      <a:pt x="4" y="159"/>
                    </a:lnTo>
                    <a:lnTo>
                      <a:pt x="6" y="161"/>
                    </a:lnTo>
                    <a:lnTo>
                      <a:pt x="8" y="163"/>
                    </a:lnTo>
                    <a:lnTo>
                      <a:pt x="10" y="164"/>
                    </a:lnTo>
                    <a:lnTo>
                      <a:pt x="12" y="165"/>
                    </a:lnTo>
                    <a:lnTo>
                      <a:pt x="14" y="165"/>
                    </a:lnTo>
                    <a:lnTo>
                      <a:pt x="16" y="166"/>
                    </a:lnTo>
                    <a:lnTo>
                      <a:pt x="18" y="166"/>
                    </a:lnTo>
                    <a:lnTo>
                      <a:pt x="21" y="166"/>
                    </a:lnTo>
                    <a:lnTo>
                      <a:pt x="126" y="166"/>
                    </a:lnTo>
                    <a:lnTo>
                      <a:pt x="126" y="295"/>
                    </a:lnTo>
                    <a:lnTo>
                      <a:pt x="159" y="295"/>
                    </a:lnTo>
                    <a:lnTo>
                      <a:pt x="159" y="142"/>
                    </a:lnTo>
                    <a:lnTo>
                      <a:pt x="159" y="140"/>
                    </a:lnTo>
                    <a:lnTo>
                      <a:pt x="159" y="138"/>
                    </a:lnTo>
                    <a:lnTo>
                      <a:pt x="158" y="137"/>
                    </a:lnTo>
                    <a:lnTo>
                      <a:pt x="157" y="136"/>
                    </a:lnTo>
                    <a:lnTo>
                      <a:pt x="156" y="135"/>
                    </a:lnTo>
                    <a:lnTo>
                      <a:pt x="154" y="133"/>
                    </a:lnTo>
                    <a:lnTo>
                      <a:pt x="153" y="132"/>
                    </a:lnTo>
                    <a:lnTo>
                      <a:pt x="152" y="131"/>
                    </a:lnTo>
                    <a:lnTo>
                      <a:pt x="150" y="131"/>
                    </a:lnTo>
                    <a:lnTo>
                      <a:pt x="148" y="130"/>
                    </a:lnTo>
                    <a:lnTo>
                      <a:pt x="146" y="130"/>
                    </a:lnTo>
                    <a:lnTo>
                      <a:pt x="144" y="129"/>
                    </a:lnTo>
                    <a:lnTo>
                      <a:pt x="142" y="129"/>
                    </a:lnTo>
                    <a:lnTo>
                      <a:pt x="140" y="129"/>
                    </a:lnTo>
                    <a:lnTo>
                      <a:pt x="139" y="129"/>
                    </a:lnTo>
                    <a:lnTo>
                      <a:pt x="137" y="129"/>
                    </a:lnTo>
                    <a:lnTo>
                      <a:pt x="76" y="125"/>
                    </a:lnTo>
                    <a:lnTo>
                      <a:pt x="93" y="75"/>
                    </a:lnTo>
                    <a:lnTo>
                      <a:pt x="105" y="93"/>
                    </a:lnTo>
                    <a:lnTo>
                      <a:pt x="179" y="93"/>
                    </a:lnTo>
                    <a:lnTo>
                      <a:pt x="181" y="92"/>
                    </a:lnTo>
                    <a:lnTo>
                      <a:pt x="183" y="92"/>
                    </a:lnTo>
                    <a:lnTo>
                      <a:pt x="184" y="91"/>
                    </a:lnTo>
                    <a:lnTo>
                      <a:pt x="185" y="91"/>
                    </a:lnTo>
                    <a:lnTo>
                      <a:pt x="187" y="90"/>
                    </a:lnTo>
                    <a:lnTo>
                      <a:pt x="189" y="89"/>
                    </a:lnTo>
                    <a:lnTo>
                      <a:pt x="190" y="87"/>
                    </a:lnTo>
                    <a:lnTo>
                      <a:pt x="191" y="86"/>
                    </a:lnTo>
                    <a:lnTo>
                      <a:pt x="192" y="84"/>
                    </a:lnTo>
                    <a:lnTo>
                      <a:pt x="192" y="83"/>
                    </a:lnTo>
                    <a:lnTo>
                      <a:pt x="193" y="81"/>
                    </a:lnTo>
                    <a:lnTo>
                      <a:pt x="193" y="78"/>
                    </a:lnTo>
                    <a:lnTo>
                      <a:pt x="193" y="76"/>
                    </a:lnTo>
                    <a:lnTo>
                      <a:pt x="192" y="74"/>
                    </a:lnTo>
                    <a:lnTo>
                      <a:pt x="191" y="72"/>
                    </a:lnTo>
                    <a:lnTo>
                      <a:pt x="190" y="70"/>
                    </a:lnTo>
                    <a:lnTo>
                      <a:pt x="189" y="69"/>
                    </a:lnTo>
                    <a:lnTo>
                      <a:pt x="188" y="68"/>
                    </a:lnTo>
                    <a:lnTo>
                      <a:pt x="186" y="66"/>
                    </a:lnTo>
                    <a:lnTo>
                      <a:pt x="184" y="65"/>
                    </a:lnTo>
                    <a:lnTo>
                      <a:pt x="184" y="64"/>
                    </a:lnTo>
                    <a:lnTo>
                      <a:pt x="181" y="64"/>
                    </a:lnTo>
                    <a:lnTo>
                      <a:pt x="179" y="64"/>
                    </a:lnTo>
                    <a:lnTo>
                      <a:pt x="122" y="64"/>
                    </a:lnTo>
                    <a:lnTo>
                      <a:pt x="110" y="44"/>
                    </a:lnTo>
                    <a:lnTo>
                      <a:pt x="112" y="42"/>
                    </a:lnTo>
                    <a:lnTo>
                      <a:pt x="113" y="39"/>
                    </a:lnTo>
                    <a:lnTo>
                      <a:pt x="113" y="37"/>
                    </a:lnTo>
                    <a:lnTo>
                      <a:pt x="114" y="34"/>
                    </a:lnTo>
                    <a:lnTo>
                      <a:pt x="114" y="30"/>
                    </a:lnTo>
                    <a:lnTo>
                      <a:pt x="114" y="28"/>
                    </a:lnTo>
                    <a:lnTo>
                      <a:pt x="114" y="24"/>
                    </a:lnTo>
                    <a:lnTo>
                      <a:pt x="113" y="22"/>
                    </a:lnTo>
                    <a:lnTo>
                      <a:pt x="112" y="19"/>
                    </a:lnTo>
                    <a:lnTo>
                      <a:pt x="111" y="17"/>
                    </a:lnTo>
                    <a:lnTo>
                      <a:pt x="110" y="15"/>
                    </a:lnTo>
                    <a:lnTo>
                      <a:pt x="109" y="13"/>
                    </a:lnTo>
                    <a:lnTo>
                      <a:pt x="107" y="10"/>
                    </a:lnTo>
                    <a:lnTo>
                      <a:pt x="105" y="9"/>
                    </a:lnTo>
                    <a:lnTo>
                      <a:pt x="103" y="7"/>
                    </a:lnTo>
                    <a:lnTo>
                      <a:pt x="101" y="5"/>
                    </a:lnTo>
                    <a:lnTo>
                      <a:pt x="98" y="3"/>
                    </a:lnTo>
                    <a:lnTo>
                      <a:pt x="96" y="3"/>
                    </a:lnTo>
                    <a:lnTo>
                      <a:pt x="93" y="1"/>
                    </a:lnTo>
                    <a:lnTo>
                      <a:pt x="90" y="1"/>
                    </a:lnTo>
                    <a:lnTo>
                      <a:pt x="87" y="0"/>
                    </a:lnTo>
                    <a:lnTo>
                      <a:pt x="84" y="0"/>
                    </a:lnTo>
                    <a:lnTo>
                      <a:pt x="81" y="0"/>
                    </a:lnTo>
                    <a:lnTo>
                      <a:pt x="78" y="0"/>
                    </a:lnTo>
                    <a:lnTo>
                      <a:pt x="75" y="1"/>
                    </a:lnTo>
                    <a:lnTo>
                      <a:pt x="72" y="2"/>
                    </a:lnTo>
                    <a:lnTo>
                      <a:pt x="69" y="3"/>
                    </a:lnTo>
                    <a:lnTo>
                      <a:pt x="66" y="4"/>
                    </a:lnTo>
                    <a:lnTo>
                      <a:pt x="63" y="6"/>
                    </a:lnTo>
                    <a:lnTo>
                      <a:pt x="61" y="9"/>
                    </a:lnTo>
                    <a:lnTo>
                      <a:pt x="59" y="11"/>
                    </a:lnTo>
                    <a:lnTo>
                      <a:pt x="57" y="13"/>
                    </a:lnTo>
                    <a:lnTo>
                      <a:pt x="55" y="17"/>
                    </a:lnTo>
                    <a:lnTo>
                      <a:pt x="53" y="19"/>
                    </a:lnTo>
                    <a:lnTo>
                      <a:pt x="53" y="23"/>
                    </a:lnTo>
                  </a:path>
                </a:pathLst>
              </a:custGeom>
              <a:solidFill>
                <a:srgbClr val="FC0128"/>
              </a:solidFill>
              <a:ln w="127000" cap="rnd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8480" name="Group 103"/>
          <p:cNvGrpSpPr>
            <a:grpSpLocks/>
          </p:cNvGrpSpPr>
          <p:nvPr>
            <p:custDataLst>
              <p:tags r:id="rId44"/>
            </p:custDataLst>
          </p:nvPr>
        </p:nvGrpSpPr>
        <p:grpSpPr bwMode="auto">
          <a:xfrm>
            <a:off x="4464050" y="3860800"/>
            <a:ext cx="1535113" cy="711200"/>
            <a:chOff x="2812" y="2564"/>
            <a:chExt cx="967" cy="448"/>
          </a:xfrm>
        </p:grpSpPr>
        <p:grpSp>
          <p:nvGrpSpPr>
            <p:cNvPr id="18503" name="Group 104"/>
            <p:cNvGrpSpPr>
              <a:grpSpLocks/>
            </p:cNvGrpSpPr>
            <p:nvPr/>
          </p:nvGrpSpPr>
          <p:grpSpPr bwMode="auto">
            <a:xfrm>
              <a:off x="2812" y="2564"/>
              <a:ext cx="305" cy="448"/>
              <a:chOff x="2812" y="2564"/>
              <a:chExt cx="305" cy="448"/>
            </a:xfrm>
          </p:grpSpPr>
          <p:grpSp>
            <p:nvGrpSpPr>
              <p:cNvPr id="18517" name="Group 105"/>
              <p:cNvGrpSpPr>
                <a:grpSpLocks/>
              </p:cNvGrpSpPr>
              <p:nvPr/>
            </p:nvGrpSpPr>
            <p:grpSpPr bwMode="auto">
              <a:xfrm>
                <a:off x="2812" y="2564"/>
                <a:ext cx="305" cy="448"/>
                <a:chOff x="2812" y="2564"/>
                <a:chExt cx="305" cy="448"/>
              </a:xfrm>
            </p:grpSpPr>
            <p:sp>
              <p:nvSpPr>
                <p:cNvPr id="18519" name="AutoShape 106"/>
                <p:cNvSpPr>
                  <a:spLocks noChangeArrowheads="1"/>
                </p:cNvSpPr>
                <p:nvPr>
                  <p:custDataLst>
                    <p:tags r:id="rId73"/>
                  </p:custDataLst>
                </p:nvPr>
              </p:nvSpPr>
              <p:spPr bwMode="auto">
                <a:xfrm>
                  <a:off x="2812" y="2635"/>
                  <a:ext cx="305" cy="377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20" name="AutoShape 107"/>
                <p:cNvSpPr>
                  <a:spLocks noChangeArrowheads="1"/>
                </p:cNvSpPr>
                <p:nvPr>
                  <p:custDataLst>
                    <p:tags r:id="rId74"/>
                  </p:custDataLst>
                </p:nvPr>
              </p:nvSpPr>
              <p:spPr bwMode="auto">
                <a:xfrm>
                  <a:off x="2882" y="2564"/>
                  <a:ext cx="235" cy="78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8518" name="AutoShape 108"/>
              <p:cNvSpPr>
                <a:spLocks noChangeArrowheads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2874" y="2668"/>
                <a:ext cx="158" cy="27"/>
              </a:xfrm>
              <a:prstGeom prst="parallelogram">
                <a:avLst>
                  <a:gd name="adj" fmla="val 146269"/>
                </a:avLst>
              </a:prstGeom>
              <a:solidFill>
                <a:srgbClr val="F6BF69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8504" name="Group 109"/>
            <p:cNvGrpSpPr>
              <a:grpSpLocks/>
            </p:cNvGrpSpPr>
            <p:nvPr/>
          </p:nvGrpSpPr>
          <p:grpSpPr bwMode="auto">
            <a:xfrm>
              <a:off x="3113" y="2564"/>
              <a:ext cx="378" cy="448"/>
              <a:chOff x="3113" y="2564"/>
              <a:chExt cx="378" cy="448"/>
            </a:xfrm>
          </p:grpSpPr>
          <p:grpSp>
            <p:nvGrpSpPr>
              <p:cNvPr id="18512" name="Group 110"/>
              <p:cNvGrpSpPr>
                <a:grpSpLocks/>
              </p:cNvGrpSpPr>
              <p:nvPr/>
            </p:nvGrpSpPr>
            <p:grpSpPr bwMode="auto">
              <a:xfrm>
                <a:off x="3113" y="2564"/>
                <a:ext cx="378" cy="448"/>
                <a:chOff x="3113" y="2564"/>
                <a:chExt cx="378" cy="448"/>
              </a:xfrm>
            </p:grpSpPr>
            <p:sp>
              <p:nvSpPr>
                <p:cNvPr id="18515" name="AutoShape 111"/>
                <p:cNvSpPr>
                  <a:spLocks noChangeArrowheads="1"/>
                </p:cNvSpPr>
                <p:nvPr>
                  <p:custDataLst>
                    <p:tags r:id="rId70"/>
                  </p:custDataLst>
                </p:nvPr>
              </p:nvSpPr>
              <p:spPr bwMode="auto">
                <a:xfrm>
                  <a:off x="3113" y="2635"/>
                  <a:ext cx="378" cy="377"/>
                </a:xfrm>
                <a:prstGeom prst="cube">
                  <a:avLst>
                    <a:gd name="adj" fmla="val 24995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16" name="AutoShape 112"/>
                <p:cNvSpPr>
                  <a:spLocks noChangeArrowheads="1"/>
                </p:cNvSpPr>
                <p:nvPr>
                  <p:custDataLst>
                    <p:tags r:id="rId71"/>
                  </p:custDataLst>
                </p:nvPr>
              </p:nvSpPr>
              <p:spPr bwMode="auto">
                <a:xfrm>
                  <a:off x="3199" y="2564"/>
                  <a:ext cx="292" cy="78"/>
                </a:xfrm>
                <a:prstGeom prst="cube">
                  <a:avLst>
                    <a:gd name="adj" fmla="val 24995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8513" name="Oval 113"/>
              <p:cNvSpPr>
                <a:spLocks noChangeArrowheads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3228" y="2600"/>
                <a:ext cx="49" cy="2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14" name="AutoShape 114"/>
              <p:cNvSpPr>
                <a:spLocks noChangeArrowheads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3160" y="2810"/>
                <a:ext cx="198" cy="84"/>
              </a:xfrm>
              <a:prstGeom prst="octagon">
                <a:avLst>
                  <a:gd name="adj" fmla="val 29282"/>
                </a:avLst>
              </a:prstGeom>
              <a:solidFill>
                <a:srgbClr val="A2C1FE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505" name="Freeform 115"/>
            <p:cNvSpPr>
              <a:spLocks/>
            </p:cNvSpPr>
            <p:nvPr>
              <p:custDataLst>
                <p:tags r:id="rId62"/>
              </p:custDataLst>
            </p:nvPr>
          </p:nvSpPr>
          <p:spPr bwMode="auto">
            <a:xfrm>
              <a:off x="3677" y="2793"/>
              <a:ext cx="86" cy="192"/>
            </a:xfrm>
            <a:custGeom>
              <a:avLst/>
              <a:gdLst>
                <a:gd name="T0" fmla="*/ 62 w 86"/>
                <a:gd name="T1" fmla="*/ 0 h 192"/>
                <a:gd name="T2" fmla="*/ 85 w 86"/>
                <a:gd name="T3" fmla="*/ 0 h 192"/>
                <a:gd name="T4" fmla="*/ 23 w 86"/>
                <a:gd name="T5" fmla="*/ 191 h 192"/>
                <a:gd name="T6" fmla="*/ 0 w 86"/>
                <a:gd name="T7" fmla="*/ 191 h 192"/>
                <a:gd name="T8" fmla="*/ 62 w 86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92"/>
                <a:gd name="T17" fmla="*/ 86 w 86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92">
                  <a:moveTo>
                    <a:pt x="62" y="0"/>
                  </a:moveTo>
                  <a:lnTo>
                    <a:pt x="85" y="0"/>
                  </a:lnTo>
                  <a:lnTo>
                    <a:pt x="23" y="191"/>
                  </a:lnTo>
                  <a:lnTo>
                    <a:pt x="0" y="191"/>
                  </a:lnTo>
                  <a:lnTo>
                    <a:pt x="62" y="0"/>
                  </a:lnTo>
                </a:path>
              </a:pathLst>
            </a:custGeom>
            <a:solidFill>
              <a:srgbClr val="FC0128"/>
            </a:solidFill>
            <a:ln w="12700" cap="rnd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06" name="Rectangle 116"/>
            <p:cNvSpPr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3673" y="2793"/>
              <a:ext cx="106" cy="16"/>
            </a:xfrm>
            <a:prstGeom prst="rect">
              <a:avLst/>
            </a:prstGeom>
            <a:solidFill>
              <a:srgbClr val="FC0128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07" name="Rectangle 117"/>
            <p:cNvSpPr>
              <a:spLocks noChangeArrowheads="1"/>
            </p:cNvSpPr>
            <p:nvPr>
              <p:custDataLst>
                <p:tags r:id="rId64"/>
              </p:custDataLst>
            </p:nvPr>
          </p:nvSpPr>
          <p:spPr bwMode="auto">
            <a:xfrm>
              <a:off x="3680" y="2874"/>
              <a:ext cx="82" cy="16"/>
            </a:xfrm>
            <a:prstGeom prst="rect">
              <a:avLst/>
            </a:prstGeom>
            <a:solidFill>
              <a:srgbClr val="FC0128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08" name="Rectangle 118"/>
            <p:cNvSpPr>
              <a:spLocks noChangeArrowheads="1"/>
            </p:cNvSpPr>
            <p:nvPr>
              <p:custDataLst>
                <p:tags r:id="rId65"/>
              </p:custDataLst>
            </p:nvPr>
          </p:nvSpPr>
          <p:spPr bwMode="auto">
            <a:xfrm>
              <a:off x="3497" y="2874"/>
              <a:ext cx="103" cy="11"/>
            </a:xfrm>
            <a:prstGeom prst="rect">
              <a:avLst/>
            </a:prstGeom>
            <a:solidFill>
              <a:srgbClr val="FC0128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8509" name="Group 119"/>
            <p:cNvGrpSpPr>
              <a:grpSpLocks/>
            </p:cNvGrpSpPr>
            <p:nvPr/>
          </p:nvGrpSpPr>
          <p:grpSpPr bwMode="auto">
            <a:xfrm>
              <a:off x="3495" y="2621"/>
              <a:ext cx="194" cy="364"/>
              <a:chOff x="3495" y="2621"/>
              <a:chExt cx="194" cy="364"/>
            </a:xfrm>
          </p:grpSpPr>
          <p:sp>
            <p:nvSpPr>
              <p:cNvPr id="18510" name="Oval 120"/>
              <p:cNvSpPr>
                <a:spLocks noChangeArrowheads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3571" y="2621"/>
                <a:ext cx="48" cy="48"/>
              </a:xfrm>
              <a:prstGeom prst="ellipse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11" name="Freeform 121"/>
              <p:cNvSpPr>
                <a:spLocks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3495" y="2689"/>
                <a:ext cx="194" cy="296"/>
              </a:xfrm>
              <a:custGeom>
                <a:avLst/>
                <a:gdLst>
                  <a:gd name="T0" fmla="*/ 2 w 194"/>
                  <a:gd name="T1" fmla="*/ 137 h 296"/>
                  <a:gd name="T2" fmla="*/ 1 w 194"/>
                  <a:gd name="T3" fmla="*/ 140 h 296"/>
                  <a:gd name="T4" fmla="*/ 0 w 194"/>
                  <a:gd name="T5" fmla="*/ 145 h 296"/>
                  <a:gd name="T6" fmla="*/ 0 w 194"/>
                  <a:gd name="T7" fmla="*/ 150 h 296"/>
                  <a:gd name="T8" fmla="*/ 2 w 194"/>
                  <a:gd name="T9" fmla="*/ 155 h 296"/>
                  <a:gd name="T10" fmla="*/ 4 w 194"/>
                  <a:gd name="T11" fmla="*/ 159 h 296"/>
                  <a:gd name="T12" fmla="*/ 8 w 194"/>
                  <a:gd name="T13" fmla="*/ 163 h 296"/>
                  <a:gd name="T14" fmla="*/ 12 w 194"/>
                  <a:gd name="T15" fmla="*/ 165 h 296"/>
                  <a:gd name="T16" fmla="*/ 16 w 194"/>
                  <a:gd name="T17" fmla="*/ 166 h 296"/>
                  <a:gd name="T18" fmla="*/ 21 w 194"/>
                  <a:gd name="T19" fmla="*/ 166 h 296"/>
                  <a:gd name="T20" fmla="*/ 126 w 194"/>
                  <a:gd name="T21" fmla="*/ 295 h 296"/>
                  <a:gd name="T22" fmla="*/ 159 w 194"/>
                  <a:gd name="T23" fmla="*/ 142 h 296"/>
                  <a:gd name="T24" fmla="*/ 159 w 194"/>
                  <a:gd name="T25" fmla="*/ 138 h 296"/>
                  <a:gd name="T26" fmla="*/ 157 w 194"/>
                  <a:gd name="T27" fmla="*/ 136 h 296"/>
                  <a:gd name="T28" fmla="*/ 154 w 194"/>
                  <a:gd name="T29" fmla="*/ 133 h 296"/>
                  <a:gd name="T30" fmla="*/ 152 w 194"/>
                  <a:gd name="T31" fmla="*/ 131 h 296"/>
                  <a:gd name="T32" fmla="*/ 148 w 194"/>
                  <a:gd name="T33" fmla="*/ 130 h 296"/>
                  <a:gd name="T34" fmla="*/ 144 w 194"/>
                  <a:gd name="T35" fmla="*/ 129 h 296"/>
                  <a:gd name="T36" fmla="*/ 140 w 194"/>
                  <a:gd name="T37" fmla="*/ 129 h 296"/>
                  <a:gd name="T38" fmla="*/ 137 w 194"/>
                  <a:gd name="T39" fmla="*/ 129 h 296"/>
                  <a:gd name="T40" fmla="*/ 93 w 194"/>
                  <a:gd name="T41" fmla="*/ 75 h 296"/>
                  <a:gd name="T42" fmla="*/ 179 w 194"/>
                  <a:gd name="T43" fmla="*/ 93 h 296"/>
                  <a:gd name="T44" fmla="*/ 183 w 194"/>
                  <a:gd name="T45" fmla="*/ 92 h 296"/>
                  <a:gd name="T46" fmla="*/ 185 w 194"/>
                  <a:gd name="T47" fmla="*/ 91 h 296"/>
                  <a:gd name="T48" fmla="*/ 189 w 194"/>
                  <a:gd name="T49" fmla="*/ 89 h 296"/>
                  <a:gd name="T50" fmla="*/ 191 w 194"/>
                  <a:gd name="T51" fmla="*/ 86 h 296"/>
                  <a:gd name="T52" fmla="*/ 192 w 194"/>
                  <a:gd name="T53" fmla="*/ 83 h 296"/>
                  <a:gd name="T54" fmla="*/ 193 w 194"/>
                  <a:gd name="T55" fmla="*/ 78 h 296"/>
                  <a:gd name="T56" fmla="*/ 192 w 194"/>
                  <a:gd name="T57" fmla="*/ 74 h 296"/>
                  <a:gd name="T58" fmla="*/ 190 w 194"/>
                  <a:gd name="T59" fmla="*/ 70 h 296"/>
                  <a:gd name="T60" fmla="*/ 188 w 194"/>
                  <a:gd name="T61" fmla="*/ 68 h 296"/>
                  <a:gd name="T62" fmla="*/ 184 w 194"/>
                  <a:gd name="T63" fmla="*/ 65 h 296"/>
                  <a:gd name="T64" fmla="*/ 181 w 194"/>
                  <a:gd name="T65" fmla="*/ 64 h 296"/>
                  <a:gd name="T66" fmla="*/ 122 w 194"/>
                  <a:gd name="T67" fmla="*/ 64 h 296"/>
                  <a:gd name="T68" fmla="*/ 112 w 194"/>
                  <a:gd name="T69" fmla="*/ 42 h 296"/>
                  <a:gd name="T70" fmla="*/ 113 w 194"/>
                  <a:gd name="T71" fmla="*/ 37 h 296"/>
                  <a:gd name="T72" fmla="*/ 114 w 194"/>
                  <a:gd name="T73" fmla="*/ 30 h 296"/>
                  <a:gd name="T74" fmla="*/ 114 w 194"/>
                  <a:gd name="T75" fmla="*/ 24 h 296"/>
                  <a:gd name="T76" fmla="*/ 112 w 194"/>
                  <a:gd name="T77" fmla="*/ 19 h 296"/>
                  <a:gd name="T78" fmla="*/ 110 w 194"/>
                  <a:gd name="T79" fmla="*/ 15 h 296"/>
                  <a:gd name="T80" fmla="*/ 107 w 194"/>
                  <a:gd name="T81" fmla="*/ 10 h 296"/>
                  <a:gd name="T82" fmla="*/ 103 w 194"/>
                  <a:gd name="T83" fmla="*/ 7 h 296"/>
                  <a:gd name="T84" fmla="*/ 98 w 194"/>
                  <a:gd name="T85" fmla="*/ 3 h 296"/>
                  <a:gd name="T86" fmla="*/ 93 w 194"/>
                  <a:gd name="T87" fmla="*/ 1 h 296"/>
                  <a:gd name="T88" fmla="*/ 87 w 194"/>
                  <a:gd name="T89" fmla="*/ 0 h 296"/>
                  <a:gd name="T90" fmla="*/ 81 w 194"/>
                  <a:gd name="T91" fmla="*/ 0 h 296"/>
                  <a:gd name="T92" fmla="*/ 75 w 194"/>
                  <a:gd name="T93" fmla="*/ 1 h 296"/>
                  <a:gd name="T94" fmla="*/ 69 w 194"/>
                  <a:gd name="T95" fmla="*/ 3 h 296"/>
                  <a:gd name="T96" fmla="*/ 63 w 194"/>
                  <a:gd name="T97" fmla="*/ 6 h 296"/>
                  <a:gd name="T98" fmla="*/ 59 w 194"/>
                  <a:gd name="T99" fmla="*/ 11 h 296"/>
                  <a:gd name="T100" fmla="*/ 55 w 194"/>
                  <a:gd name="T101" fmla="*/ 17 h 296"/>
                  <a:gd name="T102" fmla="*/ 53 w 194"/>
                  <a:gd name="T103" fmla="*/ 23 h 29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94"/>
                  <a:gd name="T157" fmla="*/ 0 h 296"/>
                  <a:gd name="T158" fmla="*/ 194 w 194"/>
                  <a:gd name="T159" fmla="*/ 296 h 29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94" h="296">
                    <a:moveTo>
                      <a:pt x="53" y="23"/>
                    </a:moveTo>
                    <a:lnTo>
                      <a:pt x="2" y="137"/>
                    </a:lnTo>
                    <a:lnTo>
                      <a:pt x="1" y="138"/>
                    </a:lnTo>
                    <a:lnTo>
                      <a:pt x="1" y="140"/>
                    </a:lnTo>
                    <a:lnTo>
                      <a:pt x="0" y="142"/>
                    </a:lnTo>
                    <a:lnTo>
                      <a:pt x="0" y="145"/>
                    </a:lnTo>
                    <a:lnTo>
                      <a:pt x="0" y="147"/>
                    </a:lnTo>
                    <a:lnTo>
                      <a:pt x="0" y="150"/>
                    </a:lnTo>
                    <a:lnTo>
                      <a:pt x="1" y="152"/>
                    </a:lnTo>
                    <a:lnTo>
                      <a:pt x="2" y="155"/>
                    </a:lnTo>
                    <a:lnTo>
                      <a:pt x="3" y="157"/>
                    </a:lnTo>
                    <a:lnTo>
                      <a:pt x="4" y="159"/>
                    </a:lnTo>
                    <a:lnTo>
                      <a:pt x="6" y="161"/>
                    </a:lnTo>
                    <a:lnTo>
                      <a:pt x="8" y="163"/>
                    </a:lnTo>
                    <a:lnTo>
                      <a:pt x="10" y="164"/>
                    </a:lnTo>
                    <a:lnTo>
                      <a:pt x="12" y="165"/>
                    </a:lnTo>
                    <a:lnTo>
                      <a:pt x="14" y="165"/>
                    </a:lnTo>
                    <a:lnTo>
                      <a:pt x="16" y="166"/>
                    </a:lnTo>
                    <a:lnTo>
                      <a:pt x="18" y="166"/>
                    </a:lnTo>
                    <a:lnTo>
                      <a:pt x="21" y="166"/>
                    </a:lnTo>
                    <a:lnTo>
                      <a:pt x="126" y="166"/>
                    </a:lnTo>
                    <a:lnTo>
                      <a:pt x="126" y="295"/>
                    </a:lnTo>
                    <a:lnTo>
                      <a:pt x="159" y="295"/>
                    </a:lnTo>
                    <a:lnTo>
                      <a:pt x="159" y="142"/>
                    </a:lnTo>
                    <a:lnTo>
                      <a:pt x="159" y="140"/>
                    </a:lnTo>
                    <a:lnTo>
                      <a:pt x="159" y="138"/>
                    </a:lnTo>
                    <a:lnTo>
                      <a:pt x="158" y="137"/>
                    </a:lnTo>
                    <a:lnTo>
                      <a:pt x="157" y="136"/>
                    </a:lnTo>
                    <a:lnTo>
                      <a:pt x="156" y="135"/>
                    </a:lnTo>
                    <a:lnTo>
                      <a:pt x="154" y="133"/>
                    </a:lnTo>
                    <a:lnTo>
                      <a:pt x="153" y="132"/>
                    </a:lnTo>
                    <a:lnTo>
                      <a:pt x="152" y="131"/>
                    </a:lnTo>
                    <a:lnTo>
                      <a:pt x="150" y="131"/>
                    </a:lnTo>
                    <a:lnTo>
                      <a:pt x="148" y="130"/>
                    </a:lnTo>
                    <a:lnTo>
                      <a:pt x="146" y="130"/>
                    </a:lnTo>
                    <a:lnTo>
                      <a:pt x="144" y="129"/>
                    </a:lnTo>
                    <a:lnTo>
                      <a:pt x="142" y="129"/>
                    </a:lnTo>
                    <a:lnTo>
                      <a:pt x="140" y="129"/>
                    </a:lnTo>
                    <a:lnTo>
                      <a:pt x="139" y="129"/>
                    </a:lnTo>
                    <a:lnTo>
                      <a:pt x="137" y="129"/>
                    </a:lnTo>
                    <a:lnTo>
                      <a:pt x="76" y="125"/>
                    </a:lnTo>
                    <a:lnTo>
                      <a:pt x="93" y="75"/>
                    </a:lnTo>
                    <a:lnTo>
                      <a:pt x="105" y="93"/>
                    </a:lnTo>
                    <a:lnTo>
                      <a:pt x="179" y="93"/>
                    </a:lnTo>
                    <a:lnTo>
                      <a:pt x="181" y="92"/>
                    </a:lnTo>
                    <a:lnTo>
                      <a:pt x="183" y="92"/>
                    </a:lnTo>
                    <a:lnTo>
                      <a:pt x="184" y="91"/>
                    </a:lnTo>
                    <a:lnTo>
                      <a:pt x="185" y="91"/>
                    </a:lnTo>
                    <a:lnTo>
                      <a:pt x="187" y="90"/>
                    </a:lnTo>
                    <a:lnTo>
                      <a:pt x="189" y="89"/>
                    </a:lnTo>
                    <a:lnTo>
                      <a:pt x="190" y="87"/>
                    </a:lnTo>
                    <a:lnTo>
                      <a:pt x="191" y="86"/>
                    </a:lnTo>
                    <a:lnTo>
                      <a:pt x="192" y="84"/>
                    </a:lnTo>
                    <a:lnTo>
                      <a:pt x="192" y="83"/>
                    </a:lnTo>
                    <a:lnTo>
                      <a:pt x="193" y="81"/>
                    </a:lnTo>
                    <a:lnTo>
                      <a:pt x="193" y="78"/>
                    </a:lnTo>
                    <a:lnTo>
                      <a:pt x="193" y="76"/>
                    </a:lnTo>
                    <a:lnTo>
                      <a:pt x="192" y="74"/>
                    </a:lnTo>
                    <a:lnTo>
                      <a:pt x="191" y="72"/>
                    </a:lnTo>
                    <a:lnTo>
                      <a:pt x="190" y="70"/>
                    </a:lnTo>
                    <a:lnTo>
                      <a:pt x="189" y="69"/>
                    </a:lnTo>
                    <a:lnTo>
                      <a:pt x="188" y="68"/>
                    </a:lnTo>
                    <a:lnTo>
                      <a:pt x="186" y="66"/>
                    </a:lnTo>
                    <a:lnTo>
                      <a:pt x="184" y="65"/>
                    </a:lnTo>
                    <a:lnTo>
                      <a:pt x="184" y="64"/>
                    </a:lnTo>
                    <a:lnTo>
                      <a:pt x="181" y="64"/>
                    </a:lnTo>
                    <a:lnTo>
                      <a:pt x="179" y="64"/>
                    </a:lnTo>
                    <a:lnTo>
                      <a:pt x="122" y="64"/>
                    </a:lnTo>
                    <a:lnTo>
                      <a:pt x="110" y="44"/>
                    </a:lnTo>
                    <a:lnTo>
                      <a:pt x="112" y="42"/>
                    </a:lnTo>
                    <a:lnTo>
                      <a:pt x="113" y="39"/>
                    </a:lnTo>
                    <a:lnTo>
                      <a:pt x="113" y="37"/>
                    </a:lnTo>
                    <a:lnTo>
                      <a:pt x="114" y="34"/>
                    </a:lnTo>
                    <a:lnTo>
                      <a:pt x="114" y="30"/>
                    </a:lnTo>
                    <a:lnTo>
                      <a:pt x="114" y="28"/>
                    </a:lnTo>
                    <a:lnTo>
                      <a:pt x="114" y="24"/>
                    </a:lnTo>
                    <a:lnTo>
                      <a:pt x="113" y="22"/>
                    </a:lnTo>
                    <a:lnTo>
                      <a:pt x="112" y="19"/>
                    </a:lnTo>
                    <a:lnTo>
                      <a:pt x="111" y="17"/>
                    </a:lnTo>
                    <a:lnTo>
                      <a:pt x="110" y="15"/>
                    </a:lnTo>
                    <a:lnTo>
                      <a:pt x="109" y="13"/>
                    </a:lnTo>
                    <a:lnTo>
                      <a:pt x="107" y="10"/>
                    </a:lnTo>
                    <a:lnTo>
                      <a:pt x="105" y="9"/>
                    </a:lnTo>
                    <a:lnTo>
                      <a:pt x="103" y="7"/>
                    </a:lnTo>
                    <a:lnTo>
                      <a:pt x="101" y="5"/>
                    </a:lnTo>
                    <a:lnTo>
                      <a:pt x="98" y="3"/>
                    </a:lnTo>
                    <a:lnTo>
                      <a:pt x="96" y="3"/>
                    </a:lnTo>
                    <a:lnTo>
                      <a:pt x="93" y="1"/>
                    </a:lnTo>
                    <a:lnTo>
                      <a:pt x="90" y="1"/>
                    </a:lnTo>
                    <a:lnTo>
                      <a:pt x="87" y="0"/>
                    </a:lnTo>
                    <a:lnTo>
                      <a:pt x="84" y="0"/>
                    </a:lnTo>
                    <a:lnTo>
                      <a:pt x="81" y="0"/>
                    </a:lnTo>
                    <a:lnTo>
                      <a:pt x="78" y="0"/>
                    </a:lnTo>
                    <a:lnTo>
                      <a:pt x="75" y="1"/>
                    </a:lnTo>
                    <a:lnTo>
                      <a:pt x="72" y="2"/>
                    </a:lnTo>
                    <a:lnTo>
                      <a:pt x="69" y="3"/>
                    </a:lnTo>
                    <a:lnTo>
                      <a:pt x="66" y="4"/>
                    </a:lnTo>
                    <a:lnTo>
                      <a:pt x="63" y="6"/>
                    </a:lnTo>
                    <a:lnTo>
                      <a:pt x="61" y="9"/>
                    </a:lnTo>
                    <a:lnTo>
                      <a:pt x="59" y="11"/>
                    </a:lnTo>
                    <a:lnTo>
                      <a:pt x="57" y="13"/>
                    </a:lnTo>
                    <a:lnTo>
                      <a:pt x="55" y="17"/>
                    </a:lnTo>
                    <a:lnTo>
                      <a:pt x="53" y="19"/>
                    </a:lnTo>
                    <a:lnTo>
                      <a:pt x="53" y="23"/>
                    </a:lnTo>
                  </a:path>
                </a:pathLst>
              </a:custGeom>
              <a:solidFill>
                <a:srgbClr val="FC0128"/>
              </a:solidFill>
              <a:ln w="127000" cap="rnd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8481" name="Group 122"/>
          <p:cNvGrpSpPr>
            <a:grpSpLocks/>
          </p:cNvGrpSpPr>
          <p:nvPr>
            <p:custDataLst>
              <p:tags r:id="rId45"/>
            </p:custDataLst>
          </p:nvPr>
        </p:nvGrpSpPr>
        <p:grpSpPr bwMode="auto">
          <a:xfrm>
            <a:off x="6115050" y="4648200"/>
            <a:ext cx="1535113" cy="711200"/>
            <a:chOff x="3852" y="3060"/>
            <a:chExt cx="967" cy="448"/>
          </a:xfrm>
        </p:grpSpPr>
        <p:grpSp>
          <p:nvGrpSpPr>
            <p:cNvPr id="18485" name="Group 123"/>
            <p:cNvGrpSpPr>
              <a:grpSpLocks/>
            </p:cNvGrpSpPr>
            <p:nvPr/>
          </p:nvGrpSpPr>
          <p:grpSpPr bwMode="auto">
            <a:xfrm>
              <a:off x="3852" y="3060"/>
              <a:ext cx="305" cy="448"/>
              <a:chOff x="3852" y="3060"/>
              <a:chExt cx="305" cy="448"/>
            </a:xfrm>
          </p:grpSpPr>
          <p:grpSp>
            <p:nvGrpSpPr>
              <p:cNvPr id="18499" name="Group 124"/>
              <p:cNvGrpSpPr>
                <a:grpSpLocks/>
              </p:cNvGrpSpPr>
              <p:nvPr/>
            </p:nvGrpSpPr>
            <p:grpSpPr bwMode="auto">
              <a:xfrm>
                <a:off x="3852" y="3060"/>
                <a:ext cx="305" cy="448"/>
                <a:chOff x="3852" y="3060"/>
                <a:chExt cx="305" cy="448"/>
              </a:xfrm>
            </p:grpSpPr>
            <p:sp>
              <p:nvSpPr>
                <p:cNvPr id="18501" name="AutoShape 125"/>
                <p:cNvSpPr>
                  <a:spLocks noChangeArrowheads="1"/>
                </p:cNvSpPr>
                <p:nvPr>
                  <p:custDataLst>
                    <p:tags r:id="rId60"/>
                  </p:custDataLst>
                </p:nvPr>
              </p:nvSpPr>
              <p:spPr bwMode="auto">
                <a:xfrm>
                  <a:off x="3852" y="3131"/>
                  <a:ext cx="305" cy="377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02" name="AutoShape 126"/>
                <p:cNvSpPr>
                  <a:spLocks noChangeArrowheads="1"/>
                </p:cNvSpPr>
                <p:nvPr>
                  <p:custDataLst>
                    <p:tags r:id="rId61"/>
                  </p:custDataLst>
                </p:nvPr>
              </p:nvSpPr>
              <p:spPr bwMode="auto">
                <a:xfrm>
                  <a:off x="3922" y="3060"/>
                  <a:ext cx="235" cy="78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8500" name="AutoShape 127"/>
              <p:cNvSpPr>
                <a:spLocks noChangeArrowheads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3914" y="3164"/>
                <a:ext cx="158" cy="27"/>
              </a:xfrm>
              <a:prstGeom prst="parallelogram">
                <a:avLst>
                  <a:gd name="adj" fmla="val 146269"/>
                </a:avLst>
              </a:prstGeom>
              <a:solidFill>
                <a:srgbClr val="F6BF69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8486" name="Group 128"/>
            <p:cNvGrpSpPr>
              <a:grpSpLocks/>
            </p:cNvGrpSpPr>
            <p:nvPr/>
          </p:nvGrpSpPr>
          <p:grpSpPr bwMode="auto">
            <a:xfrm>
              <a:off x="4153" y="3060"/>
              <a:ext cx="378" cy="448"/>
              <a:chOff x="4153" y="3060"/>
              <a:chExt cx="378" cy="448"/>
            </a:xfrm>
          </p:grpSpPr>
          <p:grpSp>
            <p:nvGrpSpPr>
              <p:cNvPr id="18494" name="Group 129"/>
              <p:cNvGrpSpPr>
                <a:grpSpLocks/>
              </p:cNvGrpSpPr>
              <p:nvPr/>
            </p:nvGrpSpPr>
            <p:grpSpPr bwMode="auto">
              <a:xfrm>
                <a:off x="4153" y="3060"/>
                <a:ext cx="378" cy="448"/>
                <a:chOff x="4153" y="3060"/>
                <a:chExt cx="378" cy="448"/>
              </a:xfrm>
            </p:grpSpPr>
            <p:sp>
              <p:nvSpPr>
                <p:cNvPr id="18497" name="AutoShape 130"/>
                <p:cNvSpPr>
                  <a:spLocks noChangeArrowheads="1"/>
                </p:cNvSpPr>
                <p:nvPr>
                  <p:custDataLst>
                    <p:tags r:id="rId57"/>
                  </p:custDataLst>
                </p:nvPr>
              </p:nvSpPr>
              <p:spPr bwMode="auto">
                <a:xfrm>
                  <a:off x="4153" y="3131"/>
                  <a:ext cx="378" cy="377"/>
                </a:xfrm>
                <a:prstGeom prst="cube">
                  <a:avLst>
                    <a:gd name="adj" fmla="val 24995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98" name="AutoShape 131"/>
                <p:cNvSpPr>
                  <a:spLocks noChangeArrowheads="1"/>
                </p:cNvSpPr>
                <p:nvPr>
                  <p:custDataLst>
                    <p:tags r:id="rId58"/>
                  </p:custDataLst>
                </p:nvPr>
              </p:nvSpPr>
              <p:spPr bwMode="auto">
                <a:xfrm>
                  <a:off x="4239" y="3060"/>
                  <a:ext cx="292" cy="78"/>
                </a:xfrm>
                <a:prstGeom prst="cube">
                  <a:avLst>
                    <a:gd name="adj" fmla="val 24995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8495" name="Oval 132"/>
              <p:cNvSpPr>
                <a:spLocks noChangeArrowheads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4268" y="3096"/>
                <a:ext cx="49" cy="2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96" name="AutoShape 133"/>
              <p:cNvSpPr>
                <a:spLocks noChangeArrowheads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4200" y="3306"/>
                <a:ext cx="198" cy="84"/>
              </a:xfrm>
              <a:prstGeom prst="octagon">
                <a:avLst>
                  <a:gd name="adj" fmla="val 29282"/>
                </a:avLst>
              </a:prstGeom>
              <a:solidFill>
                <a:srgbClr val="A2C1FE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487" name="Freeform 134"/>
            <p:cNvSpPr>
              <a:spLocks/>
            </p:cNvSpPr>
            <p:nvPr>
              <p:custDataLst>
                <p:tags r:id="rId49"/>
              </p:custDataLst>
            </p:nvPr>
          </p:nvSpPr>
          <p:spPr bwMode="auto">
            <a:xfrm>
              <a:off x="4717" y="3289"/>
              <a:ext cx="86" cy="192"/>
            </a:xfrm>
            <a:custGeom>
              <a:avLst/>
              <a:gdLst>
                <a:gd name="T0" fmla="*/ 62 w 86"/>
                <a:gd name="T1" fmla="*/ 0 h 192"/>
                <a:gd name="T2" fmla="*/ 85 w 86"/>
                <a:gd name="T3" fmla="*/ 0 h 192"/>
                <a:gd name="T4" fmla="*/ 23 w 86"/>
                <a:gd name="T5" fmla="*/ 191 h 192"/>
                <a:gd name="T6" fmla="*/ 0 w 86"/>
                <a:gd name="T7" fmla="*/ 191 h 192"/>
                <a:gd name="T8" fmla="*/ 62 w 86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92"/>
                <a:gd name="T17" fmla="*/ 86 w 86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92">
                  <a:moveTo>
                    <a:pt x="62" y="0"/>
                  </a:moveTo>
                  <a:lnTo>
                    <a:pt x="85" y="0"/>
                  </a:lnTo>
                  <a:lnTo>
                    <a:pt x="23" y="191"/>
                  </a:lnTo>
                  <a:lnTo>
                    <a:pt x="0" y="191"/>
                  </a:lnTo>
                  <a:lnTo>
                    <a:pt x="62" y="0"/>
                  </a:lnTo>
                </a:path>
              </a:pathLst>
            </a:custGeom>
            <a:solidFill>
              <a:srgbClr val="FC0128"/>
            </a:solidFill>
            <a:ln w="12700" cap="rnd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88" name="Rectangle 135"/>
            <p:cNvSpPr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4713" y="3289"/>
              <a:ext cx="106" cy="16"/>
            </a:xfrm>
            <a:prstGeom prst="rect">
              <a:avLst/>
            </a:prstGeom>
            <a:solidFill>
              <a:srgbClr val="FC0128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89" name="Rectangle 136"/>
            <p:cNvSpPr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4720" y="3370"/>
              <a:ext cx="82" cy="16"/>
            </a:xfrm>
            <a:prstGeom prst="rect">
              <a:avLst/>
            </a:prstGeom>
            <a:solidFill>
              <a:srgbClr val="FC0128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90" name="Rectangle 137"/>
            <p:cNvSpPr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4537" y="3370"/>
              <a:ext cx="103" cy="11"/>
            </a:xfrm>
            <a:prstGeom prst="rect">
              <a:avLst/>
            </a:prstGeom>
            <a:solidFill>
              <a:srgbClr val="FC0128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8491" name="Group 138"/>
            <p:cNvGrpSpPr>
              <a:grpSpLocks/>
            </p:cNvGrpSpPr>
            <p:nvPr/>
          </p:nvGrpSpPr>
          <p:grpSpPr bwMode="auto">
            <a:xfrm>
              <a:off x="4535" y="3117"/>
              <a:ext cx="194" cy="364"/>
              <a:chOff x="4535" y="3117"/>
              <a:chExt cx="194" cy="364"/>
            </a:xfrm>
          </p:grpSpPr>
          <p:sp>
            <p:nvSpPr>
              <p:cNvPr id="18492" name="Oval 139"/>
              <p:cNvSpPr>
                <a:spLocks noChangeArrowheads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4611" y="3117"/>
                <a:ext cx="48" cy="48"/>
              </a:xfrm>
              <a:prstGeom prst="ellipse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93" name="Freeform 140"/>
              <p:cNvSpPr>
                <a:spLocks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4535" y="3185"/>
                <a:ext cx="194" cy="296"/>
              </a:xfrm>
              <a:custGeom>
                <a:avLst/>
                <a:gdLst>
                  <a:gd name="T0" fmla="*/ 2 w 194"/>
                  <a:gd name="T1" fmla="*/ 137 h 296"/>
                  <a:gd name="T2" fmla="*/ 1 w 194"/>
                  <a:gd name="T3" fmla="*/ 140 h 296"/>
                  <a:gd name="T4" fmla="*/ 0 w 194"/>
                  <a:gd name="T5" fmla="*/ 145 h 296"/>
                  <a:gd name="T6" fmla="*/ 0 w 194"/>
                  <a:gd name="T7" fmla="*/ 150 h 296"/>
                  <a:gd name="T8" fmla="*/ 2 w 194"/>
                  <a:gd name="T9" fmla="*/ 155 h 296"/>
                  <a:gd name="T10" fmla="*/ 4 w 194"/>
                  <a:gd name="T11" fmla="*/ 159 h 296"/>
                  <a:gd name="T12" fmla="*/ 8 w 194"/>
                  <a:gd name="T13" fmla="*/ 163 h 296"/>
                  <a:gd name="T14" fmla="*/ 12 w 194"/>
                  <a:gd name="T15" fmla="*/ 165 h 296"/>
                  <a:gd name="T16" fmla="*/ 16 w 194"/>
                  <a:gd name="T17" fmla="*/ 166 h 296"/>
                  <a:gd name="T18" fmla="*/ 21 w 194"/>
                  <a:gd name="T19" fmla="*/ 166 h 296"/>
                  <a:gd name="T20" fmla="*/ 126 w 194"/>
                  <a:gd name="T21" fmla="*/ 295 h 296"/>
                  <a:gd name="T22" fmla="*/ 159 w 194"/>
                  <a:gd name="T23" fmla="*/ 142 h 296"/>
                  <a:gd name="T24" fmla="*/ 159 w 194"/>
                  <a:gd name="T25" fmla="*/ 138 h 296"/>
                  <a:gd name="T26" fmla="*/ 157 w 194"/>
                  <a:gd name="T27" fmla="*/ 136 h 296"/>
                  <a:gd name="T28" fmla="*/ 154 w 194"/>
                  <a:gd name="T29" fmla="*/ 133 h 296"/>
                  <a:gd name="T30" fmla="*/ 152 w 194"/>
                  <a:gd name="T31" fmla="*/ 131 h 296"/>
                  <a:gd name="T32" fmla="*/ 148 w 194"/>
                  <a:gd name="T33" fmla="*/ 130 h 296"/>
                  <a:gd name="T34" fmla="*/ 144 w 194"/>
                  <a:gd name="T35" fmla="*/ 129 h 296"/>
                  <a:gd name="T36" fmla="*/ 140 w 194"/>
                  <a:gd name="T37" fmla="*/ 129 h 296"/>
                  <a:gd name="T38" fmla="*/ 137 w 194"/>
                  <a:gd name="T39" fmla="*/ 129 h 296"/>
                  <a:gd name="T40" fmla="*/ 93 w 194"/>
                  <a:gd name="T41" fmla="*/ 75 h 296"/>
                  <a:gd name="T42" fmla="*/ 179 w 194"/>
                  <a:gd name="T43" fmla="*/ 93 h 296"/>
                  <a:gd name="T44" fmla="*/ 183 w 194"/>
                  <a:gd name="T45" fmla="*/ 92 h 296"/>
                  <a:gd name="T46" fmla="*/ 185 w 194"/>
                  <a:gd name="T47" fmla="*/ 91 h 296"/>
                  <a:gd name="T48" fmla="*/ 189 w 194"/>
                  <a:gd name="T49" fmla="*/ 89 h 296"/>
                  <a:gd name="T50" fmla="*/ 191 w 194"/>
                  <a:gd name="T51" fmla="*/ 86 h 296"/>
                  <a:gd name="T52" fmla="*/ 192 w 194"/>
                  <a:gd name="T53" fmla="*/ 83 h 296"/>
                  <a:gd name="T54" fmla="*/ 193 w 194"/>
                  <a:gd name="T55" fmla="*/ 78 h 296"/>
                  <a:gd name="T56" fmla="*/ 192 w 194"/>
                  <a:gd name="T57" fmla="*/ 74 h 296"/>
                  <a:gd name="T58" fmla="*/ 190 w 194"/>
                  <a:gd name="T59" fmla="*/ 70 h 296"/>
                  <a:gd name="T60" fmla="*/ 188 w 194"/>
                  <a:gd name="T61" fmla="*/ 68 h 296"/>
                  <a:gd name="T62" fmla="*/ 184 w 194"/>
                  <a:gd name="T63" fmla="*/ 65 h 296"/>
                  <a:gd name="T64" fmla="*/ 181 w 194"/>
                  <a:gd name="T65" fmla="*/ 64 h 296"/>
                  <a:gd name="T66" fmla="*/ 122 w 194"/>
                  <a:gd name="T67" fmla="*/ 64 h 296"/>
                  <a:gd name="T68" fmla="*/ 112 w 194"/>
                  <a:gd name="T69" fmla="*/ 42 h 296"/>
                  <a:gd name="T70" fmla="*/ 113 w 194"/>
                  <a:gd name="T71" fmla="*/ 37 h 296"/>
                  <a:gd name="T72" fmla="*/ 114 w 194"/>
                  <a:gd name="T73" fmla="*/ 30 h 296"/>
                  <a:gd name="T74" fmla="*/ 114 w 194"/>
                  <a:gd name="T75" fmla="*/ 24 h 296"/>
                  <a:gd name="T76" fmla="*/ 112 w 194"/>
                  <a:gd name="T77" fmla="*/ 19 h 296"/>
                  <a:gd name="T78" fmla="*/ 110 w 194"/>
                  <a:gd name="T79" fmla="*/ 15 h 296"/>
                  <a:gd name="T80" fmla="*/ 107 w 194"/>
                  <a:gd name="T81" fmla="*/ 10 h 296"/>
                  <a:gd name="T82" fmla="*/ 103 w 194"/>
                  <a:gd name="T83" fmla="*/ 7 h 296"/>
                  <a:gd name="T84" fmla="*/ 98 w 194"/>
                  <a:gd name="T85" fmla="*/ 3 h 296"/>
                  <a:gd name="T86" fmla="*/ 93 w 194"/>
                  <a:gd name="T87" fmla="*/ 1 h 296"/>
                  <a:gd name="T88" fmla="*/ 87 w 194"/>
                  <a:gd name="T89" fmla="*/ 0 h 296"/>
                  <a:gd name="T90" fmla="*/ 81 w 194"/>
                  <a:gd name="T91" fmla="*/ 0 h 296"/>
                  <a:gd name="T92" fmla="*/ 75 w 194"/>
                  <a:gd name="T93" fmla="*/ 1 h 296"/>
                  <a:gd name="T94" fmla="*/ 69 w 194"/>
                  <a:gd name="T95" fmla="*/ 3 h 296"/>
                  <a:gd name="T96" fmla="*/ 63 w 194"/>
                  <a:gd name="T97" fmla="*/ 6 h 296"/>
                  <a:gd name="T98" fmla="*/ 59 w 194"/>
                  <a:gd name="T99" fmla="*/ 11 h 296"/>
                  <a:gd name="T100" fmla="*/ 55 w 194"/>
                  <a:gd name="T101" fmla="*/ 17 h 296"/>
                  <a:gd name="T102" fmla="*/ 53 w 194"/>
                  <a:gd name="T103" fmla="*/ 23 h 29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94"/>
                  <a:gd name="T157" fmla="*/ 0 h 296"/>
                  <a:gd name="T158" fmla="*/ 194 w 194"/>
                  <a:gd name="T159" fmla="*/ 296 h 29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94" h="296">
                    <a:moveTo>
                      <a:pt x="53" y="23"/>
                    </a:moveTo>
                    <a:lnTo>
                      <a:pt x="2" y="137"/>
                    </a:lnTo>
                    <a:lnTo>
                      <a:pt x="1" y="138"/>
                    </a:lnTo>
                    <a:lnTo>
                      <a:pt x="1" y="140"/>
                    </a:lnTo>
                    <a:lnTo>
                      <a:pt x="0" y="142"/>
                    </a:lnTo>
                    <a:lnTo>
                      <a:pt x="0" y="145"/>
                    </a:lnTo>
                    <a:lnTo>
                      <a:pt x="0" y="147"/>
                    </a:lnTo>
                    <a:lnTo>
                      <a:pt x="0" y="150"/>
                    </a:lnTo>
                    <a:lnTo>
                      <a:pt x="1" y="152"/>
                    </a:lnTo>
                    <a:lnTo>
                      <a:pt x="2" y="155"/>
                    </a:lnTo>
                    <a:lnTo>
                      <a:pt x="3" y="157"/>
                    </a:lnTo>
                    <a:lnTo>
                      <a:pt x="4" y="159"/>
                    </a:lnTo>
                    <a:lnTo>
                      <a:pt x="6" y="161"/>
                    </a:lnTo>
                    <a:lnTo>
                      <a:pt x="8" y="163"/>
                    </a:lnTo>
                    <a:lnTo>
                      <a:pt x="10" y="164"/>
                    </a:lnTo>
                    <a:lnTo>
                      <a:pt x="12" y="165"/>
                    </a:lnTo>
                    <a:lnTo>
                      <a:pt x="14" y="165"/>
                    </a:lnTo>
                    <a:lnTo>
                      <a:pt x="16" y="166"/>
                    </a:lnTo>
                    <a:lnTo>
                      <a:pt x="18" y="166"/>
                    </a:lnTo>
                    <a:lnTo>
                      <a:pt x="21" y="166"/>
                    </a:lnTo>
                    <a:lnTo>
                      <a:pt x="126" y="166"/>
                    </a:lnTo>
                    <a:lnTo>
                      <a:pt x="126" y="295"/>
                    </a:lnTo>
                    <a:lnTo>
                      <a:pt x="159" y="295"/>
                    </a:lnTo>
                    <a:lnTo>
                      <a:pt x="159" y="142"/>
                    </a:lnTo>
                    <a:lnTo>
                      <a:pt x="159" y="140"/>
                    </a:lnTo>
                    <a:lnTo>
                      <a:pt x="159" y="138"/>
                    </a:lnTo>
                    <a:lnTo>
                      <a:pt x="158" y="137"/>
                    </a:lnTo>
                    <a:lnTo>
                      <a:pt x="157" y="136"/>
                    </a:lnTo>
                    <a:lnTo>
                      <a:pt x="156" y="135"/>
                    </a:lnTo>
                    <a:lnTo>
                      <a:pt x="154" y="133"/>
                    </a:lnTo>
                    <a:lnTo>
                      <a:pt x="153" y="132"/>
                    </a:lnTo>
                    <a:lnTo>
                      <a:pt x="152" y="131"/>
                    </a:lnTo>
                    <a:lnTo>
                      <a:pt x="150" y="131"/>
                    </a:lnTo>
                    <a:lnTo>
                      <a:pt x="148" y="130"/>
                    </a:lnTo>
                    <a:lnTo>
                      <a:pt x="146" y="130"/>
                    </a:lnTo>
                    <a:lnTo>
                      <a:pt x="144" y="129"/>
                    </a:lnTo>
                    <a:lnTo>
                      <a:pt x="142" y="129"/>
                    </a:lnTo>
                    <a:lnTo>
                      <a:pt x="140" y="129"/>
                    </a:lnTo>
                    <a:lnTo>
                      <a:pt x="139" y="129"/>
                    </a:lnTo>
                    <a:lnTo>
                      <a:pt x="137" y="129"/>
                    </a:lnTo>
                    <a:lnTo>
                      <a:pt x="76" y="125"/>
                    </a:lnTo>
                    <a:lnTo>
                      <a:pt x="93" y="75"/>
                    </a:lnTo>
                    <a:lnTo>
                      <a:pt x="105" y="93"/>
                    </a:lnTo>
                    <a:lnTo>
                      <a:pt x="179" y="93"/>
                    </a:lnTo>
                    <a:lnTo>
                      <a:pt x="181" y="92"/>
                    </a:lnTo>
                    <a:lnTo>
                      <a:pt x="183" y="92"/>
                    </a:lnTo>
                    <a:lnTo>
                      <a:pt x="184" y="91"/>
                    </a:lnTo>
                    <a:lnTo>
                      <a:pt x="185" y="91"/>
                    </a:lnTo>
                    <a:lnTo>
                      <a:pt x="187" y="90"/>
                    </a:lnTo>
                    <a:lnTo>
                      <a:pt x="189" y="89"/>
                    </a:lnTo>
                    <a:lnTo>
                      <a:pt x="190" y="87"/>
                    </a:lnTo>
                    <a:lnTo>
                      <a:pt x="191" y="86"/>
                    </a:lnTo>
                    <a:lnTo>
                      <a:pt x="192" y="84"/>
                    </a:lnTo>
                    <a:lnTo>
                      <a:pt x="192" y="83"/>
                    </a:lnTo>
                    <a:lnTo>
                      <a:pt x="193" y="81"/>
                    </a:lnTo>
                    <a:lnTo>
                      <a:pt x="193" y="78"/>
                    </a:lnTo>
                    <a:lnTo>
                      <a:pt x="193" y="76"/>
                    </a:lnTo>
                    <a:lnTo>
                      <a:pt x="192" y="74"/>
                    </a:lnTo>
                    <a:lnTo>
                      <a:pt x="191" y="72"/>
                    </a:lnTo>
                    <a:lnTo>
                      <a:pt x="190" y="70"/>
                    </a:lnTo>
                    <a:lnTo>
                      <a:pt x="189" y="69"/>
                    </a:lnTo>
                    <a:lnTo>
                      <a:pt x="188" y="68"/>
                    </a:lnTo>
                    <a:lnTo>
                      <a:pt x="186" y="66"/>
                    </a:lnTo>
                    <a:lnTo>
                      <a:pt x="184" y="65"/>
                    </a:lnTo>
                    <a:lnTo>
                      <a:pt x="184" y="64"/>
                    </a:lnTo>
                    <a:lnTo>
                      <a:pt x="181" y="64"/>
                    </a:lnTo>
                    <a:lnTo>
                      <a:pt x="179" y="64"/>
                    </a:lnTo>
                    <a:lnTo>
                      <a:pt x="122" y="64"/>
                    </a:lnTo>
                    <a:lnTo>
                      <a:pt x="110" y="44"/>
                    </a:lnTo>
                    <a:lnTo>
                      <a:pt x="112" y="42"/>
                    </a:lnTo>
                    <a:lnTo>
                      <a:pt x="113" y="39"/>
                    </a:lnTo>
                    <a:lnTo>
                      <a:pt x="113" y="37"/>
                    </a:lnTo>
                    <a:lnTo>
                      <a:pt x="114" y="34"/>
                    </a:lnTo>
                    <a:lnTo>
                      <a:pt x="114" y="30"/>
                    </a:lnTo>
                    <a:lnTo>
                      <a:pt x="114" y="28"/>
                    </a:lnTo>
                    <a:lnTo>
                      <a:pt x="114" y="24"/>
                    </a:lnTo>
                    <a:lnTo>
                      <a:pt x="113" y="22"/>
                    </a:lnTo>
                    <a:lnTo>
                      <a:pt x="112" y="19"/>
                    </a:lnTo>
                    <a:lnTo>
                      <a:pt x="111" y="17"/>
                    </a:lnTo>
                    <a:lnTo>
                      <a:pt x="110" y="15"/>
                    </a:lnTo>
                    <a:lnTo>
                      <a:pt x="109" y="13"/>
                    </a:lnTo>
                    <a:lnTo>
                      <a:pt x="107" y="10"/>
                    </a:lnTo>
                    <a:lnTo>
                      <a:pt x="105" y="9"/>
                    </a:lnTo>
                    <a:lnTo>
                      <a:pt x="103" y="7"/>
                    </a:lnTo>
                    <a:lnTo>
                      <a:pt x="101" y="5"/>
                    </a:lnTo>
                    <a:lnTo>
                      <a:pt x="98" y="3"/>
                    </a:lnTo>
                    <a:lnTo>
                      <a:pt x="96" y="3"/>
                    </a:lnTo>
                    <a:lnTo>
                      <a:pt x="93" y="1"/>
                    </a:lnTo>
                    <a:lnTo>
                      <a:pt x="90" y="1"/>
                    </a:lnTo>
                    <a:lnTo>
                      <a:pt x="87" y="0"/>
                    </a:lnTo>
                    <a:lnTo>
                      <a:pt x="84" y="0"/>
                    </a:lnTo>
                    <a:lnTo>
                      <a:pt x="81" y="0"/>
                    </a:lnTo>
                    <a:lnTo>
                      <a:pt x="78" y="0"/>
                    </a:lnTo>
                    <a:lnTo>
                      <a:pt x="75" y="1"/>
                    </a:lnTo>
                    <a:lnTo>
                      <a:pt x="72" y="2"/>
                    </a:lnTo>
                    <a:lnTo>
                      <a:pt x="69" y="3"/>
                    </a:lnTo>
                    <a:lnTo>
                      <a:pt x="66" y="4"/>
                    </a:lnTo>
                    <a:lnTo>
                      <a:pt x="63" y="6"/>
                    </a:lnTo>
                    <a:lnTo>
                      <a:pt x="61" y="9"/>
                    </a:lnTo>
                    <a:lnTo>
                      <a:pt x="59" y="11"/>
                    </a:lnTo>
                    <a:lnTo>
                      <a:pt x="57" y="13"/>
                    </a:lnTo>
                    <a:lnTo>
                      <a:pt x="55" y="17"/>
                    </a:lnTo>
                    <a:lnTo>
                      <a:pt x="53" y="19"/>
                    </a:lnTo>
                    <a:lnTo>
                      <a:pt x="53" y="23"/>
                    </a:lnTo>
                  </a:path>
                </a:pathLst>
              </a:custGeom>
              <a:solidFill>
                <a:srgbClr val="FC0128"/>
              </a:solidFill>
              <a:ln w="127000" cap="rnd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8482" name="Rectangle 141"/>
          <p:cNvSpPr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150813" y="2397125"/>
            <a:ext cx="358775" cy="283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i="1"/>
              <a:t>T</a:t>
            </a:r>
          </a:p>
          <a:p>
            <a:pPr algn="ctr" eaLnBrk="0" hangingPunct="0"/>
            <a:r>
              <a:rPr lang="en-US" i="1"/>
              <a:t>a</a:t>
            </a:r>
          </a:p>
          <a:p>
            <a:pPr algn="ctr" eaLnBrk="0" hangingPunct="0"/>
            <a:r>
              <a:rPr lang="en-US" i="1"/>
              <a:t>s</a:t>
            </a:r>
          </a:p>
          <a:p>
            <a:pPr algn="ctr" eaLnBrk="0" hangingPunct="0"/>
            <a:r>
              <a:rPr lang="en-US" i="1"/>
              <a:t>k</a:t>
            </a:r>
          </a:p>
          <a:p>
            <a:pPr algn="ctr" eaLnBrk="0" hangingPunct="0"/>
            <a:endParaRPr lang="en-US" i="1"/>
          </a:p>
          <a:p>
            <a:pPr algn="ctr" eaLnBrk="0" hangingPunct="0"/>
            <a:r>
              <a:rPr lang="en-US" i="1"/>
              <a:t>O</a:t>
            </a:r>
          </a:p>
          <a:p>
            <a:pPr algn="ctr" eaLnBrk="0" hangingPunct="0"/>
            <a:r>
              <a:rPr lang="en-US" i="1"/>
              <a:t>r</a:t>
            </a:r>
          </a:p>
          <a:p>
            <a:pPr algn="ctr" eaLnBrk="0" hangingPunct="0"/>
            <a:r>
              <a:rPr lang="en-US" i="1"/>
              <a:t>d</a:t>
            </a:r>
          </a:p>
          <a:p>
            <a:pPr algn="ctr" eaLnBrk="0" hangingPunct="0"/>
            <a:r>
              <a:rPr lang="en-US" i="1"/>
              <a:t>e</a:t>
            </a:r>
          </a:p>
          <a:p>
            <a:pPr algn="ctr" eaLnBrk="0" hangingPunct="0"/>
            <a:r>
              <a:rPr lang="en-US" i="1"/>
              <a:t>r</a:t>
            </a:r>
          </a:p>
        </p:txBody>
      </p:sp>
      <p:sp>
        <p:nvSpPr>
          <p:cNvPr id="18483" name="Line 142"/>
          <p:cNvSpPr>
            <a:spLocks noChangeShapeType="1"/>
          </p:cNvSpPr>
          <p:nvPr>
            <p:custDataLst>
              <p:tags r:id="rId47"/>
            </p:custDataLst>
          </p:nvPr>
        </p:nvSpPr>
        <p:spPr bwMode="auto">
          <a:xfrm>
            <a:off x="635000" y="2241550"/>
            <a:ext cx="0" cy="304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84" name="Rectangle 143"/>
          <p:cNvSpPr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4125913" y="1470025"/>
            <a:ext cx="688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i="1"/>
              <a:t>Time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7730"/>
            <a:ext cx="8229600" cy="1143000"/>
          </a:xfrm>
        </p:spPr>
        <p:txBody>
          <a:bodyPr/>
          <a:lstStyle/>
          <a:p>
            <a:r>
              <a:rPr lang="en-US" dirty="0" smtClean="0"/>
              <a:t>Sequential Laundry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93749" y="5486400"/>
            <a:ext cx="73596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3200" indent="-203200"/>
            <a:r>
              <a:rPr lang="en-US" sz="2400" dirty="0" smtClean="0"/>
              <a:t>Sequential laundry takes 6 hours for 4 loads</a:t>
            </a:r>
          </a:p>
          <a:p>
            <a:pPr marL="203200" indent="-203200"/>
            <a:r>
              <a:rPr lang="en-US" sz="2400" dirty="0" smtClean="0">
                <a:solidFill>
                  <a:schemeClr val="hlink"/>
                </a:solidFill>
              </a:rPr>
              <a:t>If they learned pipelining, how long would  laundry take?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72411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973E-72B4-CE4C-9355-F49F3EFB44AB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509588" y="0"/>
            <a:ext cx="8482012" cy="728405"/>
          </a:xfrm>
          <a:noFill/>
        </p:spPr>
        <p:txBody>
          <a:bodyPr wrap="square" lIns="63500" tIns="25400" rIns="63500" bIns="25400" anchor="t">
            <a:spAutoFit/>
          </a:bodyPr>
          <a:lstStyle/>
          <a:p>
            <a:pPr eaLnBrk="1" hangingPunct="1"/>
            <a:r>
              <a:rPr lang="en-US" dirty="0"/>
              <a:t>Pipelined Laundry: Start work ASAP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49300" y="5651500"/>
            <a:ext cx="8102600" cy="325438"/>
          </a:xfrm>
          <a:noFill/>
        </p:spPr>
        <p:txBody>
          <a:bodyPr lIns="63500" tIns="25400" rIns="63500" bIns="25400">
            <a:spAutoFit/>
          </a:bodyPr>
          <a:lstStyle/>
          <a:p>
            <a:pPr marL="203200" indent="-203200" eaLnBrk="1" hangingPunct="1"/>
            <a:r>
              <a:rPr lang="en-US">
                <a:solidFill>
                  <a:schemeClr val="hlink"/>
                </a:solidFill>
              </a:rPr>
              <a:t>Pipelined laundry takes 3.5 hours for 4 loads</a:t>
            </a:r>
            <a:r>
              <a:rPr lang="en-US"/>
              <a:t> </a:t>
            </a:r>
          </a:p>
        </p:txBody>
      </p:sp>
      <p:grpSp>
        <p:nvGrpSpPr>
          <p:cNvPr id="20485" name="Group 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844550" y="2724150"/>
            <a:ext cx="522288" cy="534988"/>
            <a:chOff x="532" y="1716"/>
            <a:chExt cx="329" cy="337"/>
          </a:xfrm>
        </p:grpSpPr>
        <p:sp>
          <p:nvSpPr>
            <p:cNvPr id="20612" name="Freeform 5"/>
            <p:cNvSpPr>
              <a:spLocks/>
            </p:cNvSpPr>
            <p:nvPr>
              <p:custDataLst>
                <p:tags r:id="rId103"/>
              </p:custDataLst>
            </p:nvPr>
          </p:nvSpPr>
          <p:spPr bwMode="auto">
            <a:xfrm>
              <a:off x="532" y="1716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9"/>
                <a:gd name="T100" fmla="*/ 0 h 295"/>
                <a:gd name="T101" fmla="*/ 329 w 329"/>
                <a:gd name="T102" fmla="*/ 295 h 2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13" name="Rectangle 6"/>
            <p:cNvSpPr>
              <a:spLocks noChangeArrowheads="1"/>
            </p:cNvSpPr>
            <p:nvPr>
              <p:custDataLst>
                <p:tags r:id="rId104"/>
              </p:custDataLst>
            </p:nvPr>
          </p:nvSpPr>
          <p:spPr bwMode="auto">
            <a:xfrm>
              <a:off x="583" y="1767"/>
              <a:ext cx="253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400" b="1"/>
                <a:t>A</a:t>
              </a:r>
            </a:p>
          </p:txBody>
        </p:sp>
      </p:grpSp>
      <p:grpSp>
        <p:nvGrpSpPr>
          <p:cNvPr id="20486" name="Group 7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831850" y="3575050"/>
            <a:ext cx="522288" cy="534988"/>
            <a:chOff x="524" y="2252"/>
            <a:chExt cx="329" cy="337"/>
          </a:xfrm>
        </p:grpSpPr>
        <p:sp>
          <p:nvSpPr>
            <p:cNvPr id="20610" name="Freeform 8"/>
            <p:cNvSpPr>
              <a:spLocks/>
            </p:cNvSpPr>
            <p:nvPr>
              <p:custDataLst>
                <p:tags r:id="rId101"/>
              </p:custDataLst>
            </p:nvPr>
          </p:nvSpPr>
          <p:spPr bwMode="auto">
            <a:xfrm>
              <a:off x="524" y="2252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9"/>
                <a:gd name="T100" fmla="*/ 0 h 295"/>
                <a:gd name="T101" fmla="*/ 329 w 329"/>
                <a:gd name="T102" fmla="*/ 295 h 2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11" name="Rectangle 9"/>
            <p:cNvSpPr>
              <a:spLocks noChangeArrowheads="1"/>
            </p:cNvSpPr>
            <p:nvPr>
              <p:custDataLst>
                <p:tags r:id="rId102"/>
              </p:custDataLst>
            </p:nvPr>
          </p:nvSpPr>
          <p:spPr bwMode="auto">
            <a:xfrm>
              <a:off x="575" y="2303"/>
              <a:ext cx="253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400" b="1"/>
                <a:t>B</a:t>
              </a:r>
            </a:p>
          </p:txBody>
        </p:sp>
      </p:grpSp>
      <p:grpSp>
        <p:nvGrpSpPr>
          <p:cNvPr id="20487" name="Group 10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793750" y="4324350"/>
            <a:ext cx="522288" cy="534988"/>
            <a:chOff x="500" y="2724"/>
            <a:chExt cx="329" cy="337"/>
          </a:xfrm>
        </p:grpSpPr>
        <p:sp>
          <p:nvSpPr>
            <p:cNvPr id="20608" name="Freeform 11"/>
            <p:cNvSpPr>
              <a:spLocks/>
            </p:cNvSpPr>
            <p:nvPr>
              <p:custDataLst>
                <p:tags r:id="rId99"/>
              </p:custDataLst>
            </p:nvPr>
          </p:nvSpPr>
          <p:spPr bwMode="auto">
            <a:xfrm>
              <a:off x="500" y="2724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9"/>
                <a:gd name="T100" fmla="*/ 0 h 295"/>
                <a:gd name="T101" fmla="*/ 329 w 329"/>
                <a:gd name="T102" fmla="*/ 295 h 2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09" name="Rectangle 12"/>
            <p:cNvSpPr>
              <a:spLocks noChangeArrowheads="1"/>
            </p:cNvSpPr>
            <p:nvPr>
              <p:custDataLst>
                <p:tags r:id="rId100"/>
              </p:custDataLst>
            </p:nvPr>
          </p:nvSpPr>
          <p:spPr bwMode="auto">
            <a:xfrm>
              <a:off x="551" y="2775"/>
              <a:ext cx="253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400" b="1"/>
                <a:t>C</a:t>
              </a:r>
            </a:p>
          </p:txBody>
        </p:sp>
      </p:grpSp>
      <p:grpSp>
        <p:nvGrpSpPr>
          <p:cNvPr id="20488" name="Group 13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793750" y="5048250"/>
            <a:ext cx="522288" cy="534988"/>
            <a:chOff x="500" y="3180"/>
            <a:chExt cx="329" cy="337"/>
          </a:xfrm>
        </p:grpSpPr>
        <p:sp>
          <p:nvSpPr>
            <p:cNvPr id="20606" name="Freeform 14"/>
            <p:cNvSpPr>
              <a:spLocks/>
            </p:cNvSpPr>
            <p:nvPr>
              <p:custDataLst>
                <p:tags r:id="rId97"/>
              </p:custDataLst>
            </p:nvPr>
          </p:nvSpPr>
          <p:spPr bwMode="auto">
            <a:xfrm>
              <a:off x="500" y="3180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9"/>
                <a:gd name="T100" fmla="*/ 0 h 295"/>
                <a:gd name="T101" fmla="*/ 329 w 329"/>
                <a:gd name="T102" fmla="*/ 295 h 2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07" name="Rectangle 15"/>
            <p:cNvSpPr>
              <a:spLocks noChangeArrowheads="1"/>
            </p:cNvSpPr>
            <p:nvPr>
              <p:custDataLst>
                <p:tags r:id="rId98"/>
              </p:custDataLst>
            </p:nvPr>
          </p:nvSpPr>
          <p:spPr bwMode="auto">
            <a:xfrm>
              <a:off x="551" y="3231"/>
              <a:ext cx="253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400" b="1"/>
                <a:t>D</a:t>
              </a:r>
            </a:p>
          </p:txBody>
        </p:sp>
      </p:grpSp>
      <p:sp>
        <p:nvSpPr>
          <p:cNvPr id="20489" name="Rectangle 1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116013" y="1128713"/>
            <a:ext cx="8921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1"/>
              <a:t>6 PM</a:t>
            </a:r>
          </a:p>
        </p:txBody>
      </p:sp>
      <p:sp>
        <p:nvSpPr>
          <p:cNvPr id="20490" name="Line 17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1473200" y="1714500"/>
            <a:ext cx="6337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1" name="Line 18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1473200" y="1574800"/>
            <a:ext cx="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2" name="Rectangle 19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347913" y="1141413"/>
            <a:ext cx="3508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1"/>
              <a:t>7</a:t>
            </a:r>
          </a:p>
        </p:txBody>
      </p:sp>
      <p:sp>
        <p:nvSpPr>
          <p:cNvPr id="20493" name="Rectangle 20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414713" y="1141413"/>
            <a:ext cx="3508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1"/>
              <a:t>8</a:t>
            </a:r>
          </a:p>
        </p:txBody>
      </p:sp>
      <p:sp>
        <p:nvSpPr>
          <p:cNvPr id="20494" name="Rectangle 21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430713" y="1141413"/>
            <a:ext cx="3508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1"/>
              <a:t>9</a:t>
            </a:r>
          </a:p>
        </p:txBody>
      </p:sp>
      <p:sp>
        <p:nvSpPr>
          <p:cNvPr id="20495" name="Rectangle 22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370513" y="1154113"/>
            <a:ext cx="5207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1"/>
              <a:t>10</a:t>
            </a:r>
          </a:p>
        </p:txBody>
      </p:sp>
      <p:sp>
        <p:nvSpPr>
          <p:cNvPr id="20496" name="Rectangle 23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462713" y="1141413"/>
            <a:ext cx="5207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1"/>
              <a:t>11</a:t>
            </a:r>
          </a:p>
        </p:txBody>
      </p:sp>
      <p:sp>
        <p:nvSpPr>
          <p:cNvPr id="20497" name="Rectangle 24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135813" y="1128713"/>
            <a:ext cx="14509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/>
              <a:t>Midnight</a:t>
            </a:r>
          </a:p>
        </p:txBody>
      </p:sp>
      <p:grpSp>
        <p:nvGrpSpPr>
          <p:cNvPr id="20498" name="Group 25"/>
          <p:cNvGrpSpPr>
            <a:grpSpLocks/>
          </p:cNvGrpSpPr>
          <p:nvPr>
            <p:custDataLst>
              <p:tags r:id="rId16"/>
            </p:custDataLst>
          </p:nvPr>
        </p:nvGrpSpPr>
        <p:grpSpPr bwMode="auto">
          <a:xfrm>
            <a:off x="1517650" y="2622550"/>
            <a:ext cx="3536956" cy="2933700"/>
            <a:chOff x="956" y="1652"/>
            <a:chExt cx="2228" cy="1848"/>
          </a:xfrm>
        </p:grpSpPr>
        <p:grpSp>
          <p:nvGrpSpPr>
            <p:cNvPr id="20530" name="Group 26"/>
            <p:cNvGrpSpPr>
              <a:grpSpLocks/>
            </p:cNvGrpSpPr>
            <p:nvPr/>
          </p:nvGrpSpPr>
          <p:grpSpPr bwMode="auto">
            <a:xfrm>
              <a:off x="956" y="1652"/>
              <a:ext cx="1002" cy="448"/>
              <a:chOff x="956" y="1652"/>
              <a:chExt cx="1002" cy="448"/>
            </a:xfrm>
          </p:grpSpPr>
          <p:grpSp>
            <p:nvGrpSpPr>
              <p:cNvPr id="20588" name="Group 27"/>
              <p:cNvGrpSpPr>
                <a:grpSpLocks/>
              </p:cNvGrpSpPr>
              <p:nvPr/>
            </p:nvGrpSpPr>
            <p:grpSpPr bwMode="auto">
              <a:xfrm>
                <a:off x="956" y="1652"/>
                <a:ext cx="305" cy="448"/>
                <a:chOff x="956" y="1652"/>
                <a:chExt cx="305" cy="448"/>
              </a:xfrm>
            </p:grpSpPr>
            <p:grpSp>
              <p:nvGrpSpPr>
                <p:cNvPr id="20602" name="Group 28"/>
                <p:cNvGrpSpPr>
                  <a:grpSpLocks/>
                </p:cNvGrpSpPr>
                <p:nvPr/>
              </p:nvGrpSpPr>
              <p:grpSpPr bwMode="auto">
                <a:xfrm>
                  <a:off x="956" y="1652"/>
                  <a:ext cx="305" cy="448"/>
                  <a:chOff x="956" y="1652"/>
                  <a:chExt cx="305" cy="448"/>
                </a:xfrm>
              </p:grpSpPr>
              <p:sp>
                <p:nvSpPr>
                  <p:cNvPr id="20604" name="AutoShape 29"/>
                  <p:cNvSpPr>
                    <a:spLocks noChangeArrowheads="1"/>
                  </p:cNvSpPr>
                  <p:nvPr>
                    <p:custDataLst>
                      <p:tags r:id="rId95"/>
                    </p:custDataLst>
                  </p:nvPr>
                </p:nvSpPr>
                <p:spPr bwMode="auto">
                  <a:xfrm>
                    <a:off x="956" y="1723"/>
                    <a:ext cx="305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605" name="AutoShape 30"/>
                  <p:cNvSpPr>
                    <a:spLocks noChangeArrowheads="1"/>
                  </p:cNvSpPr>
                  <p:nvPr>
                    <p:custDataLst>
                      <p:tags r:id="rId96"/>
                    </p:custDataLst>
                  </p:nvPr>
                </p:nvSpPr>
                <p:spPr bwMode="auto">
                  <a:xfrm>
                    <a:off x="1026" y="1652"/>
                    <a:ext cx="235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603" name="AutoShape 31"/>
                <p:cNvSpPr>
                  <a:spLocks noChangeArrowheads="1"/>
                </p:cNvSpPr>
                <p:nvPr>
                  <p:custDataLst>
                    <p:tags r:id="rId94"/>
                  </p:custDataLst>
                </p:nvPr>
              </p:nvSpPr>
              <p:spPr bwMode="auto">
                <a:xfrm>
                  <a:off x="1018" y="1756"/>
                  <a:ext cx="158" cy="27"/>
                </a:xfrm>
                <a:prstGeom prst="parallelogram">
                  <a:avLst>
                    <a:gd name="adj" fmla="val 146269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0589" name="Group 32"/>
              <p:cNvGrpSpPr>
                <a:grpSpLocks/>
              </p:cNvGrpSpPr>
              <p:nvPr/>
            </p:nvGrpSpPr>
            <p:grpSpPr bwMode="auto">
              <a:xfrm>
                <a:off x="1257" y="1652"/>
                <a:ext cx="378" cy="448"/>
                <a:chOff x="1257" y="1652"/>
                <a:chExt cx="378" cy="448"/>
              </a:xfrm>
            </p:grpSpPr>
            <p:grpSp>
              <p:nvGrpSpPr>
                <p:cNvPr id="20597" name="Group 33"/>
                <p:cNvGrpSpPr>
                  <a:grpSpLocks/>
                </p:cNvGrpSpPr>
                <p:nvPr/>
              </p:nvGrpSpPr>
              <p:grpSpPr bwMode="auto">
                <a:xfrm>
                  <a:off x="1257" y="1652"/>
                  <a:ext cx="378" cy="448"/>
                  <a:chOff x="1257" y="1652"/>
                  <a:chExt cx="378" cy="448"/>
                </a:xfrm>
              </p:grpSpPr>
              <p:sp>
                <p:nvSpPr>
                  <p:cNvPr id="20600" name="AutoShape 34"/>
                  <p:cNvSpPr>
                    <a:spLocks noChangeArrowheads="1"/>
                  </p:cNvSpPr>
                  <p:nvPr>
                    <p:custDataLst>
                      <p:tags r:id="rId92"/>
                    </p:custDataLst>
                  </p:nvPr>
                </p:nvSpPr>
                <p:spPr bwMode="auto">
                  <a:xfrm>
                    <a:off x="1257" y="1723"/>
                    <a:ext cx="378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601" name="AutoShape 35"/>
                  <p:cNvSpPr>
                    <a:spLocks noChangeArrowheads="1"/>
                  </p:cNvSpPr>
                  <p:nvPr>
                    <p:custDataLst>
                      <p:tags r:id="rId93"/>
                    </p:custDataLst>
                  </p:nvPr>
                </p:nvSpPr>
                <p:spPr bwMode="auto">
                  <a:xfrm>
                    <a:off x="1343" y="1652"/>
                    <a:ext cx="292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598" name="Oval 36"/>
                <p:cNvSpPr>
                  <a:spLocks noChangeArrowheads="1"/>
                </p:cNvSpPr>
                <p:nvPr>
                  <p:custDataLst>
                    <p:tags r:id="rId90"/>
                  </p:custDataLst>
                </p:nvPr>
              </p:nvSpPr>
              <p:spPr bwMode="auto">
                <a:xfrm>
                  <a:off x="1372" y="1688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99" name="AutoShape 37"/>
                <p:cNvSpPr>
                  <a:spLocks noChangeArrowheads="1"/>
                </p:cNvSpPr>
                <p:nvPr>
                  <p:custDataLst>
                    <p:tags r:id="rId91"/>
                  </p:custDataLst>
                </p:nvPr>
              </p:nvSpPr>
              <p:spPr bwMode="auto">
                <a:xfrm>
                  <a:off x="1304" y="1898"/>
                  <a:ext cx="198" cy="84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0590" name="Freeform 38"/>
              <p:cNvSpPr>
                <a:spLocks/>
              </p:cNvSpPr>
              <p:nvPr>
                <p:custDataLst>
                  <p:tags r:id="rId84"/>
                </p:custDataLst>
              </p:nvPr>
            </p:nvSpPr>
            <p:spPr bwMode="auto">
              <a:xfrm>
                <a:off x="1856" y="1881"/>
                <a:ext cx="86" cy="192"/>
              </a:xfrm>
              <a:custGeom>
                <a:avLst/>
                <a:gdLst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192"/>
                  <a:gd name="T17" fmla="*/ 86 w 86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 w="12700" cap="rnd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91" name="Rectangle 39"/>
              <p:cNvSpPr>
                <a:spLocks noChangeArrowheads="1"/>
              </p:cNvSpPr>
              <p:nvPr>
                <p:custDataLst>
                  <p:tags r:id="rId85"/>
                </p:custDataLst>
              </p:nvPr>
            </p:nvSpPr>
            <p:spPr bwMode="auto">
              <a:xfrm>
                <a:off x="1852" y="1881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92" name="Rectangle 40"/>
              <p:cNvSpPr>
                <a:spLocks noChangeArrowheads="1"/>
              </p:cNvSpPr>
              <p:nvPr>
                <p:custDataLst>
                  <p:tags r:id="rId86"/>
                </p:custDataLst>
              </p:nvPr>
            </p:nvSpPr>
            <p:spPr bwMode="auto">
              <a:xfrm>
                <a:off x="1824" y="1962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93" name="Rectangle 41"/>
              <p:cNvSpPr>
                <a:spLocks noChangeArrowheads="1"/>
              </p:cNvSpPr>
              <p:nvPr>
                <p:custDataLst>
                  <p:tags r:id="rId87"/>
                </p:custDataLst>
              </p:nvPr>
            </p:nvSpPr>
            <p:spPr bwMode="auto">
              <a:xfrm>
                <a:off x="1676" y="1962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0594" name="Group 42"/>
              <p:cNvGrpSpPr>
                <a:grpSpLocks/>
              </p:cNvGrpSpPr>
              <p:nvPr/>
            </p:nvGrpSpPr>
            <p:grpSpPr bwMode="auto">
              <a:xfrm>
                <a:off x="1674" y="1709"/>
                <a:ext cx="194" cy="364"/>
                <a:chOff x="1674" y="1709"/>
                <a:chExt cx="194" cy="364"/>
              </a:xfrm>
            </p:grpSpPr>
            <p:sp>
              <p:nvSpPr>
                <p:cNvPr id="20595" name="Oval 43"/>
                <p:cNvSpPr>
                  <a:spLocks noChangeArrowheads="1"/>
                </p:cNvSpPr>
                <p:nvPr>
                  <p:custDataLst>
                    <p:tags r:id="rId88"/>
                  </p:custDataLst>
                </p:nvPr>
              </p:nvSpPr>
              <p:spPr bwMode="auto">
                <a:xfrm>
                  <a:off x="1750" y="1709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96" name="Freeform 44"/>
                <p:cNvSpPr>
                  <a:spLocks/>
                </p:cNvSpPr>
                <p:nvPr>
                  <p:custDataLst>
                    <p:tags r:id="rId89"/>
                  </p:custDataLst>
                </p:nvPr>
              </p:nvSpPr>
              <p:spPr bwMode="auto">
                <a:xfrm>
                  <a:off x="1674" y="1777"/>
                  <a:ext cx="194" cy="296"/>
                </a:xfrm>
                <a:custGeom>
                  <a:avLst/>
                  <a:gdLst>
                    <a:gd name="T0" fmla="*/ 2 w 194"/>
                    <a:gd name="T1" fmla="*/ 137 h 296"/>
                    <a:gd name="T2" fmla="*/ 1 w 194"/>
                    <a:gd name="T3" fmla="*/ 140 h 296"/>
                    <a:gd name="T4" fmla="*/ 0 w 194"/>
                    <a:gd name="T5" fmla="*/ 145 h 296"/>
                    <a:gd name="T6" fmla="*/ 0 w 194"/>
                    <a:gd name="T7" fmla="*/ 150 h 296"/>
                    <a:gd name="T8" fmla="*/ 2 w 194"/>
                    <a:gd name="T9" fmla="*/ 155 h 296"/>
                    <a:gd name="T10" fmla="*/ 4 w 194"/>
                    <a:gd name="T11" fmla="*/ 159 h 296"/>
                    <a:gd name="T12" fmla="*/ 8 w 194"/>
                    <a:gd name="T13" fmla="*/ 163 h 296"/>
                    <a:gd name="T14" fmla="*/ 12 w 194"/>
                    <a:gd name="T15" fmla="*/ 165 h 296"/>
                    <a:gd name="T16" fmla="*/ 16 w 194"/>
                    <a:gd name="T17" fmla="*/ 166 h 296"/>
                    <a:gd name="T18" fmla="*/ 21 w 194"/>
                    <a:gd name="T19" fmla="*/ 166 h 296"/>
                    <a:gd name="T20" fmla="*/ 126 w 194"/>
                    <a:gd name="T21" fmla="*/ 295 h 296"/>
                    <a:gd name="T22" fmla="*/ 159 w 194"/>
                    <a:gd name="T23" fmla="*/ 142 h 296"/>
                    <a:gd name="T24" fmla="*/ 159 w 194"/>
                    <a:gd name="T25" fmla="*/ 138 h 296"/>
                    <a:gd name="T26" fmla="*/ 157 w 194"/>
                    <a:gd name="T27" fmla="*/ 136 h 296"/>
                    <a:gd name="T28" fmla="*/ 154 w 194"/>
                    <a:gd name="T29" fmla="*/ 133 h 296"/>
                    <a:gd name="T30" fmla="*/ 152 w 194"/>
                    <a:gd name="T31" fmla="*/ 131 h 296"/>
                    <a:gd name="T32" fmla="*/ 148 w 194"/>
                    <a:gd name="T33" fmla="*/ 130 h 296"/>
                    <a:gd name="T34" fmla="*/ 144 w 194"/>
                    <a:gd name="T35" fmla="*/ 129 h 296"/>
                    <a:gd name="T36" fmla="*/ 140 w 194"/>
                    <a:gd name="T37" fmla="*/ 129 h 296"/>
                    <a:gd name="T38" fmla="*/ 137 w 194"/>
                    <a:gd name="T39" fmla="*/ 129 h 296"/>
                    <a:gd name="T40" fmla="*/ 93 w 194"/>
                    <a:gd name="T41" fmla="*/ 75 h 296"/>
                    <a:gd name="T42" fmla="*/ 179 w 194"/>
                    <a:gd name="T43" fmla="*/ 93 h 296"/>
                    <a:gd name="T44" fmla="*/ 183 w 194"/>
                    <a:gd name="T45" fmla="*/ 92 h 296"/>
                    <a:gd name="T46" fmla="*/ 185 w 194"/>
                    <a:gd name="T47" fmla="*/ 91 h 296"/>
                    <a:gd name="T48" fmla="*/ 189 w 194"/>
                    <a:gd name="T49" fmla="*/ 89 h 296"/>
                    <a:gd name="T50" fmla="*/ 191 w 194"/>
                    <a:gd name="T51" fmla="*/ 86 h 296"/>
                    <a:gd name="T52" fmla="*/ 192 w 194"/>
                    <a:gd name="T53" fmla="*/ 83 h 296"/>
                    <a:gd name="T54" fmla="*/ 193 w 194"/>
                    <a:gd name="T55" fmla="*/ 78 h 296"/>
                    <a:gd name="T56" fmla="*/ 192 w 194"/>
                    <a:gd name="T57" fmla="*/ 74 h 296"/>
                    <a:gd name="T58" fmla="*/ 190 w 194"/>
                    <a:gd name="T59" fmla="*/ 70 h 296"/>
                    <a:gd name="T60" fmla="*/ 188 w 194"/>
                    <a:gd name="T61" fmla="*/ 68 h 296"/>
                    <a:gd name="T62" fmla="*/ 184 w 194"/>
                    <a:gd name="T63" fmla="*/ 65 h 296"/>
                    <a:gd name="T64" fmla="*/ 181 w 194"/>
                    <a:gd name="T65" fmla="*/ 64 h 296"/>
                    <a:gd name="T66" fmla="*/ 122 w 194"/>
                    <a:gd name="T67" fmla="*/ 64 h 296"/>
                    <a:gd name="T68" fmla="*/ 112 w 194"/>
                    <a:gd name="T69" fmla="*/ 42 h 296"/>
                    <a:gd name="T70" fmla="*/ 113 w 194"/>
                    <a:gd name="T71" fmla="*/ 37 h 296"/>
                    <a:gd name="T72" fmla="*/ 114 w 194"/>
                    <a:gd name="T73" fmla="*/ 30 h 296"/>
                    <a:gd name="T74" fmla="*/ 114 w 194"/>
                    <a:gd name="T75" fmla="*/ 24 h 296"/>
                    <a:gd name="T76" fmla="*/ 112 w 194"/>
                    <a:gd name="T77" fmla="*/ 19 h 296"/>
                    <a:gd name="T78" fmla="*/ 110 w 194"/>
                    <a:gd name="T79" fmla="*/ 15 h 296"/>
                    <a:gd name="T80" fmla="*/ 107 w 194"/>
                    <a:gd name="T81" fmla="*/ 10 h 296"/>
                    <a:gd name="T82" fmla="*/ 103 w 194"/>
                    <a:gd name="T83" fmla="*/ 7 h 296"/>
                    <a:gd name="T84" fmla="*/ 98 w 194"/>
                    <a:gd name="T85" fmla="*/ 3 h 296"/>
                    <a:gd name="T86" fmla="*/ 93 w 194"/>
                    <a:gd name="T87" fmla="*/ 1 h 296"/>
                    <a:gd name="T88" fmla="*/ 87 w 194"/>
                    <a:gd name="T89" fmla="*/ 0 h 296"/>
                    <a:gd name="T90" fmla="*/ 81 w 194"/>
                    <a:gd name="T91" fmla="*/ 0 h 296"/>
                    <a:gd name="T92" fmla="*/ 75 w 194"/>
                    <a:gd name="T93" fmla="*/ 1 h 296"/>
                    <a:gd name="T94" fmla="*/ 69 w 194"/>
                    <a:gd name="T95" fmla="*/ 3 h 296"/>
                    <a:gd name="T96" fmla="*/ 63 w 194"/>
                    <a:gd name="T97" fmla="*/ 6 h 296"/>
                    <a:gd name="T98" fmla="*/ 59 w 194"/>
                    <a:gd name="T99" fmla="*/ 11 h 296"/>
                    <a:gd name="T100" fmla="*/ 55 w 194"/>
                    <a:gd name="T101" fmla="*/ 17 h 296"/>
                    <a:gd name="T102" fmla="*/ 53 w 194"/>
                    <a:gd name="T103" fmla="*/ 23 h 29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94"/>
                    <a:gd name="T157" fmla="*/ 0 h 296"/>
                    <a:gd name="T158" fmla="*/ 194 w 194"/>
                    <a:gd name="T159" fmla="*/ 296 h 296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 w="127000" cap="rnd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0531" name="Group 45"/>
            <p:cNvGrpSpPr>
              <a:grpSpLocks/>
            </p:cNvGrpSpPr>
            <p:nvPr/>
          </p:nvGrpSpPr>
          <p:grpSpPr bwMode="auto">
            <a:xfrm>
              <a:off x="1264" y="2116"/>
              <a:ext cx="1100" cy="448"/>
              <a:chOff x="1264" y="2116"/>
              <a:chExt cx="1100" cy="448"/>
            </a:xfrm>
          </p:grpSpPr>
          <p:grpSp>
            <p:nvGrpSpPr>
              <p:cNvPr id="20570" name="Group 46"/>
              <p:cNvGrpSpPr>
                <a:grpSpLocks/>
              </p:cNvGrpSpPr>
              <p:nvPr/>
            </p:nvGrpSpPr>
            <p:grpSpPr bwMode="auto">
              <a:xfrm>
                <a:off x="1264" y="2116"/>
                <a:ext cx="306" cy="448"/>
                <a:chOff x="1264" y="2116"/>
                <a:chExt cx="306" cy="448"/>
              </a:xfrm>
            </p:grpSpPr>
            <p:grpSp>
              <p:nvGrpSpPr>
                <p:cNvPr id="20584" name="Group 47"/>
                <p:cNvGrpSpPr>
                  <a:grpSpLocks/>
                </p:cNvGrpSpPr>
                <p:nvPr/>
              </p:nvGrpSpPr>
              <p:grpSpPr bwMode="auto">
                <a:xfrm>
                  <a:off x="1264" y="2116"/>
                  <a:ext cx="306" cy="448"/>
                  <a:chOff x="1264" y="2116"/>
                  <a:chExt cx="306" cy="448"/>
                </a:xfrm>
              </p:grpSpPr>
              <p:sp>
                <p:nvSpPr>
                  <p:cNvPr id="20586" name="AutoShape 48"/>
                  <p:cNvSpPr>
                    <a:spLocks noChangeArrowheads="1"/>
                  </p:cNvSpPr>
                  <p:nvPr>
                    <p:custDataLst>
                      <p:tags r:id="rId82"/>
                    </p:custDataLst>
                  </p:nvPr>
                </p:nvSpPr>
                <p:spPr bwMode="auto">
                  <a:xfrm>
                    <a:off x="1264" y="2187"/>
                    <a:ext cx="305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587" name="AutoShape 49"/>
                  <p:cNvSpPr>
                    <a:spLocks noChangeArrowheads="1"/>
                  </p:cNvSpPr>
                  <p:nvPr>
                    <p:custDataLst>
                      <p:tags r:id="rId83"/>
                    </p:custDataLst>
                  </p:nvPr>
                </p:nvSpPr>
                <p:spPr bwMode="auto">
                  <a:xfrm>
                    <a:off x="1335" y="2116"/>
                    <a:ext cx="235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585" name="AutoShape 50"/>
                <p:cNvSpPr>
                  <a:spLocks noChangeArrowheads="1"/>
                </p:cNvSpPr>
                <p:nvPr>
                  <p:custDataLst>
                    <p:tags r:id="rId81"/>
                  </p:custDataLst>
                </p:nvPr>
              </p:nvSpPr>
              <p:spPr bwMode="auto">
                <a:xfrm>
                  <a:off x="1327" y="2220"/>
                  <a:ext cx="158" cy="27"/>
                </a:xfrm>
                <a:prstGeom prst="parallelogram">
                  <a:avLst>
                    <a:gd name="adj" fmla="val 146269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0571" name="Group 51"/>
              <p:cNvGrpSpPr>
                <a:grpSpLocks/>
              </p:cNvGrpSpPr>
              <p:nvPr/>
            </p:nvGrpSpPr>
            <p:grpSpPr bwMode="auto">
              <a:xfrm>
                <a:off x="1664" y="2116"/>
                <a:ext cx="378" cy="448"/>
                <a:chOff x="1664" y="2116"/>
                <a:chExt cx="378" cy="448"/>
              </a:xfrm>
            </p:grpSpPr>
            <p:grpSp>
              <p:nvGrpSpPr>
                <p:cNvPr id="20579" name="Group 52"/>
                <p:cNvGrpSpPr>
                  <a:grpSpLocks/>
                </p:cNvGrpSpPr>
                <p:nvPr/>
              </p:nvGrpSpPr>
              <p:grpSpPr bwMode="auto">
                <a:xfrm>
                  <a:off x="1664" y="2116"/>
                  <a:ext cx="378" cy="448"/>
                  <a:chOff x="1664" y="2116"/>
                  <a:chExt cx="378" cy="448"/>
                </a:xfrm>
              </p:grpSpPr>
              <p:sp>
                <p:nvSpPr>
                  <p:cNvPr id="20582" name="AutoShape 53"/>
                  <p:cNvSpPr>
                    <a:spLocks noChangeArrowheads="1"/>
                  </p:cNvSpPr>
                  <p:nvPr>
                    <p:custDataLst>
                      <p:tags r:id="rId79"/>
                    </p:custDataLst>
                  </p:nvPr>
                </p:nvSpPr>
                <p:spPr bwMode="auto">
                  <a:xfrm>
                    <a:off x="1664" y="2187"/>
                    <a:ext cx="378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583" name="AutoShape 54"/>
                  <p:cNvSpPr>
                    <a:spLocks noChangeArrowheads="1"/>
                  </p:cNvSpPr>
                  <p:nvPr>
                    <p:custDataLst>
                      <p:tags r:id="rId80"/>
                    </p:custDataLst>
                  </p:nvPr>
                </p:nvSpPr>
                <p:spPr bwMode="auto">
                  <a:xfrm>
                    <a:off x="1750" y="2116"/>
                    <a:ext cx="292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580" name="Oval 55"/>
                <p:cNvSpPr>
                  <a:spLocks noChangeArrowheads="1"/>
                </p:cNvSpPr>
                <p:nvPr>
                  <p:custDataLst>
                    <p:tags r:id="rId77"/>
                  </p:custDataLst>
                </p:nvPr>
              </p:nvSpPr>
              <p:spPr bwMode="auto">
                <a:xfrm>
                  <a:off x="1779" y="2152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81" name="AutoShape 56"/>
                <p:cNvSpPr>
                  <a:spLocks noChangeArrowheads="1"/>
                </p:cNvSpPr>
                <p:nvPr>
                  <p:custDataLst>
                    <p:tags r:id="rId78"/>
                  </p:custDataLst>
                </p:nvPr>
              </p:nvSpPr>
              <p:spPr bwMode="auto">
                <a:xfrm>
                  <a:off x="1711" y="2362"/>
                  <a:ext cx="198" cy="84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0572" name="Freeform 57"/>
              <p:cNvSpPr>
                <a:spLocks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2262" y="2345"/>
                <a:ext cx="86" cy="192"/>
              </a:xfrm>
              <a:custGeom>
                <a:avLst/>
                <a:gdLst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192"/>
                  <a:gd name="T17" fmla="*/ 86 w 86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 w="12700" cap="rnd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73" name="Rectangle 58"/>
              <p:cNvSpPr>
                <a:spLocks noChangeArrowheads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2258" y="2345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74" name="Rectangle 59"/>
              <p:cNvSpPr>
                <a:spLocks noChangeArrowheads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2224" y="2426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75" name="Rectangle 60"/>
              <p:cNvSpPr>
                <a:spLocks noChangeArrowheads="1"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2082" y="2426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0576" name="Group 61"/>
              <p:cNvGrpSpPr>
                <a:grpSpLocks/>
              </p:cNvGrpSpPr>
              <p:nvPr/>
            </p:nvGrpSpPr>
            <p:grpSpPr bwMode="auto">
              <a:xfrm>
                <a:off x="2080" y="2173"/>
                <a:ext cx="194" cy="364"/>
                <a:chOff x="2080" y="2173"/>
                <a:chExt cx="194" cy="364"/>
              </a:xfrm>
            </p:grpSpPr>
            <p:sp>
              <p:nvSpPr>
                <p:cNvPr id="20577" name="Oval 62"/>
                <p:cNvSpPr>
                  <a:spLocks noChangeArrowheads="1"/>
                </p:cNvSpPr>
                <p:nvPr>
                  <p:custDataLst>
                    <p:tags r:id="rId75"/>
                  </p:custDataLst>
                </p:nvPr>
              </p:nvSpPr>
              <p:spPr bwMode="auto">
                <a:xfrm>
                  <a:off x="2156" y="2173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78" name="Freeform 63"/>
                <p:cNvSpPr>
                  <a:spLocks/>
                </p:cNvSpPr>
                <p:nvPr>
                  <p:custDataLst>
                    <p:tags r:id="rId76"/>
                  </p:custDataLst>
                </p:nvPr>
              </p:nvSpPr>
              <p:spPr bwMode="auto">
                <a:xfrm>
                  <a:off x="2080" y="2241"/>
                  <a:ext cx="194" cy="296"/>
                </a:xfrm>
                <a:custGeom>
                  <a:avLst/>
                  <a:gdLst>
                    <a:gd name="T0" fmla="*/ 2 w 194"/>
                    <a:gd name="T1" fmla="*/ 137 h 296"/>
                    <a:gd name="T2" fmla="*/ 1 w 194"/>
                    <a:gd name="T3" fmla="*/ 140 h 296"/>
                    <a:gd name="T4" fmla="*/ 0 w 194"/>
                    <a:gd name="T5" fmla="*/ 145 h 296"/>
                    <a:gd name="T6" fmla="*/ 0 w 194"/>
                    <a:gd name="T7" fmla="*/ 150 h 296"/>
                    <a:gd name="T8" fmla="*/ 2 w 194"/>
                    <a:gd name="T9" fmla="*/ 155 h 296"/>
                    <a:gd name="T10" fmla="*/ 4 w 194"/>
                    <a:gd name="T11" fmla="*/ 159 h 296"/>
                    <a:gd name="T12" fmla="*/ 8 w 194"/>
                    <a:gd name="T13" fmla="*/ 163 h 296"/>
                    <a:gd name="T14" fmla="*/ 12 w 194"/>
                    <a:gd name="T15" fmla="*/ 165 h 296"/>
                    <a:gd name="T16" fmla="*/ 16 w 194"/>
                    <a:gd name="T17" fmla="*/ 166 h 296"/>
                    <a:gd name="T18" fmla="*/ 21 w 194"/>
                    <a:gd name="T19" fmla="*/ 166 h 296"/>
                    <a:gd name="T20" fmla="*/ 126 w 194"/>
                    <a:gd name="T21" fmla="*/ 295 h 296"/>
                    <a:gd name="T22" fmla="*/ 159 w 194"/>
                    <a:gd name="T23" fmla="*/ 142 h 296"/>
                    <a:gd name="T24" fmla="*/ 159 w 194"/>
                    <a:gd name="T25" fmla="*/ 138 h 296"/>
                    <a:gd name="T26" fmla="*/ 157 w 194"/>
                    <a:gd name="T27" fmla="*/ 136 h 296"/>
                    <a:gd name="T28" fmla="*/ 154 w 194"/>
                    <a:gd name="T29" fmla="*/ 133 h 296"/>
                    <a:gd name="T30" fmla="*/ 152 w 194"/>
                    <a:gd name="T31" fmla="*/ 131 h 296"/>
                    <a:gd name="T32" fmla="*/ 148 w 194"/>
                    <a:gd name="T33" fmla="*/ 130 h 296"/>
                    <a:gd name="T34" fmla="*/ 144 w 194"/>
                    <a:gd name="T35" fmla="*/ 129 h 296"/>
                    <a:gd name="T36" fmla="*/ 140 w 194"/>
                    <a:gd name="T37" fmla="*/ 129 h 296"/>
                    <a:gd name="T38" fmla="*/ 137 w 194"/>
                    <a:gd name="T39" fmla="*/ 129 h 296"/>
                    <a:gd name="T40" fmla="*/ 93 w 194"/>
                    <a:gd name="T41" fmla="*/ 75 h 296"/>
                    <a:gd name="T42" fmla="*/ 179 w 194"/>
                    <a:gd name="T43" fmla="*/ 93 h 296"/>
                    <a:gd name="T44" fmla="*/ 183 w 194"/>
                    <a:gd name="T45" fmla="*/ 92 h 296"/>
                    <a:gd name="T46" fmla="*/ 185 w 194"/>
                    <a:gd name="T47" fmla="*/ 91 h 296"/>
                    <a:gd name="T48" fmla="*/ 189 w 194"/>
                    <a:gd name="T49" fmla="*/ 89 h 296"/>
                    <a:gd name="T50" fmla="*/ 191 w 194"/>
                    <a:gd name="T51" fmla="*/ 86 h 296"/>
                    <a:gd name="T52" fmla="*/ 192 w 194"/>
                    <a:gd name="T53" fmla="*/ 83 h 296"/>
                    <a:gd name="T54" fmla="*/ 193 w 194"/>
                    <a:gd name="T55" fmla="*/ 78 h 296"/>
                    <a:gd name="T56" fmla="*/ 192 w 194"/>
                    <a:gd name="T57" fmla="*/ 74 h 296"/>
                    <a:gd name="T58" fmla="*/ 190 w 194"/>
                    <a:gd name="T59" fmla="*/ 70 h 296"/>
                    <a:gd name="T60" fmla="*/ 188 w 194"/>
                    <a:gd name="T61" fmla="*/ 68 h 296"/>
                    <a:gd name="T62" fmla="*/ 184 w 194"/>
                    <a:gd name="T63" fmla="*/ 65 h 296"/>
                    <a:gd name="T64" fmla="*/ 181 w 194"/>
                    <a:gd name="T65" fmla="*/ 64 h 296"/>
                    <a:gd name="T66" fmla="*/ 122 w 194"/>
                    <a:gd name="T67" fmla="*/ 64 h 296"/>
                    <a:gd name="T68" fmla="*/ 112 w 194"/>
                    <a:gd name="T69" fmla="*/ 42 h 296"/>
                    <a:gd name="T70" fmla="*/ 113 w 194"/>
                    <a:gd name="T71" fmla="*/ 37 h 296"/>
                    <a:gd name="T72" fmla="*/ 114 w 194"/>
                    <a:gd name="T73" fmla="*/ 30 h 296"/>
                    <a:gd name="T74" fmla="*/ 114 w 194"/>
                    <a:gd name="T75" fmla="*/ 24 h 296"/>
                    <a:gd name="T76" fmla="*/ 112 w 194"/>
                    <a:gd name="T77" fmla="*/ 19 h 296"/>
                    <a:gd name="T78" fmla="*/ 110 w 194"/>
                    <a:gd name="T79" fmla="*/ 15 h 296"/>
                    <a:gd name="T80" fmla="*/ 107 w 194"/>
                    <a:gd name="T81" fmla="*/ 10 h 296"/>
                    <a:gd name="T82" fmla="*/ 103 w 194"/>
                    <a:gd name="T83" fmla="*/ 7 h 296"/>
                    <a:gd name="T84" fmla="*/ 98 w 194"/>
                    <a:gd name="T85" fmla="*/ 3 h 296"/>
                    <a:gd name="T86" fmla="*/ 93 w 194"/>
                    <a:gd name="T87" fmla="*/ 1 h 296"/>
                    <a:gd name="T88" fmla="*/ 87 w 194"/>
                    <a:gd name="T89" fmla="*/ 0 h 296"/>
                    <a:gd name="T90" fmla="*/ 81 w 194"/>
                    <a:gd name="T91" fmla="*/ 0 h 296"/>
                    <a:gd name="T92" fmla="*/ 75 w 194"/>
                    <a:gd name="T93" fmla="*/ 1 h 296"/>
                    <a:gd name="T94" fmla="*/ 69 w 194"/>
                    <a:gd name="T95" fmla="*/ 3 h 296"/>
                    <a:gd name="T96" fmla="*/ 63 w 194"/>
                    <a:gd name="T97" fmla="*/ 6 h 296"/>
                    <a:gd name="T98" fmla="*/ 59 w 194"/>
                    <a:gd name="T99" fmla="*/ 11 h 296"/>
                    <a:gd name="T100" fmla="*/ 55 w 194"/>
                    <a:gd name="T101" fmla="*/ 17 h 296"/>
                    <a:gd name="T102" fmla="*/ 53 w 194"/>
                    <a:gd name="T103" fmla="*/ 23 h 29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94"/>
                    <a:gd name="T157" fmla="*/ 0 h 296"/>
                    <a:gd name="T158" fmla="*/ 194 w 194"/>
                    <a:gd name="T159" fmla="*/ 296 h 296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 w="127000" cap="rnd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0532" name="Group 64"/>
            <p:cNvGrpSpPr>
              <a:grpSpLocks/>
            </p:cNvGrpSpPr>
            <p:nvPr/>
          </p:nvGrpSpPr>
          <p:grpSpPr bwMode="auto">
            <a:xfrm>
              <a:off x="1664" y="2604"/>
              <a:ext cx="1108" cy="448"/>
              <a:chOff x="1664" y="2604"/>
              <a:chExt cx="1108" cy="448"/>
            </a:xfrm>
          </p:grpSpPr>
          <p:grpSp>
            <p:nvGrpSpPr>
              <p:cNvPr id="20552" name="Group 65"/>
              <p:cNvGrpSpPr>
                <a:grpSpLocks/>
              </p:cNvGrpSpPr>
              <p:nvPr/>
            </p:nvGrpSpPr>
            <p:grpSpPr bwMode="auto">
              <a:xfrm>
                <a:off x="1664" y="2604"/>
                <a:ext cx="305" cy="448"/>
                <a:chOff x="1664" y="2604"/>
                <a:chExt cx="305" cy="448"/>
              </a:xfrm>
            </p:grpSpPr>
            <p:grpSp>
              <p:nvGrpSpPr>
                <p:cNvPr id="20566" name="Group 66"/>
                <p:cNvGrpSpPr>
                  <a:grpSpLocks/>
                </p:cNvGrpSpPr>
                <p:nvPr/>
              </p:nvGrpSpPr>
              <p:grpSpPr bwMode="auto">
                <a:xfrm>
                  <a:off x="1664" y="2604"/>
                  <a:ext cx="305" cy="448"/>
                  <a:chOff x="1664" y="2604"/>
                  <a:chExt cx="305" cy="448"/>
                </a:xfrm>
              </p:grpSpPr>
              <p:sp>
                <p:nvSpPr>
                  <p:cNvPr id="20568" name="AutoShape 67"/>
                  <p:cNvSpPr>
                    <a:spLocks noChangeArrowheads="1"/>
                  </p:cNvSpPr>
                  <p:nvPr>
                    <p:custDataLst>
                      <p:tags r:id="rId69"/>
                    </p:custDataLst>
                  </p:nvPr>
                </p:nvSpPr>
                <p:spPr bwMode="auto">
                  <a:xfrm>
                    <a:off x="1664" y="2675"/>
                    <a:ext cx="305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569" name="AutoShape 68"/>
                  <p:cNvSpPr>
                    <a:spLocks noChangeArrowheads="1"/>
                  </p:cNvSpPr>
                  <p:nvPr>
                    <p:custDataLst>
                      <p:tags r:id="rId70"/>
                    </p:custDataLst>
                  </p:nvPr>
                </p:nvSpPr>
                <p:spPr bwMode="auto">
                  <a:xfrm>
                    <a:off x="1734" y="2604"/>
                    <a:ext cx="235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567" name="AutoShape 69"/>
                <p:cNvSpPr>
                  <a:spLocks noChangeArrowheads="1"/>
                </p:cNvSpPr>
                <p:nvPr>
                  <p:custDataLst>
                    <p:tags r:id="rId68"/>
                  </p:custDataLst>
                </p:nvPr>
              </p:nvSpPr>
              <p:spPr bwMode="auto">
                <a:xfrm>
                  <a:off x="1726" y="2708"/>
                  <a:ext cx="158" cy="27"/>
                </a:xfrm>
                <a:prstGeom prst="parallelogram">
                  <a:avLst>
                    <a:gd name="adj" fmla="val 146269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0553" name="Group 70"/>
              <p:cNvGrpSpPr>
                <a:grpSpLocks/>
              </p:cNvGrpSpPr>
              <p:nvPr/>
            </p:nvGrpSpPr>
            <p:grpSpPr bwMode="auto">
              <a:xfrm>
                <a:off x="2073" y="2604"/>
                <a:ext cx="378" cy="448"/>
                <a:chOff x="2073" y="2604"/>
                <a:chExt cx="378" cy="448"/>
              </a:xfrm>
            </p:grpSpPr>
            <p:grpSp>
              <p:nvGrpSpPr>
                <p:cNvPr id="20561" name="Group 71"/>
                <p:cNvGrpSpPr>
                  <a:grpSpLocks/>
                </p:cNvGrpSpPr>
                <p:nvPr/>
              </p:nvGrpSpPr>
              <p:grpSpPr bwMode="auto">
                <a:xfrm>
                  <a:off x="2073" y="2604"/>
                  <a:ext cx="378" cy="448"/>
                  <a:chOff x="2073" y="2604"/>
                  <a:chExt cx="378" cy="448"/>
                </a:xfrm>
              </p:grpSpPr>
              <p:sp>
                <p:nvSpPr>
                  <p:cNvPr id="20564" name="AutoShape 72"/>
                  <p:cNvSpPr>
                    <a:spLocks noChangeArrowheads="1"/>
                  </p:cNvSpPr>
                  <p:nvPr>
                    <p:custDataLst>
                      <p:tags r:id="rId66"/>
                    </p:custDataLst>
                  </p:nvPr>
                </p:nvSpPr>
                <p:spPr bwMode="auto">
                  <a:xfrm>
                    <a:off x="2073" y="2675"/>
                    <a:ext cx="378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565" name="AutoShape 73"/>
                  <p:cNvSpPr>
                    <a:spLocks noChangeArrowheads="1"/>
                  </p:cNvSpPr>
                  <p:nvPr>
                    <p:custDataLst>
                      <p:tags r:id="rId67"/>
                    </p:custDataLst>
                  </p:nvPr>
                </p:nvSpPr>
                <p:spPr bwMode="auto">
                  <a:xfrm>
                    <a:off x="2159" y="2604"/>
                    <a:ext cx="292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562" name="Oval 74"/>
                <p:cNvSpPr>
                  <a:spLocks noChangeArrowheads="1"/>
                </p:cNvSpPr>
                <p:nvPr>
                  <p:custDataLst>
                    <p:tags r:id="rId64"/>
                  </p:custDataLst>
                </p:nvPr>
              </p:nvSpPr>
              <p:spPr bwMode="auto">
                <a:xfrm>
                  <a:off x="2188" y="2640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63" name="AutoShape 75"/>
                <p:cNvSpPr>
                  <a:spLocks noChangeArrowheads="1"/>
                </p:cNvSpPr>
                <p:nvPr>
                  <p:custDataLst>
                    <p:tags r:id="rId65"/>
                  </p:custDataLst>
                </p:nvPr>
              </p:nvSpPr>
              <p:spPr bwMode="auto">
                <a:xfrm>
                  <a:off x="2120" y="2850"/>
                  <a:ext cx="198" cy="84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0554" name="Freeform 76"/>
              <p:cNvSpPr>
                <a:spLocks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2670" y="2833"/>
                <a:ext cx="86" cy="192"/>
              </a:xfrm>
              <a:custGeom>
                <a:avLst/>
                <a:gdLst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192"/>
                  <a:gd name="T17" fmla="*/ 86 w 86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 w="12700" cap="rnd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55" name="Rectangle 77"/>
              <p:cNvSpPr>
                <a:spLocks noChangeArrowheads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2666" y="2833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56" name="Rectangle 78"/>
              <p:cNvSpPr>
                <a:spLocks noChangeArrowheads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2640" y="2914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57" name="Rectangle 79"/>
              <p:cNvSpPr>
                <a:spLocks noChangeArrowheads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2490" y="2914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0558" name="Group 80"/>
              <p:cNvGrpSpPr>
                <a:grpSpLocks/>
              </p:cNvGrpSpPr>
              <p:nvPr/>
            </p:nvGrpSpPr>
            <p:grpSpPr bwMode="auto">
              <a:xfrm>
                <a:off x="2488" y="2661"/>
                <a:ext cx="194" cy="364"/>
                <a:chOff x="2488" y="2661"/>
                <a:chExt cx="194" cy="364"/>
              </a:xfrm>
            </p:grpSpPr>
            <p:sp>
              <p:nvSpPr>
                <p:cNvPr id="20559" name="Oval 81"/>
                <p:cNvSpPr>
                  <a:spLocks noChangeArrowheads="1"/>
                </p:cNvSpPr>
                <p:nvPr>
                  <p:custDataLst>
                    <p:tags r:id="rId62"/>
                  </p:custDataLst>
                </p:nvPr>
              </p:nvSpPr>
              <p:spPr bwMode="auto">
                <a:xfrm>
                  <a:off x="2564" y="2661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60" name="Freeform 82"/>
                <p:cNvSpPr>
                  <a:spLocks/>
                </p:cNvSpPr>
                <p:nvPr>
                  <p:custDataLst>
                    <p:tags r:id="rId63"/>
                  </p:custDataLst>
                </p:nvPr>
              </p:nvSpPr>
              <p:spPr bwMode="auto">
                <a:xfrm>
                  <a:off x="2488" y="2729"/>
                  <a:ext cx="194" cy="296"/>
                </a:xfrm>
                <a:custGeom>
                  <a:avLst/>
                  <a:gdLst>
                    <a:gd name="T0" fmla="*/ 2 w 194"/>
                    <a:gd name="T1" fmla="*/ 137 h 296"/>
                    <a:gd name="T2" fmla="*/ 1 w 194"/>
                    <a:gd name="T3" fmla="*/ 140 h 296"/>
                    <a:gd name="T4" fmla="*/ 0 w 194"/>
                    <a:gd name="T5" fmla="*/ 145 h 296"/>
                    <a:gd name="T6" fmla="*/ 0 w 194"/>
                    <a:gd name="T7" fmla="*/ 150 h 296"/>
                    <a:gd name="T8" fmla="*/ 2 w 194"/>
                    <a:gd name="T9" fmla="*/ 155 h 296"/>
                    <a:gd name="T10" fmla="*/ 4 w 194"/>
                    <a:gd name="T11" fmla="*/ 159 h 296"/>
                    <a:gd name="T12" fmla="*/ 8 w 194"/>
                    <a:gd name="T13" fmla="*/ 163 h 296"/>
                    <a:gd name="T14" fmla="*/ 12 w 194"/>
                    <a:gd name="T15" fmla="*/ 165 h 296"/>
                    <a:gd name="T16" fmla="*/ 16 w 194"/>
                    <a:gd name="T17" fmla="*/ 166 h 296"/>
                    <a:gd name="T18" fmla="*/ 21 w 194"/>
                    <a:gd name="T19" fmla="*/ 166 h 296"/>
                    <a:gd name="T20" fmla="*/ 126 w 194"/>
                    <a:gd name="T21" fmla="*/ 295 h 296"/>
                    <a:gd name="T22" fmla="*/ 159 w 194"/>
                    <a:gd name="T23" fmla="*/ 142 h 296"/>
                    <a:gd name="T24" fmla="*/ 159 w 194"/>
                    <a:gd name="T25" fmla="*/ 138 h 296"/>
                    <a:gd name="T26" fmla="*/ 157 w 194"/>
                    <a:gd name="T27" fmla="*/ 136 h 296"/>
                    <a:gd name="T28" fmla="*/ 154 w 194"/>
                    <a:gd name="T29" fmla="*/ 133 h 296"/>
                    <a:gd name="T30" fmla="*/ 152 w 194"/>
                    <a:gd name="T31" fmla="*/ 131 h 296"/>
                    <a:gd name="T32" fmla="*/ 148 w 194"/>
                    <a:gd name="T33" fmla="*/ 130 h 296"/>
                    <a:gd name="T34" fmla="*/ 144 w 194"/>
                    <a:gd name="T35" fmla="*/ 129 h 296"/>
                    <a:gd name="T36" fmla="*/ 140 w 194"/>
                    <a:gd name="T37" fmla="*/ 129 h 296"/>
                    <a:gd name="T38" fmla="*/ 137 w 194"/>
                    <a:gd name="T39" fmla="*/ 129 h 296"/>
                    <a:gd name="T40" fmla="*/ 93 w 194"/>
                    <a:gd name="T41" fmla="*/ 75 h 296"/>
                    <a:gd name="T42" fmla="*/ 179 w 194"/>
                    <a:gd name="T43" fmla="*/ 93 h 296"/>
                    <a:gd name="T44" fmla="*/ 183 w 194"/>
                    <a:gd name="T45" fmla="*/ 92 h 296"/>
                    <a:gd name="T46" fmla="*/ 185 w 194"/>
                    <a:gd name="T47" fmla="*/ 91 h 296"/>
                    <a:gd name="T48" fmla="*/ 189 w 194"/>
                    <a:gd name="T49" fmla="*/ 89 h 296"/>
                    <a:gd name="T50" fmla="*/ 191 w 194"/>
                    <a:gd name="T51" fmla="*/ 86 h 296"/>
                    <a:gd name="T52" fmla="*/ 192 w 194"/>
                    <a:gd name="T53" fmla="*/ 83 h 296"/>
                    <a:gd name="T54" fmla="*/ 193 w 194"/>
                    <a:gd name="T55" fmla="*/ 78 h 296"/>
                    <a:gd name="T56" fmla="*/ 192 w 194"/>
                    <a:gd name="T57" fmla="*/ 74 h 296"/>
                    <a:gd name="T58" fmla="*/ 190 w 194"/>
                    <a:gd name="T59" fmla="*/ 70 h 296"/>
                    <a:gd name="T60" fmla="*/ 188 w 194"/>
                    <a:gd name="T61" fmla="*/ 68 h 296"/>
                    <a:gd name="T62" fmla="*/ 184 w 194"/>
                    <a:gd name="T63" fmla="*/ 65 h 296"/>
                    <a:gd name="T64" fmla="*/ 181 w 194"/>
                    <a:gd name="T65" fmla="*/ 64 h 296"/>
                    <a:gd name="T66" fmla="*/ 122 w 194"/>
                    <a:gd name="T67" fmla="*/ 64 h 296"/>
                    <a:gd name="T68" fmla="*/ 112 w 194"/>
                    <a:gd name="T69" fmla="*/ 42 h 296"/>
                    <a:gd name="T70" fmla="*/ 113 w 194"/>
                    <a:gd name="T71" fmla="*/ 37 h 296"/>
                    <a:gd name="T72" fmla="*/ 114 w 194"/>
                    <a:gd name="T73" fmla="*/ 30 h 296"/>
                    <a:gd name="T74" fmla="*/ 114 w 194"/>
                    <a:gd name="T75" fmla="*/ 24 h 296"/>
                    <a:gd name="T76" fmla="*/ 112 w 194"/>
                    <a:gd name="T77" fmla="*/ 19 h 296"/>
                    <a:gd name="T78" fmla="*/ 110 w 194"/>
                    <a:gd name="T79" fmla="*/ 15 h 296"/>
                    <a:gd name="T80" fmla="*/ 107 w 194"/>
                    <a:gd name="T81" fmla="*/ 10 h 296"/>
                    <a:gd name="T82" fmla="*/ 103 w 194"/>
                    <a:gd name="T83" fmla="*/ 7 h 296"/>
                    <a:gd name="T84" fmla="*/ 98 w 194"/>
                    <a:gd name="T85" fmla="*/ 3 h 296"/>
                    <a:gd name="T86" fmla="*/ 93 w 194"/>
                    <a:gd name="T87" fmla="*/ 1 h 296"/>
                    <a:gd name="T88" fmla="*/ 87 w 194"/>
                    <a:gd name="T89" fmla="*/ 0 h 296"/>
                    <a:gd name="T90" fmla="*/ 81 w 194"/>
                    <a:gd name="T91" fmla="*/ 0 h 296"/>
                    <a:gd name="T92" fmla="*/ 75 w 194"/>
                    <a:gd name="T93" fmla="*/ 1 h 296"/>
                    <a:gd name="T94" fmla="*/ 69 w 194"/>
                    <a:gd name="T95" fmla="*/ 3 h 296"/>
                    <a:gd name="T96" fmla="*/ 63 w 194"/>
                    <a:gd name="T97" fmla="*/ 6 h 296"/>
                    <a:gd name="T98" fmla="*/ 59 w 194"/>
                    <a:gd name="T99" fmla="*/ 11 h 296"/>
                    <a:gd name="T100" fmla="*/ 55 w 194"/>
                    <a:gd name="T101" fmla="*/ 17 h 296"/>
                    <a:gd name="T102" fmla="*/ 53 w 194"/>
                    <a:gd name="T103" fmla="*/ 23 h 29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94"/>
                    <a:gd name="T157" fmla="*/ 0 h 296"/>
                    <a:gd name="T158" fmla="*/ 194 w 194"/>
                    <a:gd name="T159" fmla="*/ 296 h 296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 w="127000" cap="rnd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0533" name="Group 83"/>
            <p:cNvGrpSpPr>
              <a:grpSpLocks/>
            </p:cNvGrpSpPr>
            <p:nvPr/>
          </p:nvGrpSpPr>
          <p:grpSpPr bwMode="auto">
            <a:xfrm>
              <a:off x="2074" y="3052"/>
              <a:ext cx="1110" cy="448"/>
              <a:chOff x="2074" y="3052"/>
              <a:chExt cx="1110" cy="448"/>
            </a:xfrm>
          </p:grpSpPr>
          <p:grpSp>
            <p:nvGrpSpPr>
              <p:cNvPr id="20534" name="Group 84"/>
              <p:cNvGrpSpPr>
                <a:grpSpLocks/>
              </p:cNvGrpSpPr>
              <p:nvPr/>
            </p:nvGrpSpPr>
            <p:grpSpPr bwMode="auto">
              <a:xfrm>
                <a:off x="2074" y="3052"/>
                <a:ext cx="305" cy="448"/>
                <a:chOff x="2074" y="3052"/>
                <a:chExt cx="305" cy="448"/>
              </a:xfrm>
            </p:grpSpPr>
            <p:grpSp>
              <p:nvGrpSpPr>
                <p:cNvPr id="20548" name="Group 85"/>
                <p:cNvGrpSpPr>
                  <a:grpSpLocks/>
                </p:cNvGrpSpPr>
                <p:nvPr/>
              </p:nvGrpSpPr>
              <p:grpSpPr bwMode="auto">
                <a:xfrm>
                  <a:off x="2074" y="3052"/>
                  <a:ext cx="305" cy="448"/>
                  <a:chOff x="2074" y="3052"/>
                  <a:chExt cx="305" cy="448"/>
                </a:xfrm>
              </p:grpSpPr>
              <p:sp>
                <p:nvSpPr>
                  <p:cNvPr id="20550" name="AutoShape 86"/>
                  <p:cNvSpPr>
                    <a:spLocks noChangeArrowheads="1"/>
                  </p:cNvSpPr>
                  <p:nvPr>
                    <p:custDataLst>
                      <p:tags r:id="rId56"/>
                    </p:custDataLst>
                  </p:nvPr>
                </p:nvSpPr>
                <p:spPr bwMode="auto">
                  <a:xfrm>
                    <a:off x="2074" y="3123"/>
                    <a:ext cx="305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551" name="AutoShape 87"/>
                  <p:cNvSpPr>
                    <a:spLocks noChangeArrowheads="1"/>
                  </p:cNvSpPr>
                  <p:nvPr>
                    <p:custDataLst>
                      <p:tags r:id="rId57"/>
                    </p:custDataLst>
                  </p:nvPr>
                </p:nvSpPr>
                <p:spPr bwMode="auto">
                  <a:xfrm>
                    <a:off x="2144" y="3052"/>
                    <a:ext cx="235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549" name="AutoShape 88"/>
                <p:cNvSpPr>
                  <a:spLocks noChangeArrowheads="1"/>
                </p:cNvSpPr>
                <p:nvPr>
                  <p:custDataLst>
                    <p:tags r:id="rId55"/>
                  </p:custDataLst>
                </p:nvPr>
              </p:nvSpPr>
              <p:spPr bwMode="auto">
                <a:xfrm>
                  <a:off x="2136" y="3156"/>
                  <a:ext cx="158" cy="27"/>
                </a:xfrm>
                <a:prstGeom prst="parallelogram">
                  <a:avLst>
                    <a:gd name="adj" fmla="val 146269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0535" name="Group 89"/>
              <p:cNvGrpSpPr>
                <a:grpSpLocks/>
              </p:cNvGrpSpPr>
              <p:nvPr/>
            </p:nvGrpSpPr>
            <p:grpSpPr bwMode="auto">
              <a:xfrm>
                <a:off x="2489" y="3052"/>
                <a:ext cx="378" cy="448"/>
                <a:chOff x="2489" y="3052"/>
                <a:chExt cx="378" cy="448"/>
              </a:xfrm>
            </p:grpSpPr>
            <p:grpSp>
              <p:nvGrpSpPr>
                <p:cNvPr id="20543" name="Group 90"/>
                <p:cNvGrpSpPr>
                  <a:grpSpLocks/>
                </p:cNvGrpSpPr>
                <p:nvPr/>
              </p:nvGrpSpPr>
              <p:grpSpPr bwMode="auto">
                <a:xfrm>
                  <a:off x="2489" y="3052"/>
                  <a:ext cx="378" cy="448"/>
                  <a:chOff x="2489" y="3052"/>
                  <a:chExt cx="378" cy="448"/>
                </a:xfrm>
              </p:grpSpPr>
              <p:sp>
                <p:nvSpPr>
                  <p:cNvPr id="20546" name="AutoShape 91"/>
                  <p:cNvSpPr>
                    <a:spLocks noChangeArrowheads="1"/>
                  </p:cNvSpPr>
                  <p:nvPr>
                    <p:custDataLst>
                      <p:tags r:id="rId53"/>
                    </p:custDataLst>
                  </p:nvPr>
                </p:nvSpPr>
                <p:spPr bwMode="auto">
                  <a:xfrm>
                    <a:off x="2489" y="3123"/>
                    <a:ext cx="378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547" name="AutoShape 92"/>
                  <p:cNvSpPr>
                    <a:spLocks noChangeArrowheads="1"/>
                  </p:cNvSpPr>
                  <p:nvPr>
                    <p:custDataLst>
                      <p:tags r:id="rId54"/>
                    </p:custDataLst>
                  </p:nvPr>
                </p:nvSpPr>
                <p:spPr bwMode="auto">
                  <a:xfrm>
                    <a:off x="2575" y="3052"/>
                    <a:ext cx="292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544" name="Oval 93"/>
                <p:cNvSpPr>
                  <a:spLocks noChangeArrowheads="1"/>
                </p:cNvSpPr>
                <p:nvPr>
                  <p:custDataLst>
                    <p:tags r:id="rId51"/>
                  </p:custDataLst>
                </p:nvPr>
              </p:nvSpPr>
              <p:spPr bwMode="auto">
                <a:xfrm>
                  <a:off x="2604" y="3088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45" name="AutoShape 94"/>
                <p:cNvSpPr>
                  <a:spLocks noChangeArrowheads="1"/>
                </p:cNvSpPr>
                <p:nvPr>
                  <p:custDataLst>
                    <p:tags r:id="rId52"/>
                  </p:custDataLst>
                </p:nvPr>
              </p:nvSpPr>
              <p:spPr bwMode="auto">
                <a:xfrm>
                  <a:off x="2536" y="3298"/>
                  <a:ext cx="198" cy="84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0536" name="Freeform 95"/>
              <p:cNvSpPr>
                <a:spLocks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3082" y="3281"/>
                <a:ext cx="86" cy="192"/>
              </a:xfrm>
              <a:custGeom>
                <a:avLst/>
                <a:gdLst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192"/>
                  <a:gd name="T17" fmla="*/ 86 w 86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 w="12700" cap="rnd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37" name="Rectangle 96"/>
              <p:cNvSpPr>
                <a:spLocks noChangeArrowheads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3078" y="3281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38" name="Rectangle 97"/>
              <p:cNvSpPr>
                <a:spLocks noChangeArrowheads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3056" y="3362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39" name="Rectangle 98"/>
              <p:cNvSpPr>
                <a:spLocks noChangeArrowheads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2903" y="3362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0540" name="Group 99"/>
              <p:cNvGrpSpPr>
                <a:grpSpLocks/>
              </p:cNvGrpSpPr>
              <p:nvPr/>
            </p:nvGrpSpPr>
            <p:grpSpPr bwMode="auto">
              <a:xfrm>
                <a:off x="2897" y="3109"/>
                <a:ext cx="194" cy="364"/>
                <a:chOff x="2897" y="3109"/>
                <a:chExt cx="194" cy="364"/>
              </a:xfrm>
            </p:grpSpPr>
            <p:sp>
              <p:nvSpPr>
                <p:cNvPr id="20541" name="Oval 100"/>
                <p:cNvSpPr>
                  <a:spLocks noChangeArrowheads="1"/>
                </p:cNvSpPr>
                <p:nvPr>
                  <p:custDataLst>
                    <p:tags r:id="rId49"/>
                  </p:custDataLst>
                </p:nvPr>
              </p:nvSpPr>
              <p:spPr bwMode="auto">
                <a:xfrm>
                  <a:off x="2973" y="3109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42" name="Freeform 101"/>
                <p:cNvSpPr>
                  <a:spLocks/>
                </p:cNvSpPr>
                <p:nvPr>
                  <p:custDataLst>
                    <p:tags r:id="rId50"/>
                  </p:custDataLst>
                </p:nvPr>
              </p:nvSpPr>
              <p:spPr bwMode="auto">
                <a:xfrm>
                  <a:off x="2897" y="3177"/>
                  <a:ext cx="194" cy="296"/>
                </a:xfrm>
                <a:custGeom>
                  <a:avLst/>
                  <a:gdLst>
                    <a:gd name="T0" fmla="*/ 2 w 194"/>
                    <a:gd name="T1" fmla="*/ 137 h 296"/>
                    <a:gd name="T2" fmla="*/ 1 w 194"/>
                    <a:gd name="T3" fmla="*/ 140 h 296"/>
                    <a:gd name="T4" fmla="*/ 0 w 194"/>
                    <a:gd name="T5" fmla="*/ 145 h 296"/>
                    <a:gd name="T6" fmla="*/ 0 w 194"/>
                    <a:gd name="T7" fmla="*/ 150 h 296"/>
                    <a:gd name="T8" fmla="*/ 2 w 194"/>
                    <a:gd name="T9" fmla="*/ 155 h 296"/>
                    <a:gd name="T10" fmla="*/ 4 w 194"/>
                    <a:gd name="T11" fmla="*/ 159 h 296"/>
                    <a:gd name="T12" fmla="*/ 8 w 194"/>
                    <a:gd name="T13" fmla="*/ 163 h 296"/>
                    <a:gd name="T14" fmla="*/ 12 w 194"/>
                    <a:gd name="T15" fmla="*/ 165 h 296"/>
                    <a:gd name="T16" fmla="*/ 16 w 194"/>
                    <a:gd name="T17" fmla="*/ 166 h 296"/>
                    <a:gd name="T18" fmla="*/ 21 w 194"/>
                    <a:gd name="T19" fmla="*/ 166 h 296"/>
                    <a:gd name="T20" fmla="*/ 126 w 194"/>
                    <a:gd name="T21" fmla="*/ 295 h 296"/>
                    <a:gd name="T22" fmla="*/ 159 w 194"/>
                    <a:gd name="T23" fmla="*/ 142 h 296"/>
                    <a:gd name="T24" fmla="*/ 159 w 194"/>
                    <a:gd name="T25" fmla="*/ 138 h 296"/>
                    <a:gd name="T26" fmla="*/ 157 w 194"/>
                    <a:gd name="T27" fmla="*/ 136 h 296"/>
                    <a:gd name="T28" fmla="*/ 154 w 194"/>
                    <a:gd name="T29" fmla="*/ 133 h 296"/>
                    <a:gd name="T30" fmla="*/ 152 w 194"/>
                    <a:gd name="T31" fmla="*/ 131 h 296"/>
                    <a:gd name="T32" fmla="*/ 148 w 194"/>
                    <a:gd name="T33" fmla="*/ 130 h 296"/>
                    <a:gd name="T34" fmla="*/ 144 w 194"/>
                    <a:gd name="T35" fmla="*/ 129 h 296"/>
                    <a:gd name="T36" fmla="*/ 140 w 194"/>
                    <a:gd name="T37" fmla="*/ 129 h 296"/>
                    <a:gd name="T38" fmla="*/ 137 w 194"/>
                    <a:gd name="T39" fmla="*/ 129 h 296"/>
                    <a:gd name="T40" fmla="*/ 93 w 194"/>
                    <a:gd name="T41" fmla="*/ 75 h 296"/>
                    <a:gd name="T42" fmla="*/ 179 w 194"/>
                    <a:gd name="T43" fmla="*/ 93 h 296"/>
                    <a:gd name="T44" fmla="*/ 183 w 194"/>
                    <a:gd name="T45" fmla="*/ 92 h 296"/>
                    <a:gd name="T46" fmla="*/ 185 w 194"/>
                    <a:gd name="T47" fmla="*/ 91 h 296"/>
                    <a:gd name="T48" fmla="*/ 189 w 194"/>
                    <a:gd name="T49" fmla="*/ 89 h 296"/>
                    <a:gd name="T50" fmla="*/ 191 w 194"/>
                    <a:gd name="T51" fmla="*/ 86 h 296"/>
                    <a:gd name="T52" fmla="*/ 192 w 194"/>
                    <a:gd name="T53" fmla="*/ 83 h 296"/>
                    <a:gd name="T54" fmla="*/ 193 w 194"/>
                    <a:gd name="T55" fmla="*/ 78 h 296"/>
                    <a:gd name="T56" fmla="*/ 192 w 194"/>
                    <a:gd name="T57" fmla="*/ 74 h 296"/>
                    <a:gd name="T58" fmla="*/ 190 w 194"/>
                    <a:gd name="T59" fmla="*/ 70 h 296"/>
                    <a:gd name="T60" fmla="*/ 188 w 194"/>
                    <a:gd name="T61" fmla="*/ 68 h 296"/>
                    <a:gd name="T62" fmla="*/ 184 w 194"/>
                    <a:gd name="T63" fmla="*/ 65 h 296"/>
                    <a:gd name="T64" fmla="*/ 181 w 194"/>
                    <a:gd name="T65" fmla="*/ 64 h 296"/>
                    <a:gd name="T66" fmla="*/ 122 w 194"/>
                    <a:gd name="T67" fmla="*/ 64 h 296"/>
                    <a:gd name="T68" fmla="*/ 112 w 194"/>
                    <a:gd name="T69" fmla="*/ 42 h 296"/>
                    <a:gd name="T70" fmla="*/ 113 w 194"/>
                    <a:gd name="T71" fmla="*/ 37 h 296"/>
                    <a:gd name="T72" fmla="*/ 114 w 194"/>
                    <a:gd name="T73" fmla="*/ 30 h 296"/>
                    <a:gd name="T74" fmla="*/ 114 w 194"/>
                    <a:gd name="T75" fmla="*/ 24 h 296"/>
                    <a:gd name="T76" fmla="*/ 112 w 194"/>
                    <a:gd name="T77" fmla="*/ 19 h 296"/>
                    <a:gd name="T78" fmla="*/ 110 w 194"/>
                    <a:gd name="T79" fmla="*/ 15 h 296"/>
                    <a:gd name="T80" fmla="*/ 107 w 194"/>
                    <a:gd name="T81" fmla="*/ 10 h 296"/>
                    <a:gd name="T82" fmla="*/ 103 w 194"/>
                    <a:gd name="T83" fmla="*/ 7 h 296"/>
                    <a:gd name="T84" fmla="*/ 98 w 194"/>
                    <a:gd name="T85" fmla="*/ 3 h 296"/>
                    <a:gd name="T86" fmla="*/ 93 w 194"/>
                    <a:gd name="T87" fmla="*/ 1 h 296"/>
                    <a:gd name="T88" fmla="*/ 87 w 194"/>
                    <a:gd name="T89" fmla="*/ 0 h 296"/>
                    <a:gd name="T90" fmla="*/ 81 w 194"/>
                    <a:gd name="T91" fmla="*/ 0 h 296"/>
                    <a:gd name="T92" fmla="*/ 75 w 194"/>
                    <a:gd name="T93" fmla="*/ 1 h 296"/>
                    <a:gd name="T94" fmla="*/ 69 w 194"/>
                    <a:gd name="T95" fmla="*/ 3 h 296"/>
                    <a:gd name="T96" fmla="*/ 63 w 194"/>
                    <a:gd name="T97" fmla="*/ 6 h 296"/>
                    <a:gd name="T98" fmla="*/ 59 w 194"/>
                    <a:gd name="T99" fmla="*/ 11 h 296"/>
                    <a:gd name="T100" fmla="*/ 55 w 194"/>
                    <a:gd name="T101" fmla="*/ 17 h 296"/>
                    <a:gd name="T102" fmla="*/ 53 w 194"/>
                    <a:gd name="T103" fmla="*/ 23 h 29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94"/>
                    <a:gd name="T157" fmla="*/ 0 h 296"/>
                    <a:gd name="T158" fmla="*/ 194 w 194"/>
                    <a:gd name="T159" fmla="*/ 296 h 296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 w="127000" cap="rnd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0499" name="Rectangle 102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50813" y="2606675"/>
            <a:ext cx="358775" cy="283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i="1"/>
              <a:t>T</a:t>
            </a:r>
          </a:p>
          <a:p>
            <a:pPr algn="ctr" eaLnBrk="0" hangingPunct="0"/>
            <a:r>
              <a:rPr lang="en-US" i="1"/>
              <a:t>a</a:t>
            </a:r>
          </a:p>
          <a:p>
            <a:pPr algn="ctr" eaLnBrk="0" hangingPunct="0"/>
            <a:r>
              <a:rPr lang="en-US" i="1"/>
              <a:t>s</a:t>
            </a:r>
          </a:p>
          <a:p>
            <a:pPr algn="ctr" eaLnBrk="0" hangingPunct="0"/>
            <a:r>
              <a:rPr lang="en-US" i="1"/>
              <a:t>k</a:t>
            </a:r>
          </a:p>
          <a:p>
            <a:pPr algn="ctr" eaLnBrk="0" hangingPunct="0"/>
            <a:endParaRPr lang="en-US" i="1"/>
          </a:p>
          <a:p>
            <a:pPr algn="ctr" eaLnBrk="0" hangingPunct="0"/>
            <a:r>
              <a:rPr lang="en-US" i="1"/>
              <a:t>O</a:t>
            </a:r>
          </a:p>
          <a:p>
            <a:pPr algn="ctr" eaLnBrk="0" hangingPunct="0"/>
            <a:r>
              <a:rPr lang="en-US" i="1"/>
              <a:t>r</a:t>
            </a:r>
          </a:p>
          <a:p>
            <a:pPr algn="ctr" eaLnBrk="0" hangingPunct="0"/>
            <a:r>
              <a:rPr lang="en-US" i="1"/>
              <a:t>d</a:t>
            </a:r>
          </a:p>
          <a:p>
            <a:pPr algn="ctr" eaLnBrk="0" hangingPunct="0"/>
            <a:r>
              <a:rPr lang="en-US" i="1"/>
              <a:t>e</a:t>
            </a:r>
          </a:p>
          <a:p>
            <a:pPr algn="ctr" eaLnBrk="0" hangingPunct="0"/>
            <a:r>
              <a:rPr lang="en-US" i="1"/>
              <a:t>r</a:t>
            </a:r>
          </a:p>
        </p:txBody>
      </p:sp>
      <p:sp>
        <p:nvSpPr>
          <p:cNvPr id="20500" name="Line 103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635000" y="2451100"/>
            <a:ext cx="0" cy="304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1" name="Rectangle 104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4125913" y="1679575"/>
            <a:ext cx="688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i="1"/>
              <a:t>Time</a:t>
            </a:r>
          </a:p>
        </p:txBody>
      </p:sp>
      <p:grpSp>
        <p:nvGrpSpPr>
          <p:cNvPr id="20502" name="Group 105"/>
          <p:cNvGrpSpPr>
            <a:grpSpLocks/>
          </p:cNvGrpSpPr>
          <p:nvPr>
            <p:custDataLst>
              <p:tags r:id="rId20"/>
            </p:custDataLst>
          </p:nvPr>
        </p:nvGrpSpPr>
        <p:grpSpPr bwMode="auto">
          <a:xfrm>
            <a:off x="1473200" y="2044700"/>
            <a:ext cx="3573463" cy="3538540"/>
            <a:chOff x="928" y="1288"/>
            <a:chExt cx="2251" cy="2229"/>
          </a:xfrm>
        </p:grpSpPr>
        <p:sp>
          <p:nvSpPr>
            <p:cNvPr id="20503" name="Rectangle 106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931" y="1407"/>
              <a:ext cx="328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400" b="1"/>
                <a:t>30</a:t>
              </a:r>
            </a:p>
          </p:txBody>
        </p:sp>
        <p:sp>
          <p:nvSpPr>
            <p:cNvPr id="20504" name="Line 107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>
              <a:off x="928" y="1368"/>
              <a:ext cx="320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05" name="Line 108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>
              <a:off x="1264" y="1288"/>
              <a:ext cx="0" cy="22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0506" name="Group 109"/>
            <p:cNvGrpSpPr>
              <a:grpSpLocks/>
            </p:cNvGrpSpPr>
            <p:nvPr/>
          </p:nvGrpSpPr>
          <p:grpSpPr bwMode="auto">
            <a:xfrm>
              <a:off x="1264" y="1288"/>
              <a:ext cx="400" cy="2212"/>
              <a:chOff x="1264" y="1288"/>
              <a:chExt cx="400" cy="2212"/>
            </a:xfrm>
          </p:grpSpPr>
          <p:sp>
            <p:nvSpPr>
              <p:cNvPr id="20527" name="Line 110"/>
              <p:cNvSpPr>
                <a:spLocks noChangeShapeType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1264" y="1400"/>
                <a:ext cx="392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28" name="Rectangle 111"/>
              <p:cNvSpPr>
                <a:spLocks noChangeArrowheads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1299" y="1407"/>
                <a:ext cx="328" cy="28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2400" b="1"/>
                  <a:t>40</a:t>
                </a:r>
              </a:p>
            </p:txBody>
          </p:sp>
          <p:sp>
            <p:nvSpPr>
              <p:cNvPr id="20529" name="Line 112"/>
              <p:cNvSpPr>
                <a:spLocks noChangeShapeType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1664" y="1288"/>
                <a:ext cx="0" cy="221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507" name="Group 113"/>
            <p:cNvGrpSpPr>
              <a:grpSpLocks/>
            </p:cNvGrpSpPr>
            <p:nvPr/>
          </p:nvGrpSpPr>
          <p:grpSpPr bwMode="auto">
            <a:xfrm>
              <a:off x="1672" y="1288"/>
              <a:ext cx="400" cy="2212"/>
              <a:chOff x="1672" y="1288"/>
              <a:chExt cx="400" cy="2212"/>
            </a:xfrm>
          </p:grpSpPr>
          <p:sp>
            <p:nvSpPr>
              <p:cNvPr id="20524" name="Line 114"/>
              <p:cNvSpPr>
                <a:spLocks noChangeShapeType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1672" y="1400"/>
                <a:ext cx="392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25" name="Rectangle 115"/>
              <p:cNvSpPr>
                <a:spLocks noChangeArrowheads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1707" y="1407"/>
                <a:ext cx="328" cy="28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2400" b="1"/>
                  <a:t>40</a:t>
                </a:r>
              </a:p>
            </p:txBody>
          </p:sp>
          <p:sp>
            <p:nvSpPr>
              <p:cNvPr id="20526" name="Line 116"/>
              <p:cNvSpPr>
                <a:spLocks noChangeShapeType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2072" y="1288"/>
                <a:ext cx="0" cy="221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508" name="Group 117"/>
            <p:cNvGrpSpPr>
              <a:grpSpLocks/>
            </p:cNvGrpSpPr>
            <p:nvPr/>
          </p:nvGrpSpPr>
          <p:grpSpPr bwMode="auto">
            <a:xfrm>
              <a:off x="2080" y="1288"/>
              <a:ext cx="400" cy="2229"/>
              <a:chOff x="2080" y="1288"/>
              <a:chExt cx="400" cy="2229"/>
            </a:xfrm>
          </p:grpSpPr>
          <p:sp>
            <p:nvSpPr>
              <p:cNvPr id="20521" name="Line 118"/>
              <p:cNvSpPr>
                <a:spLocks noChangeShapeType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2080" y="1400"/>
                <a:ext cx="392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22" name="Rectangle 119"/>
              <p:cNvSpPr>
                <a:spLocks noChangeArrowheads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2115" y="1407"/>
                <a:ext cx="328" cy="28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2400" b="1"/>
                  <a:t>40</a:t>
                </a:r>
              </a:p>
            </p:txBody>
          </p:sp>
          <p:sp>
            <p:nvSpPr>
              <p:cNvPr id="20523" name="Line 120"/>
              <p:cNvSpPr>
                <a:spLocks noChangeShapeType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2480" y="1288"/>
                <a:ext cx="0" cy="222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0509" name="Line 121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2488" y="1400"/>
              <a:ext cx="392" cy="0"/>
            </a:xfrm>
            <a:prstGeom prst="line">
              <a:avLst/>
            </a:prstGeom>
            <a:noFill/>
            <a:ln w="50800">
              <a:solidFill>
                <a:srgbClr val="A2C1FE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10" name="Line 122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>
              <a:off x="2888" y="1432"/>
              <a:ext cx="248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11" name="Rectangle 123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2523" y="1407"/>
              <a:ext cx="328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400" b="1"/>
                <a:t>40</a:t>
              </a:r>
            </a:p>
          </p:txBody>
        </p:sp>
        <p:sp>
          <p:nvSpPr>
            <p:cNvPr id="20512" name="Rectangle 124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2851" y="1407"/>
              <a:ext cx="328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400" b="1"/>
                <a:t>20</a:t>
              </a:r>
            </a:p>
          </p:txBody>
        </p:sp>
        <p:sp>
          <p:nvSpPr>
            <p:cNvPr id="20513" name="Line 125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>
              <a:off x="2888" y="1288"/>
              <a:ext cx="0" cy="22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14" name="Line 126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>
              <a:off x="3134" y="1288"/>
              <a:ext cx="0" cy="22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15" name="Line 127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>
              <a:off x="1267" y="1368"/>
              <a:ext cx="320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baseline="-25000"/>
            </a:p>
          </p:txBody>
        </p:sp>
        <p:sp>
          <p:nvSpPr>
            <p:cNvPr id="20516" name="Line 128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>
              <a:off x="1673" y="1368"/>
              <a:ext cx="320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baseline="-25000"/>
            </a:p>
          </p:txBody>
        </p:sp>
        <p:sp>
          <p:nvSpPr>
            <p:cNvPr id="20517" name="Line 129"/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>
              <a:off x="2080" y="1368"/>
              <a:ext cx="320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baseline="-25000"/>
            </a:p>
          </p:txBody>
        </p:sp>
        <p:sp>
          <p:nvSpPr>
            <p:cNvPr id="20518" name="Line 130"/>
            <p:cNvSpPr>
              <a:spLocks noChangeShapeType="1"/>
            </p:cNvSpPr>
            <p:nvPr>
              <p:custDataLst>
                <p:tags r:id="rId33"/>
              </p:custDataLst>
            </p:nvPr>
          </p:nvSpPr>
          <p:spPr bwMode="auto">
            <a:xfrm>
              <a:off x="1672" y="1432"/>
              <a:ext cx="248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19" name="Line 131"/>
            <p:cNvSpPr>
              <a:spLocks noChangeShapeType="1"/>
            </p:cNvSpPr>
            <p:nvPr>
              <p:custDataLst>
                <p:tags r:id="rId34"/>
              </p:custDataLst>
            </p:nvPr>
          </p:nvSpPr>
          <p:spPr bwMode="auto">
            <a:xfrm>
              <a:off x="2080" y="1432"/>
              <a:ext cx="248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20" name="Line 132"/>
            <p:cNvSpPr>
              <a:spLocks noChangeShapeType="1"/>
            </p:cNvSpPr>
            <p:nvPr>
              <p:custDataLst>
                <p:tags r:id="rId35"/>
              </p:custDataLst>
            </p:nvPr>
          </p:nvSpPr>
          <p:spPr bwMode="auto">
            <a:xfrm>
              <a:off x="2488" y="1432"/>
              <a:ext cx="248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09263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3" name="Group 4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844550" y="2724150"/>
            <a:ext cx="522288" cy="534988"/>
            <a:chOff x="532" y="1716"/>
            <a:chExt cx="329" cy="337"/>
          </a:xfrm>
        </p:grpSpPr>
        <p:sp>
          <p:nvSpPr>
            <p:cNvPr id="22657" name="Freeform 5"/>
            <p:cNvSpPr>
              <a:spLocks/>
            </p:cNvSpPr>
            <p:nvPr>
              <p:custDataLst>
                <p:tags r:id="rId98"/>
              </p:custDataLst>
            </p:nvPr>
          </p:nvSpPr>
          <p:spPr bwMode="auto">
            <a:xfrm>
              <a:off x="532" y="1716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9"/>
                <a:gd name="T100" fmla="*/ 0 h 295"/>
                <a:gd name="T101" fmla="*/ 329 w 329"/>
                <a:gd name="T102" fmla="*/ 295 h 2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58" name="Rectangle 6"/>
            <p:cNvSpPr>
              <a:spLocks noChangeArrowheads="1"/>
            </p:cNvSpPr>
            <p:nvPr>
              <p:custDataLst>
                <p:tags r:id="rId99"/>
              </p:custDataLst>
            </p:nvPr>
          </p:nvSpPr>
          <p:spPr bwMode="auto">
            <a:xfrm>
              <a:off x="583" y="1767"/>
              <a:ext cx="253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400" b="1"/>
                <a:t>A</a:t>
              </a:r>
            </a:p>
          </p:txBody>
        </p:sp>
      </p:grpSp>
      <p:grpSp>
        <p:nvGrpSpPr>
          <p:cNvPr id="22534" name="Group 7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831850" y="3575050"/>
            <a:ext cx="522288" cy="534988"/>
            <a:chOff x="524" y="2252"/>
            <a:chExt cx="329" cy="337"/>
          </a:xfrm>
        </p:grpSpPr>
        <p:sp>
          <p:nvSpPr>
            <p:cNvPr id="22655" name="Freeform 8"/>
            <p:cNvSpPr>
              <a:spLocks/>
            </p:cNvSpPr>
            <p:nvPr>
              <p:custDataLst>
                <p:tags r:id="rId96"/>
              </p:custDataLst>
            </p:nvPr>
          </p:nvSpPr>
          <p:spPr bwMode="auto">
            <a:xfrm>
              <a:off x="524" y="2252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9"/>
                <a:gd name="T100" fmla="*/ 0 h 295"/>
                <a:gd name="T101" fmla="*/ 329 w 329"/>
                <a:gd name="T102" fmla="*/ 295 h 2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56" name="Rectangle 9"/>
            <p:cNvSpPr>
              <a:spLocks noChangeArrowheads="1"/>
            </p:cNvSpPr>
            <p:nvPr>
              <p:custDataLst>
                <p:tags r:id="rId97"/>
              </p:custDataLst>
            </p:nvPr>
          </p:nvSpPr>
          <p:spPr bwMode="auto">
            <a:xfrm>
              <a:off x="575" y="2303"/>
              <a:ext cx="253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400" b="1"/>
                <a:t>B</a:t>
              </a:r>
            </a:p>
          </p:txBody>
        </p:sp>
      </p:grpSp>
      <p:grpSp>
        <p:nvGrpSpPr>
          <p:cNvPr id="22535" name="Group 10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793750" y="4324350"/>
            <a:ext cx="522288" cy="534988"/>
            <a:chOff x="500" y="2724"/>
            <a:chExt cx="329" cy="337"/>
          </a:xfrm>
        </p:grpSpPr>
        <p:sp>
          <p:nvSpPr>
            <p:cNvPr id="22653" name="Freeform 11"/>
            <p:cNvSpPr>
              <a:spLocks/>
            </p:cNvSpPr>
            <p:nvPr>
              <p:custDataLst>
                <p:tags r:id="rId94"/>
              </p:custDataLst>
            </p:nvPr>
          </p:nvSpPr>
          <p:spPr bwMode="auto">
            <a:xfrm>
              <a:off x="500" y="2724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9"/>
                <a:gd name="T100" fmla="*/ 0 h 295"/>
                <a:gd name="T101" fmla="*/ 329 w 329"/>
                <a:gd name="T102" fmla="*/ 295 h 2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54" name="Rectangle 12"/>
            <p:cNvSpPr>
              <a:spLocks noChangeArrowheads="1"/>
            </p:cNvSpPr>
            <p:nvPr>
              <p:custDataLst>
                <p:tags r:id="rId95"/>
              </p:custDataLst>
            </p:nvPr>
          </p:nvSpPr>
          <p:spPr bwMode="auto">
            <a:xfrm>
              <a:off x="551" y="2775"/>
              <a:ext cx="253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400" b="1"/>
                <a:t>C</a:t>
              </a:r>
            </a:p>
          </p:txBody>
        </p:sp>
      </p:grpSp>
      <p:grpSp>
        <p:nvGrpSpPr>
          <p:cNvPr id="22536" name="Group 13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793750" y="5048250"/>
            <a:ext cx="522288" cy="534988"/>
            <a:chOff x="500" y="3180"/>
            <a:chExt cx="329" cy="337"/>
          </a:xfrm>
        </p:grpSpPr>
        <p:sp>
          <p:nvSpPr>
            <p:cNvPr id="22651" name="Freeform 14"/>
            <p:cNvSpPr>
              <a:spLocks/>
            </p:cNvSpPr>
            <p:nvPr>
              <p:custDataLst>
                <p:tags r:id="rId92"/>
              </p:custDataLst>
            </p:nvPr>
          </p:nvSpPr>
          <p:spPr bwMode="auto">
            <a:xfrm>
              <a:off x="500" y="3180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9"/>
                <a:gd name="T100" fmla="*/ 0 h 295"/>
                <a:gd name="T101" fmla="*/ 329 w 329"/>
                <a:gd name="T102" fmla="*/ 295 h 2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52" name="Rectangle 15"/>
            <p:cNvSpPr>
              <a:spLocks noChangeArrowheads="1"/>
            </p:cNvSpPr>
            <p:nvPr>
              <p:custDataLst>
                <p:tags r:id="rId93"/>
              </p:custDataLst>
            </p:nvPr>
          </p:nvSpPr>
          <p:spPr bwMode="auto">
            <a:xfrm>
              <a:off x="551" y="3231"/>
              <a:ext cx="253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400" b="1"/>
                <a:t>D</a:t>
              </a:r>
            </a:p>
          </p:txBody>
        </p:sp>
      </p:grpSp>
      <p:sp>
        <p:nvSpPr>
          <p:cNvPr id="22537" name="Rectangle 1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16013" y="1128713"/>
            <a:ext cx="8921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1"/>
              <a:t>6 PM</a:t>
            </a:r>
          </a:p>
        </p:txBody>
      </p:sp>
      <p:sp>
        <p:nvSpPr>
          <p:cNvPr id="22538" name="Line 1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473200" y="17145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9" name="Line 1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473200" y="1574800"/>
            <a:ext cx="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40" name="Rectangle 1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347913" y="1141413"/>
            <a:ext cx="3508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1"/>
              <a:t>7</a:t>
            </a:r>
          </a:p>
        </p:txBody>
      </p:sp>
      <p:sp>
        <p:nvSpPr>
          <p:cNvPr id="22541" name="Rectangle 20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414713" y="1141413"/>
            <a:ext cx="3508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1"/>
              <a:t>8</a:t>
            </a:r>
          </a:p>
        </p:txBody>
      </p:sp>
      <p:sp>
        <p:nvSpPr>
          <p:cNvPr id="22542" name="Rectangle 2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430713" y="1141413"/>
            <a:ext cx="3508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1"/>
              <a:t>9</a:t>
            </a:r>
          </a:p>
        </p:txBody>
      </p:sp>
      <p:sp>
        <p:nvSpPr>
          <p:cNvPr id="22543" name="Rectangle 22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50813" y="2606675"/>
            <a:ext cx="358775" cy="283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i="1"/>
              <a:t>T</a:t>
            </a:r>
          </a:p>
          <a:p>
            <a:pPr algn="ctr" eaLnBrk="0" hangingPunct="0"/>
            <a:r>
              <a:rPr lang="en-US" i="1"/>
              <a:t>a</a:t>
            </a:r>
          </a:p>
          <a:p>
            <a:pPr algn="ctr" eaLnBrk="0" hangingPunct="0"/>
            <a:r>
              <a:rPr lang="en-US" i="1"/>
              <a:t>s</a:t>
            </a:r>
          </a:p>
          <a:p>
            <a:pPr algn="ctr" eaLnBrk="0" hangingPunct="0"/>
            <a:r>
              <a:rPr lang="en-US" i="1"/>
              <a:t>k</a:t>
            </a:r>
          </a:p>
          <a:p>
            <a:pPr algn="ctr" eaLnBrk="0" hangingPunct="0"/>
            <a:endParaRPr lang="en-US" i="1"/>
          </a:p>
          <a:p>
            <a:pPr algn="ctr" eaLnBrk="0" hangingPunct="0"/>
            <a:r>
              <a:rPr lang="en-US" i="1"/>
              <a:t>O</a:t>
            </a:r>
          </a:p>
          <a:p>
            <a:pPr algn="ctr" eaLnBrk="0" hangingPunct="0"/>
            <a:r>
              <a:rPr lang="en-US" i="1"/>
              <a:t>r</a:t>
            </a:r>
          </a:p>
          <a:p>
            <a:pPr algn="ctr" eaLnBrk="0" hangingPunct="0"/>
            <a:r>
              <a:rPr lang="en-US" i="1"/>
              <a:t>d</a:t>
            </a:r>
          </a:p>
          <a:p>
            <a:pPr algn="ctr" eaLnBrk="0" hangingPunct="0"/>
            <a:r>
              <a:rPr lang="en-US" i="1"/>
              <a:t>e</a:t>
            </a:r>
          </a:p>
          <a:p>
            <a:pPr algn="ctr" eaLnBrk="0" hangingPunct="0"/>
            <a:r>
              <a:rPr lang="en-US" i="1"/>
              <a:t>r</a:t>
            </a:r>
          </a:p>
        </p:txBody>
      </p:sp>
      <p:sp>
        <p:nvSpPr>
          <p:cNvPr id="22544" name="Line 2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635000" y="2451100"/>
            <a:ext cx="0" cy="304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45" name="Rectangle 24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125913" y="1679575"/>
            <a:ext cx="688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i="1"/>
              <a:t>Time</a:t>
            </a:r>
          </a:p>
        </p:txBody>
      </p:sp>
      <p:grpSp>
        <p:nvGrpSpPr>
          <p:cNvPr id="22546" name="Group 25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1473200" y="2044700"/>
            <a:ext cx="3573463" cy="642938"/>
            <a:chOff x="928" y="1288"/>
            <a:chExt cx="2251" cy="405"/>
          </a:xfrm>
        </p:grpSpPr>
        <p:sp>
          <p:nvSpPr>
            <p:cNvPr id="22624" name="Rectangle 26"/>
            <p:cNvSpPr>
              <a:spLocks noChangeArrowheads="1"/>
            </p:cNvSpPr>
            <p:nvPr>
              <p:custDataLst>
                <p:tags r:id="rId68"/>
              </p:custDataLst>
            </p:nvPr>
          </p:nvSpPr>
          <p:spPr bwMode="auto">
            <a:xfrm>
              <a:off x="931" y="1407"/>
              <a:ext cx="328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400" b="1"/>
                <a:t>30</a:t>
              </a:r>
            </a:p>
          </p:txBody>
        </p:sp>
        <p:sp>
          <p:nvSpPr>
            <p:cNvPr id="22625" name="Line 27"/>
            <p:cNvSpPr>
              <a:spLocks noChangeShapeType="1"/>
            </p:cNvSpPr>
            <p:nvPr>
              <p:custDataLst>
                <p:tags r:id="rId69"/>
              </p:custDataLst>
            </p:nvPr>
          </p:nvSpPr>
          <p:spPr bwMode="auto">
            <a:xfrm>
              <a:off x="928" y="1368"/>
              <a:ext cx="320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26" name="Line 28"/>
            <p:cNvSpPr>
              <a:spLocks noChangeShapeType="1"/>
            </p:cNvSpPr>
            <p:nvPr>
              <p:custDataLst>
                <p:tags r:id="rId70"/>
              </p:custDataLst>
            </p:nvPr>
          </p:nvSpPr>
          <p:spPr bwMode="auto">
            <a:xfrm>
              <a:off x="1264" y="1288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2627" name="Group 29"/>
            <p:cNvGrpSpPr>
              <a:grpSpLocks/>
            </p:cNvGrpSpPr>
            <p:nvPr/>
          </p:nvGrpSpPr>
          <p:grpSpPr bwMode="auto">
            <a:xfrm>
              <a:off x="1264" y="1288"/>
              <a:ext cx="400" cy="405"/>
              <a:chOff x="1264" y="1288"/>
              <a:chExt cx="400" cy="405"/>
            </a:xfrm>
          </p:grpSpPr>
          <p:sp>
            <p:nvSpPr>
              <p:cNvPr id="22648" name="Line 30"/>
              <p:cNvSpPr>
                <a:spLocks noChangeShapeType="1"/>
              </p:cNvSpPr>
              <p:nvPr>
                <p:custDataLst>
                  <p:tags r:id="rId89"/>
                </p:custDataLst>
              </p:nvPr>
            </p:nvSpPr>
            <p:spPr bwMode="auto">
              <a:xfrm>
                <a:off x="1264" y="1400"/>
                <a:ext cx="392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49" name="Rectangle 31"/>
              <p:cNvSpPr>
                <a:spLocks noChangeArrowheads="1"/>
              </p:cNvSpPr>
              <p:nvPr>
                <p:custDataLst>
                  <p:tags r:id="rId90"/>
                </p:custDataLst>
              </p:nvPr>
            </p:nvSpPr>
            <p:spPr bwMode="auto">
              <a:xfrm>
                <a:off x="1299" y="1407"/>
                <a:ext cx="328" cy="28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2400" b="1"/>
                  <a:t>40</a:t>
                </a:r>
              </a:p>
            </p:txBody>
          </p:sp>
          <p:sp>
            <p:nvSpPr>
              <p:cNvPr id="22650" name="Line 32"/>
              <p:cNvSpPr>
                <a:spLocks noChangeShapeType="1"/>
              </p:cNvSpPr>
              <p:nvPr>
                <p:custDataLst>
                  <p:tags r:id="rId91"/>
                </p:custDataLst>
              </p:nvPr>
            </p:nvSpPr>
            <p:spPr bwMode="auto">
              <a:xfrm>
                <a:off x="1664" y="1288"/>
                <a:ext cx="0" cy="2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2628" name="Group 33"/>
            <p:cNvGrpSpPr>
              <a:grpSpLocks/>
            </p:cNvGrpSpPr>
            <p:nvPr/>
          </p:nvGrpSpPr>
          <p:grpSpPr bwMode="auto">
            <a:xfrm>
              <a:off x="1672" y="1288"/>
              <a:ext cx="400" cy="405"/>
              <a:chOff x="1672" y="1288"/>
              <a:chExt cx="400" cy="405"/>
            </a:xfrm>
          </p:grpSpPr>
          <p:sp>
            <p:nvSpPr>
              <p:cNvPr id="22645" name="Line 34"/>
              <p:cNvSpPr>
                <a:spLocks noChangeShapeType="1"/>
              </p:cNvSpPr>
              <p:nvPr>
                <p:custDataLst>
                  <p:tags r:id="rId86"/>
                </p:custDataLst>
              </p:nvPr>
            </p:nvSpPr>
            <p:spPr bwMode="auto">
              <a:xfrm>
                <a:off x="1672" y="1400"/>
                <a:ext cx="392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46" name="Rectangle 35"/>
              <p:cNvSpPr>
                <a:spLocks noChangeArrowheads="1"/>
              </p:cNvSpPr>
              <p:nvPr>
                <p:custDataLst>
                  <p:tags r:id="rId87"/>
                </p:custDataLst>
              </p:nvPr>
            </p:nvSpPr>
            <p:spPr bwMode="auto">
              <a:xfrm>
                <a:off x="1707" y="1407"/>
                <a:ext cx="328" cy="28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2400" b="1"/>
                  <a:t>40</a:t>
                </a:r>
              </a:p>
            </p:txBody>
          </p:sp>
          <p:sp>
            <p:nvSpPr>
              <p:cNvPr id="22647" name="Line 36"/>
              <p:cNvSpPr>
                <a:spLocks noChangeShapeType="1"/>
              </p:cNvSpPr>
              <p:nvPr>
                <p:custDataLst>
                  <p:tags r:id="rId88"/>
                </p:custDataLst>
              </p:nvPr>
            </p:nvSpPr>
            <p:spPr bwMode="auto">
              <a:xfrm>
                <a:off x="2072" y="1288"/>
                <a:ext cx="0" cy="2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2629" name="Group 37"/>
            <p:cNvGrpSpPr>
              <a:grpSpLocks/>
            </p:cNvGrpSpPr>
            <p:nvPr/>
          </p:nvGrpSpPr>
          <p:grpSpPr bwMode="auto">
            <a:xfrm>
              <a:off x="2080" y="1288"/>
              <a:ext cx="400" cy="405"/>
              <a:chOff x="2080" y="1288"/>
              <a:chExt cx="400" cy="405"/>
            </a:xfrm>
          </p:grpSpPr>
          <p:sp>
            <p:nvSpPr>
              <p:cNvPr id="22642" name="Line 38"/>
              <p:cNvSpPr>
                <a:spLocks noChangeShapeType="1"/>
              </p:cNvSpPr>
              <p:nvPr>
                <p:custDataLst>
                  <p:tags r:id="rId83"/>
                </p:custDataLst>
              </p:nvPr>
            </p:nvSpPr>
            <p:spPr bwMode="auto">
              <a:xfrm>
                <a:off x="2080" y="1400"/>
                <a:ext cx="392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43" name="Rectangle 39"/>
              <p:cNvSpPr>
                <a:spLocks noChangeArrowheads="1"/>
              </p:cNvSpPr>
              <p:nvPr>
                <p:custDataLst>
                  <p:tags r:id="rId84"/>
                </p:custDataLst>
              </p:nvPr>
            </p:nvSpPr>
            <p:spPr bwMode="auto">
              <a:xfrm>
                <a:off x="2115" y="1407"/>
                <a:ext cx="328" cy="28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2400" b="1"/>
                  <a:t>40</a:t>
                </a:r>
              </a:p>
            </p:txBody>
          </p:sp>
          <p:sp>
            <p:nvSpPr>
              <p:cNvPr id="22644" name="Line 40"/>
              <p:cNvSpPr>
                <a:spLocks noChangeShapeType="1"/>
              </p:cNvSpPr>
              <p:nvPr>
                <p:custDataLst>
                  <p:tags r:id="rId85"/>
                </p:custDataLst>
              </p:nvPr>
            </p:nvSpPr>
            <p:spPr bwMode="auto">
              <a:xfrm>
                <a:off x="2480" y="1288"/>
                <a:ext cx="0" cy="2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2630" name="Line 41"/>
            <p:cNvSpPr>
              <a:spLocks noChangeShapeType="1"/>
            </p:cNvSpPr>
            <p:nvPr>
              <p:custDataLst>
                <p:tags r:id="rId71"/>
              </p:custDataLst>
            </p:nvPr>
          </p:nvSpPr>
          <p:spPr bwMode="auto">
            <a:xfrm>
              <a:off x="2488" y="1400"/>
              <a:ext cx="392" cy="0"/>
            </a:xfrm>
            <a:prstGeom prst="line">
              <a:avLst/>
            </a:prstGeom>
            <a:noFill/>
            <a:ln w="50800">
              <a:solidFill>
                <a:srgbClr val="A2C1FE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31" name="Line 42"/>
            <p:cNvSpPr>
              <a:spLocks noChangeShapeType="1"/>
            </p:cNvSpPr>
            <p:nvPr>
              <p:custDataLst>
                <p:tags r:id="rId72"/>
              </p:custDataLst>
            </p:nvPr>
          </p:nvSpPr>
          <p:spPr bwMode="auto">
            <a:xfrm>
              <a:off x="2888" y="1432"/>
              <a:ext cx="248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32" name="Rectangle 43"/>
            <p:cNvSpPr>
              <a:spLocks noChangeArrowheads="1"/>
            </p:cNvSpPr>
            <p:nvPr>
              <p:custDataLst>
                <p:tags r:id="rId73"/>
              </p:custDataLst>
            </p:nvPr>
          </p:nvSpPr>
          <p:spPr bwMode="auto">
            <a:xfrm>
              <a:off x="2523" y="1407"/>
              <a:ext cx="328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400" b="1"/>
                <a:t>40</a:t>
              </a:r>
            </a:p>
          </p:txBody>
        </p:sp>
        <p:sp>
          <p:nvSpPr>
            <p:cNvPr id="22633" name="Rectangle 44"/>
            <p:cNvSpPr>
              <a:spLocks noChangeArrowheads="1"/>
            </p:cNvSpPr>
            <p:nvPr>
              <p:custDataLst>
                <p:tags r:id="rId74"/>
              </p:custDataLst>
            </p:nvPr>
          </p:nvSpPr>
          <p:spPr bwMode="auto">
            <a:xfrm>
              <a:off x="2851" y="1407"/>
              <a:ext cx="328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400" b="1"/>
                <a:t>20</a:t>
              </a:r>
            </a:p>
          </p:txBody>
        </p:sp>
        <p:sp>
          <p:nvSpPr>
            <p:cNvPr id="22634" name="Line 45"/>
            <p:cNvSpPr>
              <a:spLocks noChangeShapeType="1"/>
            </p:cNvSpPr>
            <p:nvPr>
              <p:custDataLst>
                <p:tags r:id="rId75"/>
              </p:custDataLst>
            </p:nvPr>
          </p:nvSpPr>
          <p:spPr bwMode="auto">
            <a:xfrm>
              <a:off x="2888" y="1288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35" name="Line 46"/>
            <p:cNvSpPr>
              <a:spLocks noChangeShapeType="1"/>
            </p:cNvSpPr>
            <p:nvPr>
              <p:custDataLst>
                <p:tags r:id="rId76"/>
              </p:custDataLst>
            </p:nvPr>
          </p:nvSpPr>
          <p:spPr bwMode="auto">
            <a:xfrm>
              <a:off x="3144" y="1288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36" name="Line 47"/>
            <p:cNvSpPr>
              <a:spLocks noChangeShapeType="1"/>
            </p:cNvSpPr>
            <p:nvPr>
              <p:custDataLst>
                <p:tags r:id="rId77"/>
              </p:custDataLst>
            </p:nvPr>
          </p:nvSpPr>
          <p:spPr bwMode="auto">
            <a:xfrm>
              <a:off x="1336" y="1368"/>
              <a:ext cx="320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37" name="Line 48"/>
            <p:cNvSpPr>
              <a:spLocks noChangeShapeType="1"/>
            </p:cNvSpPr>
            <p:nvPr>
              <p:custDataLst>
                <p:tags r:id="rId78"/>
              </p:custDataLst>
            </p:nvPr>
          </p:nvSpPr>
          <p:spPr bwMode="auto">
            <a:xfrm>
              <a:off x="1744" y="1368"/>
              <a:ext cx="320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38" name="Line 49"/>
            <p:cNvSpPr>
              <a:spLocks noChangeShapeType="1"/>
            </p:cNvSpPr>
            <p:nvPr>
              <p:custDataLst>
                <p:tags r:id="rId79"/>
              </p:custDataLst>
            </p:nvPr>
          </p:nvSpPr>
          <p:spPr bwMode="auto">
            <a:xfrm>
              <a:off x="2152" y="1368"/>
              <a:ext cx="320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39" name="Line 50"/>
            <p:cNvSpPr>
              <a:spLocks noChangeShapeType="1"/>
            </p:cNvSpPr>
            <p:nvPr>
              <p:custDataLst>
                <p:tags r:id="rId80"/>
              </p:custDataLst>
            </p:nvPr>
          </p:nvSpPr>
          <p:spPr bwMode="auto">
            <a:xfrm>
              <a:off x="1672" y="1432"/>
              <a:ext cx="248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40" name="Line 51"/>
            <p:cNvSpPr>
              <a:spLocks noChangeShapeType="1"/>
            </p:cNvSpPr>
            <p:nvPr>
              <p:custDataLst>
                <p:tags r:id="rId81"/>
              </p:custDataLst>
            </p:nvPr>
          </p:nvSpPr>
          <p:spPr bwMode="auto">
            <a:xfrm>
              <a:off x="2080" y="1432"/>
              <a:ext cx="248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41" name="Line 52"/>
            <p:cNvSpPr>
              <a:spLocks noChangeShapeType="1"/>
            </p:cNvSpPr>
            <p:nvPr>
              <p:custDataLst>
                <p:tags r:id="rId82"/>
              </p:custDataLst>
            </p:nvPr>
          </p:nvSpPr>
          <p:spPr bwMode="auto">
            <a:xfrm>
              <a:off x="2488" y="1432"/>
              <a:ext cx="248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547" name="Group 53"/>
          <p:cNvGrpSpPr>
            <a:grpSpLocks/>
          </p:cNvGrpSpPr>
          <p:nvPr>
            <p:custDataLst>
              <p:tags r:id="rId15"/>
            </p:custDataLst>
          </p:nvPr>
        </p:nvGrpSpPr>
        <p:grpSpPr bwMode="auto">
          <a:xfrm>
            <a:off x="1517650" y="2622550"/>
            <a:ext cx="3490913" cy="2933700"/>
            <a:chOff x="956" y="1652"/>
            <a:chExt cx="2199" cy="1848"/>
          </a:xfrm>
        </p:grpSpPr>
        <p:grpSp>
          <p:nvGrpSpPr>
            <p:cNvPr id="22548" name="Group 54"/>
            <p:cNvGrpSpPr>
              <a:grpSpLocks/>
            </p:cNvGrpSpPr>
            <p:nvPr/>
          </p:nvGrpSpPr>
          <p:grpSpPr bwMode="auto">
            <a:xfrm>
              <a:off x="956" y="1652"/>
              <a:ext cx="967" cy="448"/>
              <a:chOff x="956" y="1652"/>
              <a:chExt cx="967" cy="448"/>
            </a:xfrm>
          </p:grpSpPr>
          <p:grpSp>
            <p:nvGrpSpPr>
              <p:cNvPr id="22606" name="Group 55"/>
              <p:cNvGrpSpPr>
                <a:grpSpLocks/>
              </p:cNvGrpSpPr>
              <p:nvPr/>
            </p:nvGrpSpPr>
            <p:grpSpPr bwMode="auto">
              <a:xfrm>
                <a:off x="956" y="1652"/>
                <a:ext cx="305" cy="448"/>
                <a:chOff x="956" y="1652"/>
                <a:chExt cx="305" cy="448"/>
              </a:xfrm>
            </p:grpSpPr>
            <p:grpSp>
              <p:nvGrpSpPr>
                <p:cNvPr id="22620" name="Group 56"/>
                <p:cNvGrpSpPr>
                  <a:grpSpLocks/>
                </p:cNvGrpSpPr>
                <p:nvPr/>
              </p:nvGrpSpPr>
              <p:grpSpPr bwMode="auto">
                <a:xfrm>
                  <a:off x="956" y="1652"/>
                  <a:ext cx="305" cy="448"/>
                  <a:chOff x="956" y="1652"/>
                  <a:chExt cx="305" cy="448"/>
                </a:xfrm>
              </p:grpSpPr>
              <p:sp>
                <p:nvSpPr>
                  <p:cNvPr id="22622" name="AutoShape 57"/>
                  <p:cNvSpPr>
                    <a:spLocks noChangeArrowheads="1"/>
                  </p:cNvSpPr>
                  <p:nvPr>
                    <p:custDataLst>
                      <p:tags r:id="rId66"/>
                    </p:custDataLst>
                  </p:nvPr>
                </p:nvSpPr>
                <p:spPr bwMode="auto">
                  <a:xfrm>
                    <a:off x="956" y="1723"/>
                    <a:ext cx="305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623" name="AutoShape 58"/>
                  <p:cNvSpPr>
                    <a:spLocks noChangeArrowheads="1"/>
                  </p:cNvSpPr>
                  <p:nvPr>
                    <p:custDataLst>
                      <p:tags r:id="rId67"/>
                    </p:custDataLst>
                  </p:nvPr>
                </p:nvSpPr>
                <p:spPr bwMode="auto">
                  <a:xfrm>
                    <a:off x="1026" y="1652"/>
                    <a:ext cx="235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621" name="AutoShape 59"/>
                <p:cNvSpPr>
                  <a:spLocks noChangeArrowheads="1"/>
                </p:cNvSpPr>
                <p:nvPr>
                  <p:custDataLst>
                    <p:tags r:id="rId65"/>
                  </p:custDataLst>
                </p:nvPr>
              </p:nvSpPr>
              <p:spPr bwMode="auto">
                <a:xfrm>
                  <a:off x="1018" y="1756"/>
                  <a:ext cx="158" cy="27"/>
                </a:xfrm>
                <a:prstGeom prst="parallelogram">
                  <a:avLst>
                    <a:gd name="adj" fmla="val 146269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607" name="Group 60"/>
              <p:cNvGrpSpPr>
                <a:grpSpLocks/>
              </p:cNvGrpSpPr>
              <p:nvPr/>
            </p:nvGrpSpPr>
            <p:grpSpPr bwMode="auto">
              <a:xfrm>
                <a:off x="1257" y="1652"/>
                <a:ext cx="378" cy="448"/>
                <a:chOff x="1257" y="1652"/>
                <a:chExt cx="378" cy="448"/>
              </a:xfrm>
            </p:grpSpPr>
            <p:grpSp>
              <p:nvGrpSpPr>
                <p:cNvPr id="22615" name="Group 61"/>
                <p:cNvGrpSpPr>
                  <a:grpSpLocks/>
                </p:cNvGrpSpPr>
                <p:nvPr/>
              </p:nvGrpSpPr>
              <p:grpSpPr bwMode="auto">
                <a:xfrm>
                  <a:off x="1257" y="1652"/>
                  <a:ext cx="378" cy="448"/>
                  <a:chOff x="1257" y="1652"/>
                  <a:chExt cx="378" cy="448"/>
                </a:xfrm>
              </p:grpSpPr>
              <p:sp>
                <p:nvSpPr>
                  <p:cNvPr id="22618" name="AutoShape 62"/>
                  <p:cNvSpPr>
                    <a:spLocks noChangeArrowheads="1"/>
                  </p:cNvSpPr>
                  <p:nvPr>
                    <p:custDataLst>
                      <p:tags r:id="rId63"/>
                    </p:custDataLst>
                  </p:nvPr>
                </p:nvSpPr>
                <p:spPr bwMode="auto">
                  <a:xfrm>
                    <a:off x="1257" y="1723"/>
                    <a:ext cx="378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619" name="AutoShape 63"/>
                  <p:cNvSpPr>
                    <a:spLocks noChangeArrowheads="1"/>
                  </p:cNvSpPr>
                  <p:nvPr>
                    <p:custDataLst>
                      <p:tags r:id="rId64"/>
                    </p:custDataLst>
                  </p:nvPr>
                </p:nvSpPr>
                <p:spPr bwMode="auto">
                  <a:xfrm>
                    <a:off x="1343" y="1652"/>
                    <a:ext cx="292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616" name="Oval 64"/>
                <p:cNvSpPr>
                  <a:spLocks noChangeArrowheads="1"/>
                </p:cNvSpPr>
                <p:nvPr>
                  <p:custDataLst>
                    <p:tags r:id="rId61"/>
                  </p:custDataLst>
                </p:nvPr>
              </p:nvSpPr>
              <p:spPr bwMode="auto">
                <a:xfrm>
                  <a:off x="1372" y="1688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17" name="AutoShape 65"/>
                <p:cNvSpPr>
                  <a:spLocks noChangeArrowheads="1"/>
                </p:cNvSpPr>
                <p:nvPr>
                  <p:custDataLst>
                    <p:tags r:id="rId62"/>
                  </p:custDataLst>
                </p:nvPr>
              </p:nvSpPr>
              <p:spPr bwMode="auto">
                <a:xfrm>
                  <a:off x="1304" y="1898"/>
                  <a:ext cx="198" cy="84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2608" name="Freeform 66"/>
              <p:cNvSpPr>
                <a:spLocks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1821" y="1881"/>
                <a:ext cx="86" cy="192"/>
              </a:xfrm>
              <a:custGeom>
                <a:avLst/>
                <a:gdLst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192"/>
                  <a:gd name="T17" fmla="*/ 86 w 86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 w="12700" cap="rnd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09" name="Rectangle 67"/>
              <p:cNvSpPr>
                <a:spLocks noChangeArrowheads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1817" y="1881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10" name="Rectangle 68"/>
              <p:cNvSpPr>
                <a:spLocks noChangeArrowheads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1824" y="1962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11" name="Rectangle 69"/>
              <p:cNvSpPr>
                <a:spLocks noChangeArrowheads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1641" y="1962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2612" name="Group 70"/>
              <p:cNvGrpSpPr>
                <a:grpSpLocks/>
              </p:cNvGrpSpPr>
              <p:nvPr/>
            </p:nvGrpSpPr>
            <p:grpSpPr bwMode="auto">
              <a:xfrm>
                <a:off x="1639" y="1709"/>
                <a:ext cx="194" cy="364"/>
                <a:chOff x="1639" y="1709"/>
                <a:chExt cx="194" cy="364"/>
              </a:xfrm>
            </p:grpSpPr>
            <p:sp>
              <p:nvSpPr>
                <p:cNvPr id="22613" name="Oval 71"/>
                <p:cNvSpPr>
                  <a:spLocks noChangeArrowheads="1"/>
                </p:cNvSpPr>
                <p:nvPr>
                  <p:custDataLst>
                    <p:tags r:id="rId59"/>
                  </p:custDataLst>
                </p:nvPr>
              </p:nvSpPr>
              <p:spPr bwMode="auto">
                <a:xfrm>
                  <a:off x="1715" y="1709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14" name="Freeform 72"/>
                <p:cNvSpPr>
                  <a:spLocks/>
                </p:cNvSpPr>
                <p:nvPr>
                  <p:custDataLst>
                    <p:tags r:id="rId60"/>
                  </p:custDataLst>
                </p:nvPr>
              </p:nvSpPr>
              <p:spPr bwMode="auto">
                <a:xfrm>
                  <a:off x="1639" y="1777"/>
                  <a:ext cx="194" cy="296"/>
                </a:xfrm>
                <a:custGeom>
                  <a:avLst/>
                  <a:gdLst>
                    <a:gd name="T0" fmla="*/ 2 w 194"/>
                    <a:gd name="T1" fmla="*/ 137 h 296"/>
                    <a:gd name="T2" fmla="*/ 1 w 194"/>
                    <a:gd name="T3" fmla="*/ 140 h 296"/>
                    <a:gd name="T4" fmla="*/ 0 w 194"/>
                    <a:gd name="T5" fmla="*/ 145 h 296"/>
                    <a:gd name="T6" fmla="*/ 0 w 194"/>
                    <a:gd name="T7" fmla="*/ 150 h 296"/>
                    <a:gd name="T8" fmla="*/ 2 w 194"/>
                    <a:gd name="T9" fmla="*/ 155 h 296"/>
                    <a:gd name="T10" fmla="*/ 4 w 194"/>
                    <a:gd name="T11" fmla="*/ 159 h 296"/>
                    <a:gd name="T12" fmla="*/ 8 w 194"/>
                    <a:gd name="T13" fmla="*/ 163 h 296"/>
                    <a:gd name="T14" fmla="*/ 12 w 194"/>
                    <a:gd name="T15" fmla="*/ 165 h 296"/>
                    <a:gd name="T16" fmla="*/ 16 w 194"/>
                    <a:gd name="T17" fmla="*/ 166 h 296"/>
                    <a:gd name="T18" fmla="*/ 21 w 194"/>
                    <a:gd name="T19" fmla="*/ 166 h 296"/>
                    <a:gd name="T20" fmla="*/ 126 w 194"/>
                    <a:gd name="T21" fmla="*/ 295 h 296"/>
                    <a:gd name="T22" fmla="*/ 159 w 194"/>
                    <a:gd name="T23" fmla="*/ 142 h 296"/>
                    <a:gd name="T24" fmla="*/ 159 w 194"/>
                    <a:gd name="T25" fmla="*/ 138 h 296"/>
                    <a:gd name="T26" fmla="*/ 157 w 194"/>
                    <a:gd name="T27" fmla="*/ 136 h 296"/>
                    <a:gd name="T28" fmla="*/ 154 w 194"/>
                    <a:gd name="T29" fmla="*/ 133 h 296"/>
                    <a:gd name="T30" fmla="*/ 152 w 194"/>
                    <a:gd name="T31" fmla="*/ 131 h 296"/>
                    <a:gd name="T32" fmla="*/ 148 w 194"/>
                    <a:gd name="T33" fmla="*/ 130 h 296"/>
                    <a:gd name="T34" fmla="*/ 144 w 194"/>
                    <a:gd name="T35" fmla="*/ 129 h 296"/>
                    <a:gd name="T36" fmla="*/ 140 w 194"/>
                    <a:gd name="T37" fmla="*/ 129 h 296"/>
                    <a:gd name="T38" fmla="*/ 137 w 194"/>
                    <a:gd name="T39" fmla="*/ 129 h 296"/>
                    <a:gd name="T40" fmla="*/ 93 w 194"/>
                    <a:gd name="T41" fmla="*/ 75 h 296"/>
                    <a:gd name="T42" fmla="*/ 179 w 194"/>
                    <a:gd name="T43" fmla="*/ 93 h 296"/>
                    <a:gd name="T44" fmla="*/ 183 w 194"/>
                    <a:gd name="T45" fmla="*/ 92 h 296"/>
                    <a:gd name="T46" fmla="*/ 185 w 194"/>
                    <a:gd name="T47" fmla="*/ 91 h 296"/>
                    <a:gd name="T48" fmla="*/ 189 w 194"/>
                    <a:gd name="T49" fmla="*/ 89 h 296"/>
                    <a:gd name="T50" fmla="*/ 191 w 194"/>
                    <a:gd name="T51" fmla="*/ 86 h 296"/>
                    <a:gd name="T52" fmla="*/ 192 w 194"/>
                    <a:gd name="T53" fmla="*/ 83 h 296"/>
                    <a:gd name="T54" fmla="*/ 193 w 194"/>
                    <a:gd name="T55" fmla="*/ 78 h 296"/>
                    <a:gd name="T56" fmla="*/ 192 w 194"/>
                    <a:gd name="T57" fmla="*/ 74 h 296"/>
                    <a:gd name="T58" fmla="*/ 190 w 194"/>
                    <a:gd name="T59" fmla="*/ 70 h 296"/>
                    <a:gd name="T60" fmla="*/ 188 w 194"/>
                    <a:gd name="T61" fmla="*/ 68 h 296"/>
                    <a:gd name="T62" fmla="*/ 184 w 194"/>
                    <a:gd name="T63" fmla="*/ 65 h 296"/>
                    <a:gd name="T64" fmla="*/ 181 w 194"/>
                    <a:gd name="T65" fmla="*/ 64 h 296"/>
                    <a:gd name="T66" fmla="*/ 122 w 194"/>
                    <a:gd name="T67" fmla="*/ 64 h 296"/>
                    <a:gd name="T68" fmla="*/ 112 w 194"/>
                    <a:gd name="T69" fmla="*/ 42 h 296"/>
                    <a:gd name="T70" fmla="*/ 113 w 194"/>
                    <a:gd name="T71" fmla="*/ 37 h 296"/>
                    <a:gd name="T72" fmla="*/ 114 w 194"/>
                    <a:gd name="T73" fmla="*/ 30 h 296"/>
                    <a:gd name="T74" fmla="*/ 114 w 194"/>
                    <a:gd name="T75" fmla="*/ 24 h 296"/>
                    <a:gd name="T76" fmla="*/ 112 w 194"/>
                    <a:gd name="T77" fmla="*/ 19 h 296"/>
                    <a:gd name="T78" fmla="*/ 110 w 194"/>
                    <a:gd name="T79" fmla="*/ 15 h 296"/>
                    <a:gd name="T80" fmla="*/ 107 w 194"/>
                    <a:gd name="T81" fmla="*/ 10 h 296"/>
                    <a:gd name="T82" fmla="*/ 103 w 194"/>
                    <a:gd name="T83" fmla="*/ 7 h 296"/>
                    <a:gd name="T84" fmla="*/ 98 w 194"/>
                    <a:gd name="T85" fmla="*/ 3 h 296"/>
                    <a:gd name="T86" fmla="*/ 93 w 194"/>
                    <a:gd name="T87" fmla="*/ 1 h 296"/>
                    <a:gd name="T88" fmla="*/ 87 w 194"/>
                    <a:gd name="T89" fmla="*/ 0 h 296"/>
                    <a:gd name="T90" fmla="*/ 81 w 194"/>
                    <a:gd name="T91" fmla="*/ 0 h 296"/>
                    <a:gd name="T92" fmla="*/ 75 w 194"/>
                    <a:gd name="T93" fmla="*/ 1 h 296"/>
                    <a:gd name="T94" fmla="*/ 69 w 194"/>
                    <a:gd name="T95" fmla="*/ 3 h 296"/>
                    <a:gd name="T96" fmla="*/ 63 w 194"/>
                    <a:gd name="T97" fmla="*/ 6 h 296"/>
                    <a:gd name="T98" fmla="*/ 59 w 194"/>
                    <a:gd name="T99" fmla="*/ 11 h 296"/>
                    <a:gd name="T100" fmla="*/ 55 w 194"/>
                    <a:gd name="T101" fmla="*/ 17 h 296"/>
                    <a:gd name="T102" fmla="*/ 53 w 194"/>
                    <a:gd name="T103" fmla="*/ 23 h 29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94"/>
                    <a:gd name="T157" fmla="*/ 0 h 296"/>
                    <a:gd name="T158" fmla="*/ 194 w 194"/>
                    <a:gd name="T159" fmla="*/ 296 h 296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 w="127000" cap="rnd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2549" name="Group 73"/>
            <p:cNvGrpSpPr>
              <a:grpSpLocks/>
            </p:cNvGrpSpPr>
            <p:nvPr/>
          </p:nvGrpSpPr>
          <p:grpSpPr bwMode="auto">
            <a:xfrm>
              <a:off x="1356" y="2116"/>
              <a:ext cx="967" cy="448"/>
              <a:chOff x="1356" y="2116"/>
              <a:chExt cx="967" cy="448"/>
            </a:xfrm>
          </p:grpSpPr>
          <p:grpSp>
            <p:nvGrpSpPr>
              <p:cNvPr id="22588" name="Group 74"/>
              <p:cNvGrpSpPr>
                <a:grpSpLocks/>
              </p:cNvGrpSpPr>
              <p:nvPr/>
            </p:nvGrpSpPr>
            <p:grpSpPr bwMode="auto">
              <a:xfrm>
                <a:off x="1356" y="2116"/>
                <a:ext cx="305" cy="448"/>
                <a:chOff x="1356" y="2116"/>
                <a:chExt cx="305" cy="448"/>
              </a:xfrm>
            </p:grpSpPr>
            <p:grpSp>
              <p:nvGrpSpPr>
                <p:cNvPr id="22602" name="Group 75"/>
                <p:cNvGrpSpPr>
                  <a:grpSpLocks/>
                </p:cNvGrpSpPr>
                <p:nvPr/>
              </p:nvGrpSpPr>
              <p:grpSpPr bwMode="auto">
                <a:xfrm>
                  <a:off x="1356" y="2116"/>
                  <a:ext cx="305" cy="448"/>
                  <a:chOff x="1356" y="2116"/>
                  <a:chExt cx="305" cy="448"/>
                </a:xfrm>
              </p:grpSpPr>
              <p:sp>
                <p:nvSpPr>
                  <p:cNvPr id="22604" name="AutoShape 76"/>
                  <p:cNvSpPr>
                    <a:spLocks noChangeArrowheads="1"/>
                  </p:cNvSpPr>
                  <p:nvPr>
                    <p:custDataLst>
                      <p:tags r:id="rId53"/>
                    </p:custDataLst>
                  </p:nvPr>
                </p:nvSpPr>
                <p:spPr bwMode="auto">
                  <a:xfrm>
                    <a:off x="1356" y="2187"/>
                    <a:ext cx="305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605" name="AutoShape 77"/>
                  <p:cNvSpPr>
                    <a:spLocks noChangeArrowheads="1"/>
                  </p:cNvSpPr>
                  <p:nvPr>
                    <p:custDataLst>
                      <p:tags r:id="rId54"/>
                    </p:custDataLst>
                  </p:nvPr>
                </p:nvSpPr>
                <p:spPr bwMode="auto">
                  <a:xfrm>
                    <a:off x="1426" y="2116"/>
                    <a:ext cx="235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603" name="AutoShape 78"/>
                <p:cNvSpPr>
                  <a:spLocks noChangeArrowheads="1"/>
                </p:cNvSpPr>
                <p:nvPr>
                  <p:custDataLst>
                    <p:tags r:id="rId52"/>
                  </p:custDataLst>
                </p:nvPr>
              </p:nvSpPr>
              <p:spPr bwMode="auto">
                <a:xfrm>
                  <a:off x="1418" y="2220"/>
                  <a:ext cx="158" cy="27"/>
                </a:xfrm>
                <a:prstGeom prst="parallelogram">
                  <a:avLst>
                    <a:gd name="adj" fmla="val 146269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89" name="Group 79"/>
              <p:cNvGrpSpPr>
                <a:grpSpLocks/>
              </p:cNvGrpSpPr>
              <p:nvPr/>
            </p:nvGrpSpPr>
            <p:grpSpPr bwMode="auto">
              <a:xfrm>
                <a:off x="1657" y="2116"/>
                <a:ext cx="378" cy="448"/>
                <a:chOff x="1657" y="2116"/>
                <a:chExt cx="378" cy="448"/>
              </a:xfrm>
            </p:grpSpPr>
            <p:grpSp>
              <p:nvGrpSpPr>
                <p:cNvPr id="22597" name="Group 80"/>
                <p:cNvGrpSpPr>
                  <a:grpSpLocks/>
                </p:cNvGrpSpPr>
                <p:nvPr/>
              </p:nvGrpSpPr>
              <p:grpSpPr bwMode="auto">
                <a:xfrm>
                  <a:off x="1657" y="2116"/>
                  <a:ext cx="378" cy="448"/>
                  <a:chOff x="1657" y="2116"/>
                  <a:chExt cx="378" cy="448"/>
                </a:xfrm>
              </p:grpSpPr>
              <p:sp>
                <p:nvSpPr>
                  <p:cNvPr id="22600" name="AutoShape 81"/>
                  <p:cNvSpPr>
                    <a:spLocks noChangeArrowheads="1"/>
                  </p:cNvSpPr>
                  <p:nvPr>
                    <p:custDataLst>
                      <p:tags r:id="rId50"/>
                    </p:custDataLst>
                  </p:nvPr>
                </p:nvSpPr>
                <p:spPr bwMode="auto">
                  <a:xfrm>
                    <a:off x="1657" y="2187"/>
                    <a:ext cx="378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601" name="AutoShape 82"/>
                  <p:cNvSpPr>
                    <a:spLocks noChangeArrowheads="1"/>
                  </p:cNvSpPr>
                  <p:nvPr>
                    <p:custDataLst>
                      <p:tags r:id="rId51"/>
                    </p:custDataLst>
                  </p:nvPr>
                </p:nvSpPr>
                <p:spPr bwMode="auto">
                  <a:xfrm>
                    <a:off x="1743" y="2116"/>
                    <a:ext cx="292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598" name="Oval 83"/>
                <p:cNvSpPr>
                  <a:spLocks noChangeArrowheads="1"/>
                </p:cNvSpPr>
                <p:nvPr>
                  <p:custDataLst>
                    <p:tags r:id="rId48"/>
                  </p:custDataLst>
                </p:nvPr>
              </p:nvSpPr>
              <p:spPr bwMode="auto">
                <a:xfrm>
                  <a:off x="1772" y="2152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99" name="AutoShape 84"/>
                <p:cNvSpPr>
                  <a:spLocks noChangeArrowheads="1"/>
                </p:cNvSpPr>
                <p:nvPr>
                  <p:custDataLst>
                    <p:tags r:id="rId49"/>
                  </p:custDataLst>
                </p:nvPr>
              </p:nvSpPr>
              <p:spPr bwMode="auto">
                <a:xfrm>
                  <a:off x="1704" y="2362"/>
                  <a:ext cx="198" cy="84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2590" name="Freeform 85"/>
              <p:cNvSpPr>
                <a:spLocks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2221" y="2345"/>
                <a:ext cx="86" cy="192"/>
              </a:xfrm>
              <a:custGeom>
                <a:avLst/>
                <a:gdLst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192"/>
                  <a:gd name="T17" fmla="*/ 86 w 86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 w="12700" cap="rnd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91" name="Rectangle 86"/>
              <p:cNvSpPr>
                <a:spLocks noChangeArrowheads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2217" y="2345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92" name="Rectangle 87"/>
              <p:cNvSpPr>
                <a:spLocks noChangeArrowheads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2224" y="2426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93" name="Rectangle 88"/>
              <p:cNvSpPr>
                <a:spLocks noChangeArrowheads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2041" y="2426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2594" name="Group 89"/>
              <p:cNvGrpSpPr>
                <a:grpSpLocks/>
              </p:cNvGrpSpPr>
              <p:nvPr/>
            </p:nvGrpSpPr>
            <p:grpSpPr bwMode="auto">
              <a:xfrm>
                <a:off x="2039" y="2173"/>
                <a:ext cx="194" cy="364"/>
                <a:chOff x="2039" y="2173"/>
                <a:chExt cx="194" cy="364"/>
              </a:xfrm>
            </p:grpSpPr>
            <p:sp>
              <p:nvSpPr>
                <p:cNvPr id="22595" name="Oval 90"/>
                <p:cNvSpPr>
                  <a:spLocks noChangeArrowheads="1"/>
                </p:cNvSpPr>
                <p:nvPr>
                  <p:custDataLst>
                    <p:tags r:id="rId46"/>
                  </p:custDataLst>
                </p:nvPr>
              </p:nvSpPr>
              <p:spPr bwMode="auto">
                <a:xfrm>
                  <a:off x="2115" y="2173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96" name="Freeform 91"/>
                <p:cNvSpPr>
                  <a:spLocks/>
                </p:cNvSpPr>
                <p:nvPr>
                  <p:custDataLst>
                    <p:tags r:id="rId47"/>
                  </p:custDataLst>
                </p:nvPr>
              </p:nvSpPr>
              <p:spPr bwMode="auto">
                <a:xfrm>
                  <a:off x="2039" y="2241"/>
                  <a:ext cx="194" cy="296"/>
                </a:xfrm>
                <a:custGeom>
                  <a:avLst/>
                  <a:gdLst>
                    <a:gd name="T0" fmla="*/ 2 w 194"/>
                    <a:gd name="T1" fmla="*/ 137 h 296"/>
                    <a:gd name="T2" fmla="*/ 1 w 194"/>
                    <a:gd name="T3" fmla="*/ 140 h 296"/>
                    <a:gd name="T4" fmla="*/ 0 w 194"/>
                    <a:gd name="T5" fmla="*/ 145 h 296"/>
                    <a:gd name="T6" fmla="*/ 0 w 194"/>
                    <a:gd name="T7" fmla="*/ 150 h 296"/>
                    <a:gd name="T8" fmla="*/ 2 w 194"/>
                    <a:gd name="T9" fmla="*/ 155 h 296"/>
                    <a:gd name="T10" fmla="*/ 4 w 194"/>
                    <a:gd name="T11" fmla="*/ 159 h 296"/>
                    <a:gd name="T12" fmla="*/ 8 w 194"/>
                    <a:gd name="T13" fmla="*/ 163 h 296"/>
                    <a:gd name="T14" fmla="*/ 12 w 194"/>
                    <a:gd name="T15" fmla="*/ 165 h 296"/>
                    <a:gd name="T16" fmla="*/ 16 w 194"/>
                    <a:gd name="T17" fmla="*/ 166 h 296"/>
                    <a:gd name="T18" fmla="*/ 21 w 194"/>
                    <a:gd name="T19" fmla="*/ 166 h 296"/>
                    <a:gd name="T20" fmla="*/ 126 w 194"/>
                    <a:gd name="T21" fmla="*/ 295 h 296"/>
                    <a:gd name="T22" fmla="*/ 159 w 194"/>
                    <a:gd name="T23" fmla="*/ 142 h 296"/>
                    <a:gd name="T24" fmla="*/ 159 w 194"/>
                    <a:gd name="T25" fmla="*/ 138 h 296"/>
                    <a:gd name="T26" fmla="*/ 157 w 194"/>
                    <a:gd name="T27" fmla="*/ 136 h 296"/>
                    <a:gd name="T28" fmla="*/ 154 w 194"/>
                    <a:gd name="T29" fmla="*/ 133 h 296"/>
                    <a:gd name="T30" fmla="*/ 152 w 194"/>
                    <a:gd name="T31" fmla="*/ 131 h 296"/>
                    <a:gd name="T32" fmla="*/ 148 w 194"/>
                    <a:gd name="T33" fmla="*/ 130 h 296"/>
                    <a:gd name="T34" fmla="*/ 144 w 194"/>
                    <a:gd name="T35" fmla="*/ 129 h 296"/>
                    <a:gd name="T36" fmla="*/ 140 w 194"/>
                    <a:gd name="T37" fmla="*/ 129 h 296"/>
                    <a:gd name="T38" fmla="*/ 137 w 194"/>
                    <a:gd name="T39" fmla="*/ 129 h 296"/>
                    <a:gd name="T40" fmla="*/ 93 w 194"/>
                    <a:gd name="T41" fmla="*/ 75 h 296"/>
                    <a:gd name="T42" fmla="*/ 179 w 194"/>
                    <a:gd name="T43" fmla="*/ 93 h 296"/>
                    <a:gd name="T44" fmla="*/ 183 w 194"/>
                    <a:gd name="T45" fmla="*/ 92 h 296"/>
                    <a:gd name="T46" fmla="*/ 185 w 194"/>
                    <a:gd name="T47" fmla="*/ 91 h 296"/>
                    <a:gd name="T48" fmla="*/ 189 w 194"/>
                    <a:gd name="T49" fmla="*/ 89 h 296"/>
                    <a:gd name="T50" fmla="*/ 191 w 194"/>
                    <a:gd name="T51" fmla="*/ 86 h 296"/>
                    <a:gd name="T52" fmla="*/ 192 w 194"/>
                    <a:gd name="T53" fmla="*/ 83 h 296"/>
                    <a:gd name="T54" fmla="*/ 193 w 194"/>
                    <a:gd name="T55" fmla="*/ 78 h 296"/>
                    <a:gd name="T56" fmla="*/ 192 w 194"/>
                    <a:gd name="T57" fmla="*/ 74 h 296"/>
                    <a:gd name="T58" fmla="*/ 190 w 194"/>
                    <a:gd name="T59" fmla="*/ 70 h 296"/>
                    <a:gd name="T60" fmla="*/ 188 w 194"/>
                    <a:gd name="T61" fmla="*/ 68 h 296"/>
                    <a:gd name="T62" fmla="*/ 184 w 194"/>
                    <a:gd name="T63" fmla="*/ 65 h 296"/>
                    <a:gd name="T64" fmla="*/ 181 w 194"/>
                    <a:gd name="T65" fmla="*/ 64 h 296"/>
                    <a:gd name="T66" fmla="*/ 122 w 194"/>
                    <a:gd name="T67" fmla="*/ 64 h 296"/>
                    <a:gd name="T68" fmla="*/ 112 w 194"/>
                    <a:gd name="T69" fmla="*/ 42 h 296"/>
                    <a:gd name="T70" fmla="*/ 113 w 194"/>
                    <a:gd name="T71" fmla="*/ 37 h 296"/>
                    <a:gd name="T72" fmla="*/ 114 w 194"/>
                    <a:gd name="T73" fmla="*/ 30 h 296"/>
                    <a:gd name="T74" fmla="*/ 114 w 194"/>
                    <a:gd name="T75" fmla="*/ 24 h 296"/>
                    <a:gd name="T76" fmla="*/ 112 w 194"/>
                    <a:gd name="T77" fmla="*/ 19 h 296"/>
                    <a:gd name="T78" fmla="*/ 110 w 194"/>
                    <a:gd name="T79" fmla="*/ 15 h 296"/>
                    <a:gd name="T80" fmla="*/ 107 w 194"/>
                    <a:gd name="T81" fmla="*/ 10 h 296"/>
                    <a:gd name="T82" fmla="*/ 103 w 194"/>
                    <a:gd name="T83" fmla="*/ 7 h 296"/>
                    <a:gd name="T84" fmla="*/ 98 w 194"/>
                    <a:gd name="T85" fmla="*/ 3 h 296"/>
                    <a:gd name="T86" fmla="*/ 93 w 194"/>
                    <a:gd name="T87" fmla="*/ 1 h 296"/>
                    <a:gd name="T88" fmla="*/ 87 w 194"/>
                    <a:gd name="T89" fmla="*/ 0 h 296"/>
                    <a:gd name="T90" fmla="*/ 81 w 194"/>
                    <a:gd name="T91" fmla="*/ 0 h 296"/>
                    <a:gd name="T92" fmla="*/ 75 w 194"/>
                    <a:gd name="T93" fmla="*/ 1 h 296"/>
                    <a:gd name="T94" fmla="*/ 69 w 194"/>
                    <a:gd name="T95" fmla="*/ 3 h 296"/>
                    <a:gd name="T96" fmla="*/ 63 w 194"/>
                    <a:gd name="T97" fmla="*/ 6 h 296"/>
                    <a:gd name="T98" fmla="*/ 59 w 194"/>
                    <a:gd name="T99" fmla="*/ 11 h 296"/>
                    <a:gd name="T100" fmla="*/ 55 w 194"/>
                    <a:gd name="T101" fmla="*/ 17 h 296"/>
                    <a:gd name="T102" fmla="*/ 53 w 194"/>
                    <a:gd name="T103" fmla="*/ 23 h 29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94"/>
                    <a:gd name="T157" fmla="*/ 0 h 296"/>
                    <a:gd name="T158" fmla="*/ 194 w 194"/>
                    <a:gd name="T159" fmla="*/ 296 h 296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 w="127000" cap="rnd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2550" name="Group 92"/>
            <p:cNvGrpSpPr>
              <a:grpSpLocks/>
            </p:cNvGrpSpPr>
            <p:nvPr/>
          </p:nvGrpSpPr>
          <p:grpSpPr bwMode="auto">
            <a:xfrm>
              <a:off x="1772" y="2604"/>
              <a:ext cx="967" cy="448"/>
              <a:chOff x="1772" y="2604"/>
              <a:chExt cx="967" cy="448"/>
            </a:xfrm>
          </p:grpSpPr>
          <p:grpSp>
            <p:nvGrpSpPr>
              <p:cNvPr id="22570" name="Group 93"/>
              <p:cNvGrpSpPr>
                <a:grpSpLocks/>
              </p:cNvGrpSpPr>
              <p:nvPr/>
            </p:nvGrpSpPr>
            <p:grpSpPr bwMode="auto">
              <a:xfrm>
                <a:off x="1772" y="2604"/>
                <a:ext cx="305" cy="448"/>
                <a:chOff x="1772" y="2604"/>
                <a:chExt cx="305" cy="448"/>
              </a:xfrm>
            </p:grpSpPr>
            <p:grpSp>
              <p:nvGrpSpPr>
                <p:cNvPr id="22584" name="Group 94"/>
                <p:cNvGrpSpPr>
                  <a:grpSpLocks/>
                </p:cNvGrpSpPr>
                <p:nvPr/>
              </p:nvGrpSpPr>
              <p:grpSpPr bwMode="auto">
                <a:xfrm>
                  <a:off x="1772" y="2604"/>
                  <a:ext cx="305" cy="448"/>
                  <a:chOff x="1772" y="2604"/>
                  <a:chExt cx="305" cy="448"/>
                </a:xfrm>
              </p:grpSpPr>
              <p:sp>
                <p:nvSpPr>
                  <p:cNvPr id="22586" name="AutoShape 95"/>
                  <p:cNvSpPr>
                    <a:spLocks noChangeArrowheads="1"/>
                  </p:cNvSpPr>
                  <p:nvPr>
                    <p:custDataLst>
                      <p:tags r:id="rId40"/>
                    </p:custDataLst>
                  </p:nvPr>
                </p:nvSpPr>
                <p:spPr bwMode="auto">
                  <a:xfrm>
                    <a:off x="1772" y="2675"/>
                    <a:ext cx="305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587" name="AutoShape 96"/>
                  <p:cNvSpPr>
                    <a:spLocks noChangeArrowheads="1"/>
                  </p:cNvSpPr>
                  <p:nvPr>
                    <p:custDataLst>
                      <p:tags r:id="rId41"/>
                    </p:custDataLst>
                  </p:nvPr>
                </p:nvSpPr>
                <p:spPr bwMode="auto">
                  <a:xfrm>
                    <a:off x="1842" y="2604"/>
                    <a:ext cx="235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585" name="AutoShape 97"/>
                <p:cNvSpPr>
                  <a:spLocks noChangeArrowheads="1"/>
                </p:cNvSpPr>
                <p:nvPr>
                  <p:custDataLst>
                    <p:tags r:id="rId39"/>
                  </p:custDataLst>
                </p:nvPr>
              </p:nvSpPr>
              <p:spPr bwMode="auto">
                <a:xfrm>
                  <a:off x="1834" y="2708"/>
                  <a:ext cx="158" cy="27"/>
                </a:xfrm>
                <a:prstGeom prst="parallelogram">
                  <a:avLst>
                    <a:gd name="adj" fmla="val 146269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71" name="Group 98"/>
              <p:cNvGrpSpPr>
                <a:grpSpLocks/>
              </p:cNvGrpSpPr>
              <p:nvPr/>
            </p:nvGrpSpPr>
            <p:grpSpPr bwMode="auto">
              <a:xfrm>
                <a:off x="2073" y="2604"/>
                <a:ext cx="378" cy="448"/>
                <a:chOff x="2073" y="2604"/>
                <a:chExt cx="378" cy="448"/>
              </a:xfrm>
            </p:grpSpPr>
            <p:grpSp>
              <p:nvGrpSpPr>
                <p:cNvPr id="22579" name="Group 99"/>
                <p:cNvGrpSpPr>
                  <a:grpSpLocks/>
                </p:cNvGrpSpPr>
                <p:nvPr/>
              </p:nvGrpSpPr>
              <p:grpSpPr bwMode="auto">
                <a:xfrm>
                  <a:off x="2073" y="2604"/>
                  <a:ext cx="378" cy="448"/>
                  <a:chOff x="2073" y="2604"/>
                  <a:chExt cx="378" cy="448"/>
                </a:xfrm>
              </p:grpSpPr>
              <p:sp>
                <p:nvSpPr>
                  <p:cNvPr id="22582" name="AutoShape 100"/>
                  <p:cNvSpPr>
                    <a:spLocks noChangeArrowheads="1"/>
                  </p:cNvSpPr>
                  <p:nvPr>
                    <p:custDataLst>
                      <p:tags r:id="rId37"/>
                    </p:custDataLst>
                  </p:nvPr>
                </p:nvSpPr>
                <p:spPr bwMode="auto">
                  <a:xfrm>
                    <a:off x="2073" y="2675"/>
                    <a:ext cx="378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583" name="AutoShape 101"/>
                  <p:cNvSpPr>
                    <a:spLocks noChangeArrowheads="1"/>
                  </p:cNvSpPr>
                  <p:nvPr>
                    <p:custDataLst>
                      <p:tags r:id="rId38"/>
                    </p:custDataLst>
                  </p:nvPr>
                </p:nvSpPr>
                <p:spPr bwMode="auto">
                  <a:xfrm>
                    <a:off x="2159" y="2604"/>
                    <a:ext cx="292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580" name="Oval 102"/>
                <p:cNvSpPr>
                  <a:spLocks noChangeArrowheads="1"/>
                </p:cNvSpPr>
                <p:nvPr>
                  <p:custDataLst>
                    <p:tags r:id="rId35"/>
                  </p:custDataLst>
                </p:nvPr>
              </p:nvSpPr>
              <p:spPr bwMode="auto">
                <a:xfrm>
                  <a:off x="2188" y="2640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81" name="AutoShape 103"/>
                <p:cNvSpPr>
                  <a:spLocks noChangeArrowheads="1"/>
                </p:cNvSpPr>
                <p:nvPr>
                  <p:custDataLst>
                    <p:tags r:id="rId36"/>
                  </p:custDataLst>
                </p:nvPr>
              </p:nvSpPr>
              <p:spPr bwMode="auto">
                <a:xfrm>
                  <a:off x="2120" y="2850"/>
                  <a:ext cx="198" cy="84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2572" name="Freeform 104"/>
              <p:cNvSpPr>
                <a:spLocks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2637" y="2833"/>
                <a:ext cx="86" cy="192"/>
              </a:xfrm>
              <a:custGeom>
                <a:avLst/>
                <a:gdLst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192"/>
                  <a:gd name="T17" fmla="*/ 86 w 86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 w="12700" cap="rnd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73" name="Rectangle 105"/>
              <p:cNvSpPr>
                <a:spLocks noChangeArrowhead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2633" y="2833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74" name="Rectangle 106"/>
              <p:cNvSpPr>
                <a:spLocks noChangeArrowheads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2640" y="2914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75" name="Rectangle 107"/>
              <p:cNvSpPr>
                <a:spLocks noChangeArrowhead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2457" y="2914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2576" name="Group 108"/>
              <p:cNvGrpSpPr>
                <a:grpSpLocks/>
              </p:cNvGrpSpPr>
              <p:nvPr/>
            </p:nvGrpSpPr>
            <p:grpSpPr bwMode="auto">
              <a:xfrm>
                <a:off x="2455" y="2661"/>
                <a:ext cx="194" cy="364"/>
                <a:chOff x="2455" y="2661"/>
                <a:chExt cx="194" cy="364"/>
              </a:xfrm>
            </p:grpSpPr>
            <p:sp>
              <p:nvSpPr>
                <p:cNvPr id="22577" name="Oval 109"/>
                <p:cNvSpPr>
                  <a:spLocks noChangeArrowheads="1"/>
                </p:cNvSpPr>
                <p:nvPr>
                  <p:custDataLst>
                    <p:tags r:id="rId33"/>
                  </p:custDataLst>
                </p:nvPr>
              </p:nvSpPr>
              <p:spPr bwMode="auto">
                <a:xfrm>
                  <a:off x="2531" y="2661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78" name="Freeform 110"/>
                <p:cNvSpPr>
                  <a:spLocks/>
                </p:cNvSpPr>
                <p:nvPr>
                  <p:custDataLst>
                    <p:tags r:id="rId34"/>
                  </p:custDataLst>
                </p:nvPr>
              </p:nvSpPr>
              <p:spPr bwMode="auto">
                <a:xfrm>
                  <a:off x="2455" y="2729"/>
                  <a:ext cx="194" cy="296"/>
                </a:xfrm>
                <a:custGeom>
                  <a:avLst/>
                  <a:gdLst>
                    <a:gd name="T0" fmla="*/ 2 w 194"/>
                    <a:gd name="T1" fmla="*/ 137 h 296"/>
                    <a:gd name="T2" fmla="*/ 1 w 194"/>
                    <a:gd name="T3" fmla="*/ 140 h 296"/>
                    <a:gd name="T4" fmla="*/ 0 w 194"/>
                    <a:gd name="T5" fmla="*/ 145 h 296"/>
                    <a:gd name="T6" fmla="*/ 0 w 194"/>
                    <a:gd name="T7" fmla="*/ 150 h 296"/>
                    <a:gd name="T8" fmla="*/ 2 w 194"/>
                    <a:gd name="T9" fmla="*/ 155 h 296"/>
                    <a:gd name="T10" fmla="*/ 4 w 194"/>
                    <a:gd name="T11" fmla="*/ 159 h 296"/>
                    <a:gd name="T12" fmla="*/ 8 w 194"/>
                    <a:gd name="T13" fmla="*/ 163 h 296"/>
                    <a:gd name="T14" fmla="*/ 12 w 194"/>
                    <a:gd name="T15" fmla="*/ 165 h 296"/>
                    <a:gd name="T16" fmla="*/ 16 w 194"/>
                    <a:gd name="T17" fmla="*/ 166 h 296"/>
                    <a:gd name="T18" fmla="*/ 21 w 194"/>
                    <a:gd name="T19" fmla="*/ 166 h 296"/>
                    <a:gd name="T20" fmla="*/ 126 w 194"/>
                    <a:gd name="T21" fmla="*/ 295 h 296"/>
                    <a:gd name="T22" fmla="*/ 159 w 194"/>
                    <a:gd name="T23" fmla="*/ 142 h 296"/>
                    <a:gd name="T24" fmla="*/ 159 w 194"/>
                    <a:gd name="T25" fmla="*/ 138 h 296"/>
                    <a:gd name="T26" fmla="*/ 157 w 194"/>
                    <a:gd name="T27" fmla="*/ 136 h 296"/>
                    <a:gd name="T28" fmla="*/ 154 w 194"/>
                    <a:gd name="T29" fmla="*/ 133 h 296"/>
                    <a:gd name="T30" fmla="*/ 152 w 194"/>
                    <a:gd name="T31" fmla="*/ 131 h 296"/>
                    <a:gd name="T32" fmla="*/ 148 w 194"/>
                    <a:gd name="T33" fmla="*/ 130 h 296"/>
                    <a:gd name="T34" fmla="*/ 144 w 194"/>
                    <a:gd name="T35" fmla="*/ 129 h 296"/>
                    <a:gd name="T36" fmla="*/ 140 w 194"/>
                    <a:gd name="T37" fmla="*/ 129 h 296"/>
                    <a:gd name="T38" fmla="*/ 137 w 194"/>
                    <a:gd name="T39" fmla="*/ 129 h 296"/>
                    <a:gd name="T40" fmla="*/ 93 w 194"/>
                    <a:gd name="T41" fmla="*/ 75 h 296"/>
                    <a:gd name="T42" fmla="*/ 179 w 194"/>
                    <a:gd name="T43" fmla="*/ 93 h 296"/>
                    <a:gd name="T44" fmla="*/ 183 w 194"/>
                    <a:gd name="T45" fmla="*/ 92 h 296"/>
                    <a:gd name="T46" fmla="*/ 185 w 194"/>
                    <a:gd name="T47" fmla="*/ 91 h 296"/>
                    <a:gd name="T48" fmla="*/ 189 w 194"/>
                    <a:gd name="T49" fmla="*/ 89 h 296"/>
                    <a:gd name="T50" fmla="*/ 191 w 194"/>
                    <a:gd name="T51" fmla="*/ 86 h 296"/>
                    <a:gd name="T52" fmla="*/ 192 w 194"/>
                    <a:gd name="T53" fmla="*/ 83 h 296"/>
                    <a:gd name="T54" fmla="*/ 193 w 194"/>
                    <a:gd name="T55" fmla="*/ 78 h 296"/>
                    <a:gd name="T56" fmla="*/ 192 w 194"/>
                    <a:gd name="T57" fmla="*/ 74 h 296"/>
                    <a:gd name="T58" fmla="*/ 190 w 194"/>
                    <a:gd name="T59" fmla="*/ 70 h 296"/>
                    <a:gd name="T60" fmla="*/ 188 w 194"/>
                    <a:gd name="T61" fmla="*/ 68 h 296"/>
                    <a:gd name="T62" fmla="*/ 184 w 194"/>
                    <a:gd name="T63" fmla="*/ 65 h 296"/>
                    <a:gd name="T64" fmla="*/ 181 w 194"/>
                    <a:gd name="T65" fmla="*/ 64 h 296"/>
                    <a:gd name="T66" fmla="*/ 122 w 194"/>
                    <a:gd name="T67" fmla="*/ 64 h 296"/>
                    <a:gd name="T68" fmla="*/ 112 w 194"/>
                    <a:gd name="T69" fmla="*/ 42 h 296"/>
                    <a:gd name="T70" fmla="*/ 113 w 194"/>
                    <a:gd name="T71" fmla="*/ 37 h 296"/>
                    <a:gd name="T72" fmla="*/ 114 w 194"/>
                    <a:gd name="T73" fmla="*/ 30 h 296"/>
                    <a:gd name="T74" fmla="*/ 114 w 194"/>
                    <a:gd name="T75" fmla="*/ 24 h 296"/>
                    <a:gd name="T76" fmla="*/ 112 w 194"/>
                    <a:gd name="T77" fmla="*/ 19 h 296"/>
                    <a:gd name="T78" fmla="*/ 110 w 194"/>
                    <a:gd name="T79" fmla="*/ 15 h 296"/>
                    <a:gd name="T80" fmla="*/ 107 w 194"/>
                    <a:gd name="T81" fmla="*/ 10 h 296"/>
                    <a:gd name="T82" fmla="*/ 103 w 194"/>
                    <a:gd name="T83" fmla="*/ 7 h 296"/>
                    <a:gd name="T84" fmla="*/ 98 w 194"/>
                    <a:gd name="T85" fmla="*/ 3 h 296"/>
                    <a:gd name="T86" fmla="*/ 93 w 194"/>
                    <a:gd name="T87" fmla="*/ 1 h 296"/>
                    <a:gd name="T88" fmla="*/ 87 w 194"/>
                    <a:gd name="T89" fmla="*/ 0 h 296"/>
                    <a:gd name="T90" fmla="*/ 81 w 194"/>
                    <a:gd name="T91" fmla="*/ 0 h 296"/>
                    <a:gd name="T92" fmla="*/ 75 w 194"/>
                    <a:gd name="T93" fmla="*/ 1 h 296"/>
                    <a:gd name="T94" fmla="*/ 69 w 194"/>
                    <a:gd name="T95" fmla="*/ 3 h 296"/>
                    <a:gd name="T96" fmla="*/ 63 w 194"/>
                    <a:gd name="T97" fmla="*/ 6 h 296"/>
                    <a:gd name="T98" fmla="*/ 59 w 194"/>
                    <a:gd name="T99" fmla="*/ 11 h 296"/>
                    <a:gd name="T100" fmla="*/ 55 w 194"/>
                    <a:gd name="T101" fmla="*/ 17 h 296"/>
                    <a:gd name="T102" fmla="*/ 53 w 194"/>
                    <a:gd name="T103" fmla="*/ 23 h 29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94"/>
                    <a:gd name="T157" fmla="*/ 0 h 296"/>
                    <a:gd name="T158" fmla="*/ 194 w 194"/>
                    <a:gd name="T159" fmla="*/ 296 h 296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 w="127000" cap="rnd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2551" name="Group 111"/>
            <p:cNvGrpSpPr>
              <a:grpSpLocks/>
            </p:cNvGrpSpPr>
            <p:nvPr/>
          </p:nvGrpSpPr>
          <p:grpSpPr bwMode="auto">
            <a:xfrm>
              <a:off x="2188" y="3052"/>
              <a:ext cx="967" cy="448"/>
              <a:chOff x="2188" y="3052"/>
              <a:chExt cx="967" cy="448"/>
            </a:xfrm>
          </p:grpSpPr>
          <p:grpSp>
            <p:nvGrpSpPr>
              <p:cNvPr id="22552" name="Group 112"/>
              <p:cNvGrpSpPr>
                <a:grpSpLocks/>
              </p:cNvGrpSpPr>
              <p:nvPr/>
            </p:nvGrpSpPr>
            <p:grpSpPr bwMode="auto">
              <a:xfrm>
                <a:off x="2188" y="3052"/>
                <a:ext cx="305" cy="448"/>
                <a:chOff x="2188" y="3052"/>
                <a:chExt cx="305" cy="448"/>
              </a:xfrm>
            </p:grpSpPr>
            <p:grpSp>
              <p:nvGrpSpPr>
                <p:cNvPr id="22566" name="Group 113"/>
                <p:cNvGrpSpPr>
                  <a:grpSpLocks/>
                </p:cNvGrpSpPr>
                <p:nvPr/>
              </p:nvGrpSpPr>
              <p:grpSpPr bwMode="auto">
                <a:xfrm>
                  <a:off x="2188" y="3052"/>
                  <a:ext cx="305" cy="448"/>
                  <a:chOff x="2188" y="3052"/>
                  <a:chExt cx="305" cy="448"/>
                </a:xfrm>
              </p:grpSpPr>
              <p:sp>
                <p:nvSpPr>
                  <p:cNvPr id="22568" name="AutoShape 114"/>
                  <p:cNvSpPr>
                    <a:spLocks noChangeArrowheads="1"/>
                  </p:cNvSpPr>
                  <p:nvPr>
                    <p:custDataLst>
                      <p:tags r:id="rId27"/>
                    </p:custDataLst>
                  </p:nvPr>
                </p:nvSpPr>
                <p:spPr bwMode="auto">
                  <a:xfrm>
                    <a:off x="2188" y="3123"/>
                    <a:ext cx="305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569" name="AutoShape 115"/>
                  <p:cNvSpPr>
                    <a:spLocks noChangeArrowheads="1"/>
                  </p:cNvSpPr>
                  <p:nvPr>
                    <p:custDataLst>
                      <p:tags r:id="rId28"/>
                    </p:custDataLst>
                  </p:nvPr>
                </p:nvSpPr>
                <p:spPr bwMode="auto">
                  <a:xfrm>
                    <a:off x="2258" y="3052"/>
                    <a:ext cx="235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567" name="AutoShape 116"/>
                <p:cNvSpPr>
                  <a:spLocks noChangeArrowheads="1"/>
                </p:cNvSpPr>
                <p:nvPr>
                  <p:custDataLst>
                    <p:tags r:id="rId26"/>
                  </p:custDataLst>
                </p:nvPr>
              </p:nvSpPr>
              <p:spPr bwMode="auto">
                <a:xfrm>
                  <a:off x="2250" y="3156"/>
                  <a:ext cx="158" cy="27"/>
                </a:xfrm>
                <a:prstGeom prst="parallelogram">
                  <a:avLst>
                    <a:gd name="adj" fmla="val 146269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53" name="Group 117"/>
              <p:cNvGrpSpPr>
                <a:grpSpLocks/>
              </p:cNvGrpSpPr>
              <p:nvPr/>
            </p:nvGrpSpPr>
            <p:grpSpPr bwMode="auto">
              <a:xfrm>
                <a:off x="2489" y="3052"/>
                <a:ext cx="378" cy="448"/>
                <a:chOff x="2489" y="3052"/>
                <a:chExt cx="378" cy="448"/>
              </a:xfrm>
            </p:grpSpPr>
            <p:grpSp>
              <p:nvGrpSpPr>
                <p:cNvPr id="22561" name="Group 118"/>
                <p:cNvGrpSpPr>
                  <a:grpSpLocks/>
                </p:cNvGrpSpPr>
                <p:nvPr/>
              </p:nvGrpSpPr>
              <p:grpSpPr bwMode="auto">
                <a:xfrm>
                  <a:off x="2489" y="3052"/>
                  <a:ext cx="378" cy="448"/>
                  <a:chOff x="2489" y="3052"/>
                  <a:chExt cx="378" cy="448"/>
                </a:xfrm>
              </p:grpSpPr>
              <p:sp>
                <p:nvSpPr>
                  <p:cNvPr id="22564" name="AutoShape 119"/>
                  <p:cNvSpPr>
                    <a:spLocks noChangeArrowheads="1"/>
                  </p:cNvSpPr>
                  <p:nvPr>
                    <p:custDataLst>
                      <p:tags r:id="rId24"/>
                    </p:custDataLst>
                  </p:nvPr>
                </p:nvSpPr>
                <p:spPr bwMode="auto">
                  <a:xfrm>
                    <a:off x="2489" y="3123"/>
                    <a:ext cx="378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565" name="AutoShape 120"/>
                  <p:cNvSpPr>
                    <a:spLocks noChangeArrowheads="1"/>
                  </p:cNvSpPr>
                  <p:nvPr>
                    <p:custDataLst>
                      <p:tags r:id="rId25"/>
                    </p:custDataLst>
                  </p:nvPr>
                </p:nvSpPr>
                <p:spPr bwMode="auto">
                  <a:xfrm>
                    <a:off x="2575" y="3052"/>
                    <a:ext cx="292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562" name="Oval 121"/>
                <p:cNvSpPr>
                  <a:spLocks noChangeArrowheads="1"/>
                </p:cNvSpPr>
                <p:nvPr>
                  <p:custDataLst>
                    <p:tags r:id="rId22"/>
                  </p:custDataLst>
                </p:nvPr>
              </p:nvSpPr>
              <p:spPr bwMode="auto">
                <a:xfrm>
                  <a:off x="2604" y="3088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63" name="AutoShape 122"/>
                <p:cNvSpPr>
                  <a:spLocks noChangeArrowheads="1"/>
                </p:cNvSpPr>
                <p:nvPr>
                  <p:custDataLst>
                    <p:tags r:id="rId23"/>
                  </p:custDataLst>
                </p:nvPr>
              </p:nvSpPr>
              <p:spPr bwMode="auto">
                <a:xfrm>
                  <a:off x="2536" y="3298"/>
                  <a:ext cx="198" cy="84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2554" name="Freeform 123"/>
              <p:cNvSpPr>
                <a:spLocks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3053" y="3281"/>
                <a:ext cx="86" cy="192"/>
              </a:xfrm>
              <a:custGeom>
                <a:avLst/>
                <a:gdLst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192"/>
                  <a:gd name="T17" fmla="*/ 86 w 86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 w="12700" cap="rnd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55" name="Rectangle 124"/>
              <p:cNvSpPr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3049" y="3281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56" name="Rectangle 125"/>
              <p:cNvSpPr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3056" y="3362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57" name="Rectangle 126"/>
              <p:cNvSpPr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2873" y="3362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2558" name="Group 127"/>
              <p:cNvGrpSpPr>
                <a:grpSpLocks/>
              </p:cNvGrpSpPr>
              <p:nvPr/>
            </p:nvGrpSpPr>
            <p:grpSpPr bwMode="auto">
              <a:xfrm>
                <a:off x="2871" y="3109"/>
                <a:ext cx="194" cy="364"/>
                <a:chOff x="2871" y="3109"/>
                <a:chExt cx="194" cy="364"/>
              </a:xfrm>
            </p:grpSpPr>
            <p:sp>
              <p:nvSpPr>
                <p:cNvPr id="22559" name="Oval 128"/>
                <p:cNvSpPr>
                  <a:spLocks noChangeArrowheads="1"/>
                </p:cNvSpPr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2947" y="3109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60" name="Freeform 129"/>
                <p:cNvSpPr>
                  <a:spLocks/>
                </p:cNvSpPr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2871" y="3177"/>
                  <a:ext cx="194" cy="296"/>
                </a:xfrm>
                <a:custGeom>
                  <a:avLst/>
                  <a:gdLst>
                    <a:gd name="T0" fmla="*/ 2 w 194"/>
                    <a:gd name="T1" fmla="*/ 137 h 296"/>
                    <a:gd name="T2" fmla="*/ 1 w 194"/>
                    <a:gd name="T3" fmla="*/ 140 h 296"/>
                    <a:gd name="T4" fmla="*/ 0 w 194"/>
                    <a:gd name="T5" fmla="*/ 145 h 296"/>
                    <a:gd name="T6" fmla="*/ 0 w 194"/>
                    <a:gd name="T7" fmla="*/ 150 h 296"/>
                    <a:gd name="T8" fmla="*/ 2 w 194"/>
                    <a:gd name="T9" fmla="*/ 155 h 296"/>
                    <a:gd name="T10" fmla="*/ 4 w 194"/>
                    <a:gd name="T11" fmla="*/ 159 h 296"/>
                    <a:gd name="T12" fmla="*/ 8 w 194"/>
                    <a:gd name="T13" fmla="*/ 163 h 296"/>
                    <a:gd name="T14" fmla="*/ 12 w 194"/>
                    <a:gd name="T15" fmla="*/ 165 h 296"/>
                    <a:gd name="T16" fmla="*/ 16 w 194"/>
                    <a:gd name="T17" fmla="*/ 166 h 296"/>
                    <a:gd name="T18" fmla="*/ 21 w 194"/>
                    <a:gd name="T19" fmla="*/ 166 h 296"/>
                    <a:gd name="T20" fmla="*/ 126 w 194"/>
                    <a:gd name="T21" fmla="*/ 295 h 296"/>
                    <a:gd name="T22" fmla="*/ 159 w 194"/>
                    <a:gd name="T23" fmla="*/ 142 h 296"/>
                    <a:gd name="T24" fmla="*/ 159 w 194"/>
                    <a:gd name="T25" fmla="*/ 138 h 296"/>
                    <a:gd name="T26" fmla="*/ 157 w 194"/>
                    <a:gd name="T27" fmla="*/ 136 h 296"/>
                    <a:gd name="T28" fmla="*/ 154 w 194"/>
                    <a:gd name="T29" fmla="*/ 133 h 296"/>
                    <a:gd name="T30" fmla="*/ 152 w 194"/>
                    <a:gd name="T31" fmla="*/ 131 h 296"/>
                    <a:gd name="T32" fmla="*/ 148 w 194"/>
                    <a:gd name="T33" fmla="*/ 130 h 296"/>
                    <a:gd name="T34" fmla="*/ 144 w 194"/>
                    <a:gd name="T35" fmla="*/ 129 h 296"/>
                    <a:gd name="T36" fmla="*/ 140 w 194"/>
                    <a:gd name="T37" fmla="*/ 129 h 296"/>
                    <a:gd name="T38" fmla="*/ 137 w 194"/>
                    <a:gd name="T39" fmla="*/ 129 h 296"/>
                    <a:gd name="T40" fmla="*/ 93 w 194"/>
                    <a:gd name="T41" fmla="*/ 75 h 296"/>
                    <a:gd name="T42" fmla="*/ 179 w 194"/>
                    <a:gd name="T43" fmla="*/ 93 h 296"/>
                    <a:gd name="T44" fmla="*/ 183 w 194"/>
                    <a:gd name="T45" fmla="*/ 92 h 296"/>
                    <a:gd name="T46" fmla="*/ 185 w 194"/>
                    <a:gd name="T47" fmla="*/ 91 h 296"/>
                    <a:gd name="T48" fmla="*/ 189 w 194"/>
                    <a:gd name="T49" fmla="*/ 89 h 296"/>
                    <a:gd name="T50" fmla="*/ 191 w 194"/>
                    <a:gd name="T51" fmla="*/ 86 h 296"/>
                    <a:gd name="T52" fmla="*/ 192 w 194"/>
                    <a:gd name="T53" fmla="*/ 83 h 296"/>
                    <a:gd name="T54" fmla="*/ 193 w 194"/>
                    <a:gd name="T55" fmla="*/ 78 h 296"/>
                    <a:gd name="T56" fmla="*/ 192 w 194"/>
                    <a:gd name="T57" fmla="*/ 74 h 296"/>
                    <a:gd name="T58" fmla="*/ 190 w 194"/>
                    <a:gd name="T59" fmla="*/ 70 h 296"/>
                    <a:gd name="T60" fmla="*/ 188 w 194"/>
                    <a:gd name="T61" fmla="*/ 68 h 296"/>
                    <a:gd name="T62" fmla="*/ 184 w 194"/>
                    <a:gd name="T63" fmla="*/ 65 h 296"/>
                    <a:gd name="T64" fmla="*/ 181 w 194"/>
                    <a:gd name="T65" fmla="*/ 64 h 296"/>
                    <a:gd name="T66" fmla="*/ 122 w 194"/>
                    <a:gd name="T67" fmla="*/ 64 h 296"/>
                    <a:gd name="T68" fmla="*/ 112 w 194"/>
                    <a:gd name="T69" fmla="*/ 42 h 296"/>
                    <a:gd name="T70" fmla="*/ 113 w 194"/>
                    <a:gd name="T71" fmla="*/ 37 h 296"/>
                    <a:gd name="T72" fmla="*/ 114 w 194"/>
                    <a:gd name="T73" fmla="*/ 30 h 296"/>
                    <a:gd name="T74" fmla="*/ 114 w 194"/>
                    <a:gd name="T75" fmla="*/ 24 h 296"/>
                    <a:gd name="T76" fmla="*/ 112 w 194"/>
                    <a:gd name="T77" fmla="*/ 19 h 296"/>
                    <a:gd name="T78" fmla="*/ 110 w 194"/>
                    <a:gd name="T79" fmla="*/ 15 h 296"/>
                    <a:gd name="T80" fmla="*/ 107 w 194"/>
                    <a:gd name="T81" fmla="*/ 10 h 296"/>
                    <a:gd name="T82" fmla="*/ 103 w 194"/>
                    <a:gd name="T83" fmla="*/ 7 h 296"/>
                    <a:gd name="T84" fmla="*/ 98 w 194"/>
                    <a:gd name="T85" fmla="*/ 3 h 296"/>
                    <a:gd name="T86" fmla="*/ 93 w 194"/>
                    <a:gd name="T87" fmla="*/ 1 h 296"/>
                    <a:gd name="T88" fmla="*/ 87 w 194"/>
                    <a:gd name="T89" fmla="*/ 0 h 296"/>
                    <a:gd name="T90" fmla="*/ 81 w 194"/>
                    <a:gd name="T91" fmla="*/ 0 h 296"/>
                    <a:gd name="T92" fmla="*/ 75 w 194"/>
                    <a:gd name="T93" fmla="*/ 1 h 296"/>
                    <a:gd name="T94" fmla="*/ 69 w 194"/>
                    <a:gd name="T95" fmla="*/ 3 h 296"/>
                    <a:gd name="T96" fmla="*/ 63 w 194"/>
                    <a:gd name="T97" fmla="*/ 6 h 296"/>
                    <a:gd name="T98" fmla="*/ 59 w 194"/>
                    <a:gd name="T99" fmla="*/ 11 h 296"/>
                    <a:gd name="T100" fmla="*/ 55 w 194"/>
                    <a:gd name="T101" fmla="*/ 17 h 296"/>
                    <a:gd name="T102" fmla="*/ 53 w 194"/>
                    <a:gd name="T103" fmla="*/ 23 h 29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94"/>
                    <a:gd name="T157" fmla="*/ 0 h 296"/>
                    <a:gd name="T158" fmla="*/ 194 w 194"/>
                    <a:gd name="T159" fmla="*/ 296 h 296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 w="127000" cap="rnd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" name="Rectangle 1"/>
          <p:cNvSpPr/>
          <p:nvPr/>
        </p:nvSpPr>
        <p:spPr>
          <a:xfrm>
            <a:off x="5046662" y="752464"/>
            <a:ext cx="4097337" cy="474663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03200" indent="-203200"/>
            <a:endParaRPr lang="en-US" sz="2400" dirty="0" smtClean="0"/>
          </a:p>
        </p:txBody>
      </p:sp>
      <p:sp>
        <p:nvSpPr>
          <p:cNvPr id="132" name="Content Placeholder 2"/>
          <p:cNvSpPr>
            <a:spLocks noGrp="1"/>
          </p:cNvSpPr>
          <p:nvPr>
            <p:ph idx="1"/>
          </p:nvPr>
        </p:nvSpPr>
        <p:spPr>
          <a:xfrm>
            <a:off x="5129211" y="990601"/>
            <a:ext cx="3932237" cy="5638800"/>
          </a:xfrm>
        </p:spPr>
        <p:txBody>
          <a:bodyPr>
            <a:normAutofit fontScale="77500" lnSpcReduction="20000"/>
          </a:bodyPr>
          <a:lstStyle/>
          <a:p>
            <a:pPr marL="203200" indent="-203200"/>
            <a:r>
              <a:rPr lang="en-US" dirty="0" smtClean="0"/>
              <a:t>Pipelining doesn’t help </a:t>
            </a:r>
            <a:r>
              <a:rPr lang="en-US" dirty="0" smtClean="0">
                <a:solidFill>
                  <a:schemeClr val="hlink"/>
                </a:solidFill>
              </a:rPr>
              <a:t>latency</a:t>
            </a:r>
            <a:r>
              <a:rPr lang="en-US" dirty="0" smtClean="0"/>
              <a:t> of single task, it helps </a:t>
            </a:r>
            <a:r>
              <a:rPr lang="en-US" dirty="0" smtClean="0">
                <a:solidFill>
                  <a:schemeClr val="hlink"/>
                </a:solidFill>
              </a:rPr>
              <a:t>throughput</a:t>
            </a:r>
            <a:r>
              <a:rPr lang="en-US" dirty="0" smtClean="0"/>
              <a:t> of entire workload</a:t>
            </a:r>
          </a:p>
          <a:p>
            <a:pPr marL="203200" indent="-203200"/>
            <a:r>
              <a:rPr lang="en-US" dirty="0" smtClean="0"/>
              <a:t>Pipeline rate limited by </a:t>
            </a:r>
            <a:r>
              <a:rPr lang="en-US" dirty="0" smtClean="0">
                <a:solidFill>
                  <a:schemeClr val="hlink"/>
                </a:solidFill>
              </a:rPr>
              <a:t>slowest</a:t>
            </a:r>
            <a:r>
              <a:rPr lang="en-US" dirty="0" smtClean="0"/>
              <a:t> pipeline stage</a:t>
            </a:r>
          </a:p>
          <a:p>
            <a:pPr marL="203200" indent="-203200"/>
            <a:r>
              <a:rPr lang="en-US" dirty="0" smtClean="0">
                <a:solidFill>
                  <a:schemeClr val="hlink"/>
                </a:solidFill>
              </a:rPr>
              <a:t>Multiple</a:t>
            </a:r>
            <a:r>
              <a:rPr lang="en-US" dirty="0" smtClean="0"/>
              <a:t> tasks operating simultaneously using different resources</a:t>
            </a:r>
          </a:p>
          <a:p>
            <a:pPr marL="203200" indent="-203200"/>
            <a:r>
              <a:rPr lang="en-US" dirty="0" smtClean="0"/>
              <a:t>Potential speedup = </a:t>
            </a:r>
            <a:r>
              <a:rPr lang="en-US" dirty="0" smtClean="0">
                <a:solidFill>
                  <a:schemeClr val="hlink"/>
                </a:solidFill>
              </a:rPr>
              <a:t>Number pipe stages</a:t>
            </a:r>
            <a:endParaRPr lang="en-US" dirty="0" smtClean="0"/>
          </a:p>
          <a:p>
            <a:pPr marL="203200" indent="-203200"/>
            <a:r>
              <a:rPr lang="en-US" dirty="0" smtClean="0"/>
              <a:t>Unbalanced lengths of pipe stages reduces speedup</a:t>
            </a:r>
          </a:p>
          <a:p>
            <a:pPr marL="203200" indent="-203200"/>
            <a:r>
              <a:rPr lang="en-US" dirty="0" smtClean="0"/>
              <a:t>Time to “</a:t>
            </a:r>
            <a:r>
              <a:rPr lang="en-US" dirty="0" smtClean="0">
                <a:solidFill>
                  <a:schemeClr val="hlink"/>
                </a:solidFill>
              </a:rPr>
              <a:t>fill</a:t>
            </a:r>
            <a:r>
              <a:rPr lang="en-US" dirty="0" smtClean="0"/>
              <a:t>” pipeline and time to “</a:t>
            </a:r>
            <a:r>
              <a:rPr lang="en-US" dirty="0" smtClean="0">
                <a:solidFill>
                  <a:schemeClr val="hlink"/>
                </a:solidFill>
              </a:rPr>
              <a:t>drain</a:t>
            </a:r>
            <a:r>
              <a:rPr lang="en-US" dirty="0" smtClean="0"/>
              <a:t>” it reduces speedup</a:t>
            </a:r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874714" y="383132"/>
            <a:ext cx="38036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Pipelining Lessons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0621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1234</Words>
  <Application>Microsoft Office PowerPoint</Application>
  <PresentationFormat>On-screen Show (4:3)</PresentationFormat>
  <Paragraphs>575</Paragraphs>
  <Slides>23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b  0000 Pipelining</vt:lpstr>
      <vt:lpstr>Acknowledgements</vt:lpstr>
      <vt:lpstr>Today</vt:lpstr>
      <vt:lpstr>Single Cycle, Multiple Cycle, vs. Pipeline</vt:lpstr>
      <vt:lpstr>Recap</vt:lpstr>
      <vt:lpstr>Pipelining</vt:lpstr>
      <vt:lpstr>Sequential Laundry</vt:lpstr>
      <vt:lpstr>Pipelined Laundry: Start work ASAP</vt:lpstr>
      <vt:lpstr>PowerPoint Presentation</vt:lpstr>
      <vt:lpstr>Pipelined Execution</vt:lpstr>
      <vt:lpstr>Single Cycle, Multiple Cycle, vs. Pipeline</vt:lpstr>
      <vt:lpstr>Why Pipeline?</vt:lpstr>
      <vt:lpstr>Rules of Pipelining</vt:lpstr>
      <vt:lpstr>Pipelined Datapath</vt:lpstr>
      <vt:lpstr>Pipelined Control</vt:lpstr>
      <vt:lpstr>Pipelining the Load Instruction</vt:lpstr>
      <vt:lpstr>The Four Stages of R-type</vt:lpstr>
      <vt:lpstr>Structural Hazard</vt:lpstr>
      <vt:lpstr>Structural Hazard</vt:lpstr>
      <vt:lpstr>Structural Hazard: Solved</vt:lpstr>
      <vt:lpstr>DIY Pipelining</vt:lpstr>
      <vt:lpstr>DIY Pipelining</vt:lpstr>
      <vt:lpstr>DIY Pipelining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b10000 Pipelining</dc:title>
  <dc:creator>Eric</dc:creator>
  <cp:lastModifiedBy>Eric</cp:lastModifiedBy>
  <cp:revision>15</cp:revision>
  <dcterms:created xsi:type="dcterms:W3CDTF">2012-11-01T03:27:37Z</dcterms:created>
  <dcterms:modified xsi:type="dcterms:W3CDTF">2012-11-01T18:13:30Z</dcterms:modified>
</cp:coreProperties>
</file>