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58" r:id="rId4"/>
    <p:sldId id="259" r:id="rId5"/>
    <p:sldId id="263" r:id="rId6"/>
    <p:sldId id="261" r:id="rId7"/>
    <p:sldId id="262" r:id="rId8"/>
    <p:sldId id="264" r:id="rId9"/>
    <p:sldId id="260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FA1B-B970-4743-A85A-D5D91ADA1740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6A7-C92B-41EE-9D43-2D5B69A4B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2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FA1B-B970-4743-A85A-D5D91ADA1740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6A7-C92B-41EE-9D43-2D5B69A4B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6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FA1B-B970-4743-A85A-D5D91ADA1740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6A7-C92B-41EE-9D43-2D5B69A4B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1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FA1B-B970-4743-A85A-D5D91ADA1740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6A7-C92B-41EE-9D43-2D5B69A4B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0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FA1B-B970-4743-A85A-D5D91ADA1740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6A7-C92B-41EE-9D43-2D5B69A4B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5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FA1B-B970-4743-A85A-D5D91ADA1740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6A7-C92B-41EE-9D43-2D5B69A4B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8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FA1B-B970-4743-A85A-D5D91ADA1740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6A7-C92B-41EE-9D43-2D5B69A4B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FA1B-B970-4743-A85A-D5D91ADA1740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6A7-C92B-41EE-9D43-2D5B69A4B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7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FA1B-B970-4743-A85A-D5D91ADA1740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6A7-C92B-41EE-9D43-2D5B69A4B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2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FA1B-B970-4743-A85A-D5D91ADA1740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6A7-C92B-41EE-9D43-2D5B69A4B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5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FA1B-B970-4743-A85A-D5D91ADA1740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6A7-C92B-41EE-9D43-2D5B69A4B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9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9FA1B-B970-4743-A85A-D5D91ADA1740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746A7-C92B-41EE-9D43-2D5B69A4B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3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comparch2012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bxxxxx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Quiz and Discussion Day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6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Point: Flexible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Enumerate, Prioritize, Nest your deliverables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Implement the DCPU-16 from 0x10^c</a:t>
            </a:r>
            <a:endParaRPr lang="en-US" dirty="0"/>
          </a:p>
          <a:p>
            <a:pPr lvl="1"/>
            <a:r>
              <a:rPr lang="en-US" dirty="0" smtClean="0"/>
              <a:t>Runs a specific program with limited instructions</a:t>
            </a:r>
            <a:endParaRPr lang="en-US" dirty="0"/>
          </a:p>
          <a:p>
            <a:pPr lvl="1"/>
            <a:r>
              <a:rPr lang="en-US" dirty="0" smtClean="0"/>
              <a:t>Runs all </a:t>
            </a:r>
            <a:r>
              <a:rPr lang="en-US" dirty="0" err="1" smtClean="0"/>
              <a:t>opcodes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Modelsim</a:t>
            </a:r>
            <a:endParaRPr lang="en-US" dirty="0" smtClean="0"/>
          </a:p>
          <a:p>
            <a:pPr lvl="1"/>
            <a:r>
              <a:rPr lang="en-US" dirty="0" smtClean="0"/>
              <a:t>On an FPGA</a:t>
            </a:r>
          </a:p>
          <a:p>
            <a:pPr lvl="1"/>
            <a:r>
              <a:rPr lang="en-US" dirty="0" smtClean="0"/>
              <a:t>On an FPGA as a co-processor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9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do when stuff happens?</a:t>
            </a:r>
          </a:p>
          <a:p>
            <a:pPr lvl="1"/>
            <a:r>
              <a:rPr lang="en-US" dirty="0" smtClean="0"/>
              <a:t>Give possible faults with mitigations</a:t>
            </a:r>
          </a:p>
          <a:p>
            <a:pPr lvl="1"/>
            <a:endParaRPr lang="en-US" dirty="0"/>
          </a:p>
          <a:p>
            <a:r>
              <a:rPr lang="en-US" dirty="0" smtClean="0"/>
              <a:t>Ex: The FPGA is too small to fit our code</a:t>
            </a:r>
          </a:p>
          <a:p>
            <a:pPr lvl="1"/>
            <a:r>
              <a:rPr lang="en-US" dirty="0" smtClean="0"/>
              <a:t>Convert more behavioral code to structural</a:t>
            </a:r>
            <a:endParaRPr lang="en-US" dirty="0" smtClean="0"/>
          </a:p>
          <a:p>
            <a:pPr lvl="1"/>
            <a:r>
              <a:rPr lang="en-US" dirty="0" smtClean="0"/>
              <a:t>Purchase a larger FPGA (schedule?)</a:t>
            </a:r>
          </a:p>
          <a:p>
            <a:pPr lvl="1"/>
            <a:r>
              <a:rPr lang="en-US" dirty="0" smtClean="0"/>
              <a:t>Run in simulation only</a:t>
            </a:r>
          </a:p>
          <a:p>
            <a:pPr lvl="1"/>
            <a:r>
              <a:rPr lang="en-US" dirty="0" smtClean="0"/>
              <a:t>Reduce feature set to fit</a:t>
            </a:r>
          </a:p>
        </p:txBody>
      </p:sp>
    </p:spTree>
    <p:extLst>
      <p:ext uri="{BB962C8B-B14F-4D97-AF65-F5344CB8AC3E}">
        <p14:creationId xmlns:p14="http://schemas.microsoft.com/office/powerpoint/2010/main" val="371983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Project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Project Name</a:t>
            </a:r>
          </a:p>
          <a:p>
            <a:r>
              <a:rPr lang="en-US" dirty="0" smtClean="0"/>
              <a:t>Team Members</a:t>
            </a:r>
          </a:p>
          <a:p>
            <a:r>
              <a:rPr lang="en-US" dirty="0" smtClean="0"/>
              <a:t>1-3 paragraphs description of project</a:t>
            </a:r>
          </a:p>
          <a:p>
            <a:r>
              <a:rPr lang="en-US" dirty="0" smtClean="0"/>
              <a:t>Red / Yellow / Green Feature sets</a:t>
            </a:r>
          </a:p>
          <a:p>
            <a:r>
              <a:rPr lang="en-US" dirty="0" smtClean="0"/>
              <a:t>2 potential things that can go wrong, with mitigations</a:t>
            </a:r>
          </a:p>
          <a:p>
            <a:r>
              <a:rPr lang="en-US" dirty="0" smtClean="0"/>
              <a:t>What are your two next steps?</a:t>
            </a:r>
          </a:p>
          <a:p>
            <a:endParaRPr lang="en-US" dirty="0" smtClean="0"/>
          </a:p>
          <a:p>
            <a:r>
              <a:rPr lang="en-US" dirty="0" smtClean="0"/>
              <a:t>1-2 Pages Total</a:t>
            </a:r>
            <a:endParaRPr lang="en-US" dirty="0"/>
          </a:p>
          <a:p>
            <a:r>
              <a:rPr lang="en-US" dirty="0" smtClean="0"/>
              <a:t>Due Thursday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40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Quiz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Article Discussion</a:t>
            </a:r>
          </a:p>
          <a:p>
            <a:endParaRPr lang="en-US" dirty="0" smtClean="0"/>
          </a:p>
          <a:p>
            <a:r>
              <a:rPr lang="en-US" dirty="0" smtClean="0"/>
              <a:t>Feedback Discussion</a:t>
            </a:r>
          </a:p>
          <a:p>
            <a:endParaRPr lang="en-US" dirty="0"/>
          </a:p>
          <a:p>
            <a:r>
              <a:rPr lang="en-US" dirty="0" smtClean="0"/>
              <a:t>Lab Planning</a:t>
            </a:r>
          </a:p>
          <a:p>
            <a:endParaRPr lang="en-US" dirty="0" smtClean="0"/>
          </a:p>
          <a:p>
            <a:r>
              <a:rPr lang="en-US" dirty="0" smtClean="0"/>
              <a:t>Project Discussion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0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Closed Books, Closed Notes, Closed Internet</a:t>
            </a:r>
          </a:p>
          <a:p>
            <a:endParaRPr lang="en-US" dirty="0"/>
          </a:p>
          <a:p>
            <a:r>
              <a:rPr lang="en-US" dirty="0" smtClean="0"/>
              <a:t>You can use MARS (but it is likely a waste of time)</a:t>
            </a:r>
          </a:p>
          <a:p>
            <a:endParaRPr lang="en-US" dirty="0"/>
          </a:p>
          <a:p>
            <a:r>
              <a:rPr lang="en-US" dirty="0" smtClean="0"/>
              <a:t>30 minutes</a:t>
            </a:r>
          </a:p>
          <a:p>
            <a:endParaRPr lang="en-US" dirty="0"/>
          </a:p>
          <a:p>
            <a:r>
              <a:rPr lang="en-US" dirty="0" smtClean="0"/>
              <a:t>Email to </a:t>
            </a:r>
            <a:r>
              <a:rPr lang="en-US" dirty="0" smtClean="0">
                <a:hlinkClick r:id="rId2"/>
              </a:rPr>
              <a:t>comparch2012@gmail.com</a:t>
            </a:r>
            <a:endParaRPr lang="en-US" dirty="0" smtClean="0"/>
          </a:p>
          <a:p>
            <a:pPr lvl="1"/>
            <a:r>
              <a:rPr lang="en-US" dirty="0" smtClean="0"/>
              <a:t>[Quiz0] </a:t>
            </a:r>
            <a:r>
              <a:rPr lang="en-US" dirty="0" err="1" smtClean="0"/>
              <a:t>YourName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8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Article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surprised you in the article?</a:t>
            </a:r>
          </a:p>
          <a:p>
            <a:endParaRPr lang="en-US" dirty="0"/>
          </a:p>
          <a:p>
            <a:r>
              <a:rPr lang="en-US" dirty="0" smtClean="0"/>
              <a:t>What do you want to learn more about?</a:t>
            </a:r>
          </a:p>
          <a:p>
            <a:endParaRPr lang="en-US" dirty="0"/>
          </a:p>
          <a:p>
            <a:r>
              <a:rPr lang="en-US" dirty="0" smtClean="0"/>
              <a:t>Do you think the P4 was treated fairly?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5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Average, Hours are about right</a:t>
            </a:r>
          </a:p>
          <a:p>
            <a:pPr lvl="1"/>
            <a:r>
              <a:rPr lang="en-US" dirty="0" smtClean="0"/>
              <a:t>But they bunch up too much</a:t>
            </a:r>
          </a:p>
          <a:p>
            <a:pPr lvl="1"/>
            <a:r>
              <a:rPr lang="en-US" dirty="0" smtClean="0"/>
              <a:t>Should I provide finer grained deadline chunking?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Some are spending way too much time on CA</a:t>
            </a:r>
          </a:p>
          <a:p>
            <a:pPr lvl="1"/>
            <a:r>
              <a:rPr lang="en-US" dirty="0" smtClean="0"/>
              <a:t>Poor group communication</a:t>
            </a:r>
          </a:p>
          <a:p>
            <a:pPr lvl="1"/>
            <a:r>
              <a:rPr lang="en-US" dirty="0" smtClean="0"/>
              <a:t>Failure to seek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07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Lab Sequence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Create a fully functional CPU</a:t>
            </a:r>
          </a:p>
          <a:p>
            <a:pPr lvl="1"/>
            <a:r>
              <a:rPr lang="en-US" dirty="0" smtClean="0"/>
              <a:t>Your choice of MIPs or Other</a:t>
            </a:r>
          </a:p>
          <a:p>
            <a:pPr lvl="1"/>
            <a:r>
              <a:rPr lang="en-US" dirty="0" smtClean="0"/>
              <a:t>Your Choice of Single, Multi, Pipelined</a:t>
            </a:r>
          </a:p>
          <a:p>
            <a:r>
              <a:rPr lang="en-US" dirty="0" smtClean="0"/>
              <a:t>Test CPU</a:t>
            </a:r>
          </a:p>
          <a:p>
            <a:pPr lvl="1"/>
            <a:r>
              <a:rPr lang="en-US" dirty="0" smtClean="0"/>
              <a:t>Functionally, not Manufacturing Defect</a:t>
            </a:r>
          </a:p>
          <a:p>
            <a:pPr lvl="1"/>
            <a:r>
              <a:rPr lang="en-US" dirty="0" smtClean="0"/>
              <a:t>With actual Fabric Timings</a:t>
            </a:r>
          </a:p>
          <a:p>
            <a:r>
              <a:rPr lang="en-US" smtClean="0"/>
              <a:t>Write IQ </a:t>
            </a:r>
            <a:r>
              <a:rPr lang="en-US" dirty="0" smtClean="0"/>
              <a:t>math library for your CPU</a:t>
            </a:r>
          </a:p>
          <a:p>
            <a:pPr lvl="1"/>
            <a:r>
              <a:rPr lang="en-US" dirty="0" smtClean="0"/>
              <a:t>In assembly, and then assembled to Machine Code</a:t>
            </a:r>
          </a:p>
          <a:p>
            <a:r>
              <a:rPr lang="en-US" dirty="0" smtClean="0"/>
              <a:t>Final Report</a:t>
            </a:r>
          </a:p>
          <a:p>
            <a:pPr lvl="1"/>
            <a:r>
              <a:rPr lang="en-US" dirty="0" smtClean="0"/>
              <a:t>Write a Marketing Brief advertising Rev 1</a:t>
            </a:r>
          </a:p>
          <a:p>
            <a:pPr lvl="1"/>
            <a:r>
              <a:rPr lang="en-US" dirty="0" smtClean="0"/>
              <a:t>Internal Doc: Planned enhancements for Rev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Lab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This is a very aggressive lab</a:t>
            </a:r>
          </a:p>
          <a:p>
            <a:pPr lvl="1"/>
            <a:r>
              <a:rPr lang="en-US" dirty="0" smtClean="0"/>
              <a:t>But I love you, and you love Comp Arch</a:t>
            </a:r>
          </a:p>
          <a:p>
            <a:endParaRPr lang="en-US" dirty="0"/>
          </a:p>
          <a:p>
            <a:r>
              <a:rPr lang="en-US" dirty="0" smtClean="0"/>
              <a:t>For Monday, create project plans for hypothetical project lengths:</a:t>
            </a:r>
          </a:p>
          <a:p>
            <a:pPr lvl="1"/>
            <a:r>
              <a:rPr lang="en-US" dirty="0" smtClean="0"/>
              <a:t>2 weeks, 4 weeks, 8 weeks, 6 months</a:t>
            </a:r>
            <a:endParaRPr lang="en-US" dirty="0"/>
          </a:p>
          <a:p>
            <a:pPr lvl="1"/>
            <a:r>
              <a:rPr lang="en-US" dirty="0" smtClean="0"/>
              <a:t>Red / Yellow / Green feature lists</a:t>
            </a:r>
          </a:p>
          <a:p>
            <a:pPr lvl="2"/>
            <a:r>
              <a:rPr lang="en-US" dirty="0" smtClean="0"/>
              <a:t>The only way to get 100% is to do 100% of it perfectly</a:t>
            </a:r>
          </a:p>
          <a:p>
            <a:pPr lvl="1"/>
            <a:r>
              <a:rPr lang="en-US" dirty="0" smtClean="0"/>
              <a:t>Unanswered Questions &amp; Research Schedule</a:t>
            </a:r>
          </a:p>
          <a:p>
            <a:pPr lvl="1"/>
            <a:r>
              <a:rPr lang="en-US" dirty="0" smtClean="0"/>
              <a:t>Division of labor</a:t>
            </a:r>
          </a:p>
          <a:p>
            <a:pPr lvl="2"/>
            <a:r>
              <a:rPr lang="en-US" dirty="0" smtClean="0"/>
              <a:t>Actual Names and Dates assigned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98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makes a good project?</a:t>
            </a:r>
          </a:p>
          <a:p>
            <a:pPr lvl="1"/>
            <a:r>
              <a:rPr lang="en-US" dirty="0" smtClean="0"/>
              <a:t>Uses what we’ve learned in CA so far</a:t>
            </a:r>
          </a:p>
          <a:p>
            <a:pPr lvl="1"/>
            <a:r>
              <a:rPr lang="en-US" dirty="0" smtClean="0"/>
              <a:t>Continues with your personal interests</a:t>
            </a:r>
          </a:p>
          <a:p>
            <a:pPr lvl="1"/>
            <a:r>
              <a:rPr lang="en-US" dirty="0" smtClean="0"/>
              <a:t>Is achievable within time allotted</a:t>
            </a:r>
          </a:p>
          <a:p>
            <a:pPr lvl="1"/>
            <a:endParaRPr lang="en-US" dirty="0"/>
          </a:p>
          <a:p>
            <a:r>
              <a:rPr lang="en-US" dirty="0" smtClean="0"/>
              <a:t>What makes a bad Project?</a:t>
            </a:r>
          </a:p>
          <a:p>
            <a:pPr lvl="1"/>
            <a:r>
              <a:rPr lang="en-US" dirty="0" smtClean="0"/>
              <a:t>Is boring and/or lame</a:t>
            </a:r>
          </a:p>
          <a:p>
            <a:pPr lvl="1"/>
            <a:r>
              <a:rPr lang="en-US" dirty="0" smtClean="0"/>
              <a:t>Is rigidly scoped (either over- or under-scoped)</a:t>
            </a:r>
          </a:p>
          <a:p>
            <a:pPr lvl="1"/>
            <a:r>
              <a:rPr lang="en-US" dirty="0" smtClean="0"/>
              <a:t>Is unrelated to 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52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Potentially Fun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Process Sound / Make Music on an FPGA</a:t>
            </a:r>
          </a:p>
          <a:p>
            <a:r>
              <a:rPr lang="en-US" dirty="0" smtClean="0"/>
              <a:t>Make a game on an FPGA</a:t>
            </a:r>
          </a:p>
          <a:p>
            <a:r>
              <a:rPr lang="en-US" dirty="0" smtClean="0"/>
              <a:t>Implement DCPU-16 from 0x10c</a:t>
            </a:r>
          </a:p>
          <a:p>
            <a:r>
              <a:rPr lang="en-US" dirty="0" smtClean="0"/>
              <a:t>Neural Networks</a:t>
            </a:r>
          </a:p>
          <a:p>
            <a:r>
              <a:rPr lang="en-US" dirty="0" smtClean="0"/>
              <a:t>RFID</a:t>
            </a:r>
          </a:p>
          <a:p>
            <a:r>
              <a:rPr lang="en-US" dirty="0" smtClean="0"/>
              <a:t>LEGO Turing Machine / Mechanical Computer</a:t>
            </a:r>
          </a:p>
          <a:p>
            <a:r>
              <a:rPr lang="en-US" dirty="0" smtClean="0"/>
              <a:t>“Big Math” Co-processor: SVD, Physics, Crypto</a:t>
            </a:r>
          </a:p>
          <a:p>
            <a:r>
              <a:rPr lang="en-US" dirty="0" smtClean="0"/>
              <a:t>Fix the </a:t>
            </a:r>
            <a:r>
              <a:rPr lang="en-US" dirty="0" err="1" smtClean="0"/>
              <a:t>K’Nex</a:t>
            </a:r>
            <a:r>
              <a:rPr lang="en-US" dirty="0" smtClean="0"/>
              <a:t> computer</a:t>
            </a:r>
          </a:p>
          <a:p>
            <a:r>
              <a:rPr lang="en-US" dirty="0" smtClean="0"/>
              <a:t>Make a Clock w/ Lights </a:t>
            </a:r>
            <a:r>
              <a:rPr lang="en-US" dirty="0" err="1" smtClean="0"/>
              <a:t>n’Stuff</a:t>
            </a:r>
            <a:endParaRPr lang="en-US" dirty="0" smtClean="0"/>
          </a:p>
          <a:p>
            <a:r>
              <a:rPr lang="en-US" dirty="0" smtClean="0"/>
              <a:t>GPU</a:t>
            </a:r>
          </a:p>
          <a:p>
            <a:r>
              <a:rPr lang="en-US" dirty="0" smtClean="0"/>
              <a:t>Make a Compiler / Scheduler / Complex Data Objects in Assembly</a:t>
            </a:r>
          </a:p>
          <a:p>
            <a:r>
              <a:rPr lang="en-US" dirty="0" smtClean="0"/>
              <a:t>Write an Attack (Buffer Overflow?)</a:t>
            </a:r>
          </a:p>
          <a:p>
            <a:r>
              <a:rPr lang="en-US" dirty="0" smtClean="0"/>
              <a:t>FPGA based Pocket Calculator</a:t>
            </a:r>
          </a:p>
          <a:p>
            <a:r>
              <a:rPr lang="en-US" dirty="0" smtClean="0"/>
              <a:t>Faster Functional Units (ALU,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Minecraft</a:t>
            </a:r>
            <a:r>
              <a:rPr lang="en-US" dirty="0" smtClean="0"/>
              <a:t>!</a:t>
            </a:r>
          </a:p>
          <a:p>
            <a:r>
              <a:rPr lang="en-US" dirty="0" smtClean="0"/>
              <a:t>Multi-Core MIPs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5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523</Words>
  <Application>Microsoft Office PowerPoint</Application>
  <PresentationFormat>On-screen Show (4:3)</PresentationFormat>
  <Paragraphs>118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bxxxxx Quiz and Discussion Day</vt:lpstr>
      <vt:lpstr>Today</vt:lpstr>
      <vt:lpstr>Quiz</vt:lpstr>
      <vt:lpstr>Discussion of Article</vt:lpstr>
      <vt:lpstr>Feedback Discussion</vt:lpstr>
      <vt:lpstr>Final Lab Sequence</vt:lpstr>
      <vt:lpstr>Final Lab Sequence</vt:lpstr>
      <vt:lpstr>Final Project Sequence</vt:lpstr>
      <vt:lpstr>Example Potentially Fun Projects</vt:lpstr>
      <vt:lpstr>Key Point: Flexible Deliverables</vt:lpstr>
      <vt:lpstr>Planning Keys</vt:lpstr>
      <vt:lpstr>Initial Project Proposal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VanWyk</dc:creator>
  <cp:lastModifiedBy>Eric VanWyk</cp:lastModifiedBy>
  <cp:revision>11</cp:revision>
  <dcterms:created xsi:type="dcterms:W3CDTF">2012-11-08T05:15:45Z</dcterms:created>
  <dcterms:modified xsi:type="dcterms:W3CDTF">2012-11-09T02:36:36Z</dcterms:modified>
</cp:coreProperties>
</file>