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667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522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484.xml" ContentType="application/vnd.openxmlformats-officedocument.presentationml.tags+xml"/>
  <Override PartName="/ppt/tags/tag623.xml" ContentType="application/vnd.openxmlformats-officedocument.presentationml.tags+xml"/>
  <Override PartName="/ppt/tags/tag670.xml" ContentType="application/vnd.openxmlformats-officedocument.presentationml.tags+xml"/>
  <Override PartName="/ppt/tags/tag768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tags/tag538.xml" ContentType="application/vnd.openxmlformats-officedocument.presentationml.tags+xml"/>
  <Override PartName="/ppt/tags/tag585.xml" ContentType="application/vnd.openxmlformats-officedocument.presentationml.tags+xml"/>
  <Override PartName="/ppt/tags/tag724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63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639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541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notesSlides/notesSlide10.xml" ContentType="application/vnd.openxmlformats-officedocument.presentationml.notesSlide+xml"/>
  <Override PartName="/ppt/tags/tag66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tags/tag579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18.xml" ContentType="application/vnd.openxmlformats-officedocument.presentationml.tags+xml"/>
  <Override PartName="/ppt/tags/tag765.xml" ContentType="application/vnd.openxmlformats-officedocument.presentationml.tags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535.xml" ContentType="application/vnd.openxmlformats-officedocument.presentationml.tags+xml"/>
  <Override PartName="/ppt/tags/tag582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658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60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636.xml" ContentType="application/vnd.openxmlformats-officedocument.presentationml.tags+xml"/>
  <Override PartName="/ppt/tags/tag683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tags/tag661.xml" ContentType="application/vnd.openxmlformats-officedocument.presentationml.tags+xml"/>
  <Override PartName="/ppt/tags/tag75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37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slides/slide26.xml" ContentType="application/vnd.openxmlformats-officedocument.presentationml.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notesSlides/notesSlide8.xml" ContentType="application/vnd.openxmlformats-officedocument.presentationml.notesSlide+xml"/>
  <Override PartName="/ppt/tags/tag488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slides/slide23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notesSlides/notesSlide5.xml" ContentType="application/vnd.openxmlformats-officedocument.presentationml.notesSlide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tags/tag747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notesSlides/notesSlide9.xml" ContentType="application/vnd.openxmlformats-officedocument.presentationml.notesSlide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2" r:id="rId4"/>
    <p:sldId id="283" r:id="rId5"/>
    <p:sldId id="263" r:id="rId6"/>
    <p:sldId id="259" r:id="rId7"/>
    <p:sldId id="260" r:id="rId8"/>
    <p:sldId id="288" r:id="rId9"/>
    <p:sldId id="261" r:id="rId10"/>
    <p:sldId id="289" r:id="rId11"/>
    <p:sldId id="265" r:id="rId12"/>
    <p:sldId id="285" r:id="rId13"/>
    <p:sldId id="268" r:id="rId14"/>
    <p:sldId id="266" r:id="rId15"/>
    <p:sldId id="269" r:id="rId16"/>
    <p:sldId id="284" r:id="rId17"/>
    <p:sldId id="264" r:id="rId18"/>
    <p:sldId id="270" r:id="rId19"/>
    <p:sldId id="287" r:id="rId20"/>
    <p:sldId id="286" r:id="rId21"/>
    <p:sldId id="272" r:id="rId22"/>
    <p:sldId id="273" r:id="rId23"/>
    <p:sldId id="274" r:id="rId24"/>
    <p:sldId id="275" r:id="rId25"/>
    <p:sldId id="294" r:id="rId26"/>
    <p:sldId id="295" r:id="rId27"/>
    <p:sldId id="277" r:id="rId28"/>
    <p:sldId id="290" r:id="rId29"/>
    <p:sldId id="278" r:id="rId30"/>
    <p:sldId id="279" r:id="rId31"/>
    <p:sldId id="280" r:id="rId32"/>
    <p:sldId id="292" r:id="rId33"/>
    <p:sldId id="291" r:id="rId34"/>
    <p:sldId id="293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736A-96E3-46C1-BA68-BC3F4EE5BE7E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45AF-1706-4497-BF3E-31AF187FF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02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4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7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1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7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970-C97F-49FD-8669-AA1B042DCBF7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6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notesSlide" Target="../notesSlides/notesSlide3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notesSlide" Target="../notesSlides/notesSlide5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9" Type="http://schemas.openxmlformats.org/officeDocument/2006/relationships/tags" Target="../tags/tag217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34" Type="http://schemas.openxmlformats.org/officeDocument/2006/relationships/tags" Target="../tags/tag212.xml"/><Relationship Id="rId42" Type="http://schemas.openxmlformats.org/officeDocument/2006/relationships/tags" Target="../tags/tag220.xml"/><Relationship Id="rId47" Type="http://schemas.openxmlformats.org/officeDocument/2006/relationships/tags" Target="../tags/tag225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33" Type="http://schemas.openxmlformats.org/officeDocument/2006/relationships/tags" Target="../tags/tag211.xml"/><Relationship Id="rId38" Type="http://schemas.openxmlformats.org/officeDocument/2006/relationships/tags" Target="../tags/tag216.xml"/><Relationship Id="rId46" Type="http://schemas.openxmlformats.org/officeDocument/2006/relationships/tags" Target="../tags/tag224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tags" Target="../tags/tag207.xml"/><Relationship Id="rId41" Type="http://schemas.openxmlformats.org/officeDocument/2006/relationships/tags" Target="../tags/tag219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32" Type="http://schemas.openxmlformats.org/officeDocument/2006/relationships/tags" Target="../tags/tag210.xml"/><Relationship Id="rId37" Type="http://schemas.openxmlformats.org/officeDocument/2006/relationships/tags" Target="../tags/tag215.xml"/><Relationship Id="rId40" Type="http://schemas.openxmlformats.org/officeDocument/2006/relationships/tags" Target="../tags/tag218.xml"/><Relationship Id="rId45" Type="http://schemas.openxmlformats.org/officeDocument/2006/relationships/tags" Target="../tags/tag223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36" Type="http://schemas.openxmlformats.org/officeDocument/2006/relationships/tags" Target="../tags/tag214.xml"/><Relationship Id="rId49" Type="http://schemas.openxmlformats.org/officeDocument/2006/relationships/tags" Target="../tags/tag227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31" Type="http://schemas.openxmlformats.org/officeDocument/2006/relationships/tags" Target="../tags/tag209.xml"/><Relationship Id="rId44" Type="http://schemas.openxmlformats.org/officeDocument/2006/relationships/tags" Target="../tags/tag222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tags" Target="../tags/tag208.xml"/><Relationship Id="rId35" Type="http://schemas.openxmlformats.org/officeDocument/2006/relationships/tags" Target="../tags/tag213.xml"/><Relationship Id="rId43" Type="http://schemas.openxmlformats.org/officeDocument/2006/relationships/tags" Target="../tags/tag221.xml"/><Relationship Id="rId48" Type="http://schemas.openxmlformats.org/officeDocument/2006/relationships/tags" Target="../tags/tag226.xml"/><Relationship Id="rId8" Type="http://schemas.openxmlformats.org/officeDocument/2006/relationships/tags" Target="../tags/tag186.xml"/><Relationship Id="rId51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9" Type="http://schemas.openxmlformats.org/officeDocument/2006/relationships/tags" Target="../tags/tag266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42" Type="http://schemas.openxmlformats.org/officeDocument/2006/relationships/tags" Target="../tags/tag269.xml"/><Relationship Id="rId47" Type="http://schemas.openxmlformats.org/officeDocument/2006/relationships/tags" Target="../tags/tag274.xml"/><Relationship Id="rId50" Type="http://schemas.openxmlformats.org/officeDocument/2006/relationships/tags" Target="../tags/tag277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tags" Target="../tags/tag265.xml"/><Relationship Id="rId46" Type="http://schemas.openxmlformats.org/officeDocument/2006/relationships/tags" Target="../tags/tag273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tags" Target="../tags/tag256.xml"/><Relationship Id="rId41" Type="http://schemas.openxmlformats.org/officeDocument/2006/relationships/tags" Target="../tags/tag268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tags" Target="../tags/tag264.xml"/><Relationship Id="rId40" Type="http://schemas.openxmlformats.org/officeDocument/2006/relationships/tags" Target="../tags/tag267.xml"/><Relationship Id="rId45" Type="http://schemas.openxmlformats.org/officeDocument/2006/relationships/tags" Target="../tags/tag272.xml"/><Relationship Id="rId53" Type="http://schemas.openxmlformats.org/officeDocument/2006/relationships/notesSlide" Target="../notesSlides/notesSlide7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49" Type="http://schemas.openxmlformats.org/officeDocument/2006/relationships/tags" Target="../tags/tag276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4" Type="http://schemas.openxmlformats.org/officeDocument/2006/relationships/tags" Target="../tags/tag271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43" Type="http://schemas.openxmlformats.org/officeDocument/2006/relationships/tags" Target="../tags/tag270.xml"/><Relationship Id="rId48" Type="http://schemas.openxmlformats.org/officeDocument/2006/relationships/tags" Target="../tags/tag275.xml"/><Relationship Id="rId8" Type="http://schemas.openxmlformats.org/officeDocument/2006/relationships/tags" Target="../tags/tag235.xml"/><Relationship Id="rId51" Type="http://schemas.openxmlformats.org/officeDocument/2006/relationships/tags" Target="../tags/tag27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39" Type="http://schemas.openxmlformats.org/officeDocument/2006/relationships/tags" Target="../tags/tag317.xml"/><Relationship Id="rId21" Type="http://schemas.openxmlformats.org/officeDocument/2006/relationships/tags" Target="../tags/tag299.xml"/><Relationship Id="rId34" Type="http://schemas.openxmlformats.org/officeDocument/2006/relationships/tags" Target="../tags/tag312.xml"/><Relationship Id="rId42" Type="http://schemas.openxmlformats.org/officeDocument/2006/relationships/tags" Target="../tags/tag320.xml"/><Relationship Id="rId47" Type="http://schemas.openxmlformats.org/officeDocument/2006/relationships/tags" Target="../tags/tag325.xml"/><Relationship Id="rId50" Type="http://schemas.openxmlformats.org/officeDocument/2006/relationships/tags" Target="../tags/tag328.xml"/><Relationship Id="rId55" Type="http://schemas.openxmlformats.org/officeDocument/2006/relationships/tags" Target="../tags/tag333.xml"/><Relationship Id="rId63" Type="http://schemas.openxmlformats.org/officeDocument/2006/relationships/tags" Target="../tags/tag341.xml"/><Relationship Id="rId68" Type="http://schemas.openxmlformats.org/officeDocument/2006/relationships/tags" Target="../tags/tag346.xml"/><Relationship Id="rId76" Type="http://schemas.openxmlformats.org/officeDocument/2006/relationships/tags" Target="../tags/tag354.xml"/><Relationship Id="rId84" Type="http://schemas.openxmlformats.org/officeDocument/2006/relationships/tags" Target="../tags/tag362.xml"/><Relationship Id="rId89" Type="http://schemas.openxmlformats.org/officeDocument/2006/relationships/tags" Target="../tags/tag367.xml"/><Relationship Id="rId7" Type="http://schemas.openxmlformats.org/officeDocument/2006/relationships/tags" Target="../tags/tag285.xml"/><Relationship Id="rId71" Type="http://schemas.openxmlformats.org/officeDocument/2006/relationships/tags" Target="../tags/tag349.xml"/><Relationship Id="rId92" Type="http://schemas.openxmlformats.org/officeDocument/2006/relationships/tags" Target="../tags/tag370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9" Type="http://schemas.openxmlformats.org/officeDocument/2006/relationships/tags" Target="../tags/tag307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tags" Target="../tags/tag310.xml"/><Relationship Id="rId37" Type="http://schemas.openxmlformats.org/officeDocument/2006/relationships/tags" Target="../tags/tag315.xml"/><Relationship Id="rId40" Type="http://schemas.openxmlformats.org/officeDocument/2006/relationships/tags" Target="../tags/tag318.xml"/><Relationship Id="rId45" Type="http://schemas.openxmlformats.org/officeDocument/2006/relationships/tags" Target="../tags/tag323.xml"/><Relationship Id="rId53" Type="http://schemas.openxmlformats.org/officeDocument/2006/relationships/tags" Target="../tags/tag331.xml"/><Relationship Id="rId58" Type="http://schemas.openxmlformats.org/officeDocument/2006/relationships/tags" Target="../tags/tag336.xml"/><Relationship Id="rId66" Type="http://schemas.openxmlformats.org/officeDocument/2006/relationships/tags" Target="../tags/tag344.xml"/><Relationship Id="rId74" Type="http://schemas.openxmlformats.org/officeDocument/2006/relationships/tags" Target="../tags/tag352.xml"/><Relationship Id="rId79" Type="http://schemas.openxmlformats.org/officeDocument/2006/relationships/tags" Target="../tags/tag357.xml"/><Relationship Id="rId87" Type="http://schemas.openxmlformats.org/officeDocument/2006/relationships/tags" Target="../tags/tag365.xml"/><Relationship Id="rId5" Type="http://schemas.openxmlformats.org/officeDocument/2006/relationships/tags" Target="../tags/tag283.xml"/><Relationship Id="rId61" Type="http://schemas.openxmlformats.org/officeDocument/2006/relationships/tags" Target="../tags/tag339.xml"/><Relationship Id="rId82" Type="http://schemas.openxmlformats.org/officeDocument/2006/relationships/tags" Target="../tags/tag360.xml"/><Relationship Id="rId90" Type="http://schemas.openxmlformats.org/officeDocument/2006/relationships/tags" Target="../tags/tag368.xml"/><Relationship Id="rId95" Type="http://schemas.openxmlformats.org/officeDocument/2006/relationships/tags" Target="../tags/tag373.xml"/><Relationship Id="rId19" Type="http://schemas.openxmlformats.org/officeDocument/2006/relationships/tags" Target="../tags/tag29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tags" Target="../tags/tag308.xml"/><Relationship Id="rId35" Type="http://schemas.openxmlformats.org/officeDocument/2006/relationships/tags" Target="../tags/tag313.xml"/><Relationship Id="rId43" Type="http://schemas.openxmlformats.org/officeDocument/2006/relationships/tags" Target="../tags/tag321.xml"/><Relationship Id="rId48" Type="http://schemas.openxmlformats.org/officeDocument/2006/relationships/tags" Target="../tags/tag326.xml"/><Relationship Id="rId56" Type="http://schemas.openxmlformats.org/officeDocument/2006/relationships/tags" Target="../tags/tag334.xml"/><Relationship Id="rId64" Type="http://schemas.openxmlformats.org/officeDocument/2006/relationships/tags" Target="../tags/tag342.xml"/><Relationship Id="rId69" Type="http://schemas.openxmlformats.org/officeDocument/2006/relationships/tags" Target="../tags/tag347.xml"/><Relationship Id="rId77" Type="http://schemas.openxmlformats.org/officeDocument/2006/relationships/tags" Target="../tags/tag355.xml"/><Relationship Id="rId8" Type="http://schemas.openxmlformats.org/officeDocument/2006/relationships/tags" Target="../tags/tag286.xml"/><Relationship Id="rId51" Type="http://schemas.openxmlformats.org/officeDocument/2006/relationships/tags" Target="../tags/tag329.xml"/><Relationship Id="rId72" Type="http://schemas.openxmlformats.org/officeDocument/2006/relationships/tags" Target="../tags/tag350.xml"/><Relationship Id="rId80" Type="http://schemas.openxmlformats.org/officeDocument/2006/relationships/tags" Target="../tags/tag358.xml"/><Relationship Id="rId85" Type="http://schemas.openxmlformats.org/officeDocument/2006/relationships/tags" Target="../tags/tag363.xml"/><Relationship Id="rId93" Type="http://schemas.openxmlformats.org/officeDocument/2006/relationships/tags" Target="../tags/tag371.xml"/><Relationship Id="rId3" Type="http://schemas.openxmlformats.org/officeDocument/2006/relationships/tags" Target="../tags/tag281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33" Type="http://schemas.openxmlformats.org/officeDocument/2006/relationships/tags" Target="../tags/tag311.xml"/><Relationship Id="rId38" Type="http://schemas.openxmlformats.org/officeDocument/2006/relationships/tags" Target="../tags/tag316.xml"/><Relationship Id="rId46" Type="http://schemas.openxmlformats.org/officeDocument/2006/relationships/tags" Target="../tags/tag324.xml"/><Relationship Id="rId59" Type="http://schemas.openxmlformats.org/officeDocument/2006/relationships/tags" Target="../tags/tag337.xml"/><Relationship Id="rId67" Type="http://schemas.openxmlformats.org/officeDocument/2006/relationships/tags" Target="../tags/tag345.xml"/><Relationship Id="rId20" Type="http://schemas.openxmlformats.org/officeDocument/2006/relationships/tags" Target="../tags/tag298.xml"/><Relationship Id="rId41" Type="http://schemas.openxmlformats.org/officeDocument/2006/relationships/tags" Target="../tags/tag319.xml"/><Relationship Id="rId54" Type="http://schemas.openxmlformats.org/officeDocument/2006/relationships/tags" Target="../tags/tag332.xml"/><Relationship Id="rId62" Type="http://schemas.openxmlformats.org/officeDocument/2006/relationships/tags" Target="../tags/tag340.xml"/><Relationship Id="rId70" Type="http://schemas.openxmlformats.org/officeDocument/2006/relationships/tags" Target="../tags/tag348.xml"/><Relationship Id="rId75" Type="http://schemas.openxmlformats.org/officeDocument/2006/relationships/tags" Target="../tags/tag353.xml"/><Relationship Id="rId83" Type="http://schemas.openxmlformats.org/officeDocument/2006/relationships/tags" Target="../tags/tag361.xml"/><Relationship Id="rId88" Type="http://schemas.openxmlformats.org/officeDocument/2006/relationships/tags" Target="../tags/tag366.xml"/><Relationship Id="rId91" Type="http://schemas.openxmlformats.org/officeDocument/2006/relationships/tags" Target="../tags/tag369.xml"/><Relationship Id="rId96" Type="http://schemas.openxmlformats.org/officeDocument/2006/relationships/slideLayout" Target="../slideLayouts/slideLayout2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36" Type="http://schemas.openxmlformats.org/officeDocument/2006/relationships/tags" Target="../tags/tag314.xml"/><Relationship Id="rId49" Type="http://schemas.openxmlformats.org/officeDocument/2006/relationships/tags" Target="../tags/tag327.xml"/><Relationship Id="rId57" Type="http://schemas.openxmlformats.org/officeDocument/2006/relationships/tags" Target="../tags/tag335.xml"/><Relationship Id="rId10" Type="http://schemas.openxmlformats.org/officeDocument/2006/relationships/tags" Target="../tags/tag288.xml"/><Relationship Id="rId31" Type="http://schemas.openxmlformats.org/officeDocument/2006/relationships/tags" Target="../tags/tag309.xml"/><Relationship Id="rId44" Type="http://schemas.openxmlformats.org/officeDocument/2006/relationships/tags" Target="../tags/tag322.xml"/><Relationship Id="rId52" Type="http://schemas.openxmlformats.org/officeDocument/2006/relationships/tags" Target="../tags/tag330.xml"/><Relationship Id="rId60" Type="http://schemas.openxmlformats.org/officeDocument/2006/relationships/tags" Target="../tags/tag338.xml"/><Relationship Id="rId65" Type="http://schemas.openxmlformats.org/officeDocument/2006/relationships/tags" Target="../tags/tag343.xml"/><Relationship Id="rId73" Type="http://schemas.openxmlformats.org/officeDocument/2006/relationships/tags" Target="../tags/tag351.xml"/><Relationship Id="rId78" Type="http://schemas.openxmlformats.org/officeDocument/2006/relationships/tags" Target="../tags/tag356.xml"/><Relationship Id="rId81" Type="http://schemas.openxmlformats.org/officeDocument/2006/relationships/tags" Target="../tags/tag359.xml"/><Relationship Id="rId86" Type="http://schemas.openxmlformats.org/officeDocument/2006/relationships/tags" Target="../tags/tag364.xml"/><Relationship Id="rId94" Type="http://schemas.openxmlformats.org/officeDocument/2006/relationships/tags" Target="../tags/tag372.xml"/><Relationship Id="rId4" Type="http://schemas.openxmlformats.org/officeDocument/2006/relationships/tags" Target="../tags/tag282.xml"/><Relationship Id="rId9" Type="http://schemas.openxmlformats.org/officeDocument/2006/relationships/tags" Target="../tags/tag28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386.xml"/><Relationship Id="rId18" Type="http://schemas.openxmlformats.org/officeDocument/2006/relationships/tags" Target="../tags/tag391.xml"/><Relationship Id="rId26" Type="http://schemas.openxmlformats.org/officeDocument/2006/relationships/tags" Target="../tags/tag399.xml"/><Relationship Id="rId39" Type="http://schemas.openxmlformats.org/officeDocument/2006/relationships/tags" Target="../tags/tag412.xml"/><Relationship Id="rId21" Type="http://schemas.openxmlformats.org/officeDocument/2006/relationships/tags" Target="../tags/tag394.xml"/><Relationship Id="rId34" Type="http://schemas.openxmlformats.org/officeDocument/2006/relationships/tags" Target="../tags/tag407.xml"/><Relationship Id="rId42" Type="http://schemas.openxmlformats.org/officeDocument/2006/relationships/tags" Target="../tags/tag415.xml"/><Relationship Id="rId47" Type="http://schemas.openxmlformats.org/officeDocument/2006/relationships/tags" Target="../tags/tag420.xml"/><Relationship Id="rId50" Type="http://schemas.openxmlformats.org/officeDocument/2006/relationships/tags" Target="../tags/tag423.xml"/><Relationship Id="rId55" Type="http://schemas.openxmlformats.org/officeDocument/2006/relationships/tags" Target="../tags/tag428.xml"/><Relationship Id="rId63" Type="http://schemas.openxmlformats.org/officeDocument/2006/relationships/tags" Target="../tags/tag436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380.xml"/><Relationship Id="rId2" Type="http://schemas.openxmlformats.org/officeDocument/2006/relationships/tags" Target="../tags/tag375.xml"/><Relationship Id="rId16" Type="http://schemas.openxmlformats.org/officeDocument/2006/relationships/tags" Target="../tags/tag389.xml"/><Relationship Id="rId29" Type="http://schemas.openxmlformats.org/officeDocument/2006/relationships/tags" Target="../tags/tag402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tags" Target="../tags/tag384.xml"/><Relationship Id="rId24" Type="http://schemas.openxmlformats.org/officeDocument/2006/relationships/tags" Target="../tags/tag397.xml"/><Relationship Id="rId32" Type="http://schemas.openxmlformats.org/officeDocument/2006/relationships/tags" Target="../tags/tag405.xml"/><Relationship Id="rId37" Type="http://schemas.openxmlformats.org/officeDocument/2006/relationships/tags" Target="../tags/tag410.xml"/><Relationship Id="rId40" Type="http://schemas.openxmlformats.org/officeDocument/2006/relationships/tags" Target="../tags/tag413.xml"/><Relationship Id="rId45" Type="http://schemas.openxmlformats.org/officeDocument/2006/relationships/tags" Target="../tags/tag418.xml"/><Relationship Id="rId53" Type="http://schemas.openxmlformats.org/officeDocument/2006/relationships/tags" Target="../tags/tag426.xml"/><Relationship Id="rId58" Type="http://schemas.openxmlformats.org/officeDocument/2006/relationships/tags" Target="../tags/tag431.xml"/><Relationship Id="rId66" Type="http://schemas.openxmlformats.org/officeDocument/2006/relationships/tags" Target="../tags/tag439.xml"/><Relationship Id="rId5" Type="http://schemas.openxmlformats.org/officeDocument/2006/relationships/tags" Target="../tags/tag378.xml"/><Relationship Id="rId15" Type="http://schemas.openxmlformats.org/officeDocument/2006/relationships/tags" Target="../tags/tag388.xml"/><Relationship Id="rId23" Type="http://schemas.openxmlformats.org/officeDocument/2006/relationships/tags" Target="../tags/tag396.xml"/><Relationship Id="rId28" Type="http://schemas.openxmlformats.org/officeDocument/2006/relationships/tags" Target="../tags/tag401.xml"/><Relationship Id="rId36" Type="http://schemas.openxmlformats.org/officeDocument/2006/relationships/tags" Target="../tags/tag409.xml"/><Relationship Id="rId49" Type="http://schemas.openxmlformats.org/officeDocument/2006/relationships/tags" Target="../tags/tag422.xml"/><Relationship Id="rId57" Type="http://schemas.openxmlformats.org/officeDocument/2006/relationships/tags" Target="../tags/tag430.xml"/><Relationship Id="rId61" Type="http://schemas.openxmlformats.org/officeDocument/2006/relationships/tags" Target="../tags/tag434.xml"/><Relationship Id="rId10" Type="http://schemas.openxmlformats.org/officeDocument/2006/relationships/tags" Target="../tags/tag383.xml"/><Relationship Id="rId19" Type="http://schemas.openxmlformats.org/officeDocument/2006/relationships/tags" Target="../tags/tag392.xml"/><Relationship Id="rId31" Type="http://schemas.openxmlformats.org/officeDocument/2006/relationships/tags" Target="../tags/tag404.xml"/><Relationship Id="rId44" Type="http://schemas.openxmlformats.org/officeDocument/2006/relationships/tags" Target="../tags/tag417.xml"/><Relationship Id="rId52" Type="http://schemas.openxmlformats.org/officeDocument/2006/relationships/tags" Target="../tags/tag425.xml"/><Relationship Id="rId60" Type="http://schemas.openxmlformats.org/officeDocument/2006/relationships/tags" Target="../tags/tag433.xml"/><Relationship Id="rId65" Type="http://schemas.openxmlformats.org/officeDocument/2006/relationships/tags" Target="../tags/tag438.xml"/><Relationship Id="rId4" Type="http://schemas.openxmlformats.org/officeDocument/2006/relationships/tags" Target="../tags/tag377.xml"/><Relationship Id="rId9" Type="http://schemas.openxmlformats.org/officeDocument/2006/relationships/tags" Target="../tags/tag382.xml"/><Relationship Id="rId14" Type="http://schemas.openxmlformats.org/officeDocument/2006/relationships/tags" Target="../tags/tag387.xml"/><Relationship Id="rId22" Type="http://schemas.openxmlformats.org/officeDocument/2006/relationships/tags" Target="../tags/tag395.xml"/><Relationship Id="rId27" Type="http://schemas.openxmlformats.org/officeDocument/2006/relationships/tags" Target="../tags/tag400.xml"/><Relationship Id="rId30" Type="http://schemas.openxmlformats.org/officeDocument/2006/relationships/tags" Target="../tags/tag403.xml"/><Relationship Id="rId35" Type="http://schemas.openxmlformats.org/officeDocument/2006/relationships/tags" Target="../tags/tag408.xml"/><Relationship Id="rId43" Type="http://schemas.openxmlformats.org/officeDocument/2006/relationships/tags" Target="../tags/tag416.xml"/><Relationship Id="rId48" Type="http://schemas.openxmlformats.org/officeDocument/2006/relationships/tags" Target="../tags/tag421.xml"/><Relationship Id="rId56" Type="http://schemas.openxmlformats.org/officeDocument/2006/relationships/tags" Target="../tags/tag429.xml"/><Relationship Id="rId64" Type="http://schemas.openxmlformats.org/officeDocument/2006/relationships/tags" Target="../tags/tag437.xml"/><Relationship Id="rId69" Type="http://schemas.openxmlformats.org/officeDocument/2006/relationships/notesSlide" Target="../notesSlides/notesSlide8.xml"/><Relationship Id="rId8" Type="http://schemas.openxmlformats.org/officeDocument/2006/relationships/tags" Target="../tags/tag381.xml"/><Relationship Id="rId51" Type="http://schemas.openxmlformats.org/officeDocument/2006/relationships/tags" Target="../tags/tag424.xml"/><Relationship Id="rId3" Type="http://schemas.openxmlformats.org/officeDocument/2006/relationships/tags" Target="../tags/tag376.xml"/><Relationship Id="rId12" Type="http://schemas.openxmlformats.org/officeDocument/2006/relationships/tags" Target="../tags/tag385.xml"/><Relationship Id="rId17" Type="http://schemas.openxmlformats.org/officeDocument/2006/relationships/tags" Target="../tags/tag390.xml"/><Relationship Id="rId25" Type="http://schemas.openxmlformats.org/officeDocument/2006/relationships/tags" Target="../tags/tag398.xml"/><Relationship Id="rId33" Type="http://schemas.openxmlformats.org/officeDocument/2006/relationships/tags" Target="../tags/tag406.xml"/><Relationship Id="rId38" Type="http://schemas.openxmlformats.org/officeDocument/2006/relationships/tags" Target="../tags/tag411.xml"/><Relationship Id="rId46" Type="http://schemas.openxmlformats.org/officeDocument/2006/relationships/tags" Target="../tags/tag419.xml"/><Relationship Id="rId59" Type="http://schemas.openxmlformats.org/officeDocument/2006/relationships/tags" Target="../tags/tag432.xml"/><Relationship Id="rId67" Type="http://schemas.openxmlformats.org/officeDocument/2006/relationships/tags" Target="../tags/tag440.xml"/><Relationship Id="rId20" Type="http://schemas.openxmlformats.org/officeDocument/2006/relationships/tags" Target="../tags/tag393.xml"/><Relationship Id="rId41" Type="http://schemas.openxmlformats.org/officeDocument/2006/relationships/tags" Target="../tags/tag414.xml"/><Relationship Id="rId54" Type="http://schemas.openxmlformats.org/officeDocument/2006/relationships/tags" Target="../tags/tag427.xml"/><Relationship Id="rId62" Type="http://schemas.openxmlformats.org/officeDocument/2006/relationships/tags" Target="../tags/tag4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26" Type="http://schemas.openxmlformats.org/officeDocument/2006/relationships/tags" Target="../tags/tag466.xml"/><Relationship Id="rId39" Type="http://schemas.openxmlformats.org/officeDocument/2006/relationships/tags" Target="../tags/tag479.xml"/><Relationship Id="rId21" Type="http://schemas.openxmlformats.org/officeDocument/2006/relationships/tags" Target="../tags/tag461.xml"/><Relationship Id="rId34" Type="http://schemas.openxmlformats.org/officeDocument/2006/relationships/tags" Target="../tags/tag474.xml"/><Relationship Id="rId42" Type="http://schemas.openxmlformats.org/officeDocument/2006/relationships/tags" Target="../tags/tag482.xml"/><Relationship Id="rId47" Type="http://schemas.openxmlformats.org/officeDocument/2006/relationships/tags" Target="../tags/tag487.xml"/><Relationship Id="rId50" Type="http://schemas.openxmlformats.org/officeDocument/2006/relationships/tags" Target="../tags/tag490.xml"/><Relationship Id="rId55" Type="http://schemas.openxmlformats.org/officeDocument/2006/relationships/tags" Target="../tags/tag495.xml"/><Relationship Id="rId63" Type="http://schemas.openxmlformats.org/officeDocument/2006/relationships/tags" Target="../tags/tag503.xml"/><Relationship Id="rId68" Type="http://schemas.openxmlformats.org/officeDocument/2006/relationships/tags" Target="../tags/tag508.xml"/><Relationship Id="rId76" Type="http://schemas.openxmlformats.org/officeDocument/2006/relationships/tags" Target="../tags/tag516.xml"/><Relationship Id="rId84" Type="http://schemas.openxmlformats.org/officeDocument/2006/relationships/tags" Target="../tags/tag524.xml"/><Relationship Id="rId89" Type="http://schemas.openxmlformats.org/officeDocument/2006/relationships/tags" Target="../tags/tag529.xml"/><Relationship Id="rId7" Type="http://schemas.openxmlformats.org/officeDocument/2006/relationships/tags" Target="../tags/tag447.xml"/><Relationship Id="rId71" Type="http://schemas.openxmlformats.org/officeDocument/2006/relationships/tags" Target="../tags/tag511.xml"/><Relationship Id="rId92" Type="http://schemas.openxmlformats.org/officeDocument/2006/relationships/notesSlide" Target="../notesSlides/notesSlide9.xml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9" Type="http://schemas.openxmlformats.org/officeDocument/2006/relationships/tags" Target="../tags/tag469.xml"/><Relationship Id="rId11" Type="http://schemas.openxmlformats.org/officeDocument/2006/relationships/tags" Target="../tags/tag451.xml"/><Relationship Id="rId24" Type="http://schemas.openxmlformats.org/officeDocument/2006/relationships/tags" Target="../tags/tag464.xml"/><Relationship Id="rId32" Type="http://schemas.openxmlformats.org/officeDocument/2006/relationships/tags" Target="../tags/tag472.xml"/><Relationship Id="rId37" Type="http://schemas.openxmlformats.org/officeDocument/2006/relationships/tags" Target="../tags/tag477.xml"/><Relationship Id="rId40" Type="http://schemas.openxmlformats.org/officeDocument/2006/relationships/tags" Target="../tags/tag480.xml"/><Relationship Id="rId45" Type="http://schemas.openxmlformats.org/officeDocument/2006/relationships/tags" Target="../tags/tag485.xml"/><Relationship Id="rId53" Type="http://schemas.openxmlformats.org/officeDocument/2006/relationships/tags" Target="../tags/tag493.xml"/><Relationship Id="rId58" Type="http://schemas.openxmlformats.org/officeDocument/2006/relationships/tags" Target="../tags/tag498.xml"/><Relationship Id="rId66" Type="http://schemas.openxmlformats.org/officeDocument/2006/relationships/tags" Target="../tags/tag506.xml"/><Relationship Id="rId74" Type="http://schemas.openxmlformats.org/officeDocument/2006/relationships/tags" Target="../tags/tag514.xml"/><Relationship Id="rId79" Type="http://schemas.openxmlformats.org/officeDocument/2006/relationships/tags" Target="../tags/tag519.xml"/><Relationship Id="rId87" Type="http://schemas.openxmlformats.org/officeDocument/2006/relationships/tags" Target="../tags/tag527.xml"/><Relationship Id="rId5" Type="http://schemas.openxmlformats.org/officeDocument/2006/relationships/tags" Target="../tags/tag445.xml"/><Relationship Id="rId61" Type="http://schemas.openxmlformats.org/officeDocument/2006/relationships/tags" Target="../tags/tag501.xml"/><Relationship Id="rId82" Type="http://schemas.openxmlformats.org/officeDocument/2006/relationships/tags" Target="../tags/tag522.xml"/><Relationship Id="rId90" Type="http://schemas.openxmlformats.org/officeDocument/2006/relationships/tags" Target="../tags/tag530.xml"/><Relationship Id="rId19" Type="http://schemas.openxmlformats.org/officeDocument/2006/relationships/tags" Target="../tags/tag459.xml"/><Relationship Id="rId14" Type="http://schemas.openxmlformats.org/officeDocument/2006/relationships/tags" Target="../tags/tag454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30" Type="http://schemas.openxmlformats.org/officeDocument/2006/relationships/tags" Target="../tags/tag470.xml"/><Relationship Id="rId35" Type="http://schemas.openxmlformats.org/officeDocument/2006/relationships/tags" Target="../tags/tag475.xml"/><Relationship Id="rId43" Type="http://schemas.openxmlformats.org/officeDocument/2006/relationships/tags" Target="../tags/tag483.xml"/><Relationship Id="rId48" Type="http://schemas.openxmlformats.org/officeDocument/2006/relationships/tags" Target="../tags/tag488.xml"/><Relationship Id="rId56" Type="http://schemas.openxmlformats.org/officeDocument/2006/relationships/tags" Target="../tags/tag496.xml"/><Relationship Id="rId64" Type="http://schemas.openxmlformats.org/officeDocument/2006/relationships/tags" Target="../tags/tag504.xml"/><Relationship Id="rId69" Type="http://schemas.openxmlformats.org/officeDocument/2006/relationships/tags" Target="../tags/tag509.xml"/><Relationship Id="rId77" Type="http://schemas.openxmlformats.org/officeDocument/2006/relationships/tags" Target="../tags/tag517.xml"/><Relationship Id="rId8" Type="http://schemas.openxmlformats.org/officeDocument/2006/relationships/tags" Target="../tags/tag448.xml"/><Relationship Id="rId51" Type="http://schemas.openxmlformats.org/officeDocument/2006/relationships/tags" Target="../tags/tag491.xml"/><Relationship Id="rId72" Type="http://schemas.openxmlformats.org/officeDocument/2006/relationships/tags" Target="../tags/tag512.xml"/><Relationship Id="rId80" Type="http://schemas.openxmlformats.org/officeDocument/2006/relationships/tags" Target="../tags/tag520.xml"/><Relationship Id="rId85" Type="http://schemas.openxmlformats.org/officeDocument/2006/relationships/tags" Target="../tags/tag525.xml"/><Relationship Id="rId3" Type="http://schemas.openxmlformats.org/officeDocument/2006/relationships/tags" Target="../tags/tag443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5" Type="http://schemas.openxmlformats.org/officeDocument/2006/relationships/tags" Target="../tags/tag465.xml"/><Relationship Id="rId33" Type="http://schemas.openxmlformats.org/officeDocument/2006/relationships/tags" Target="../tags/tag473.xml"/><Relationship Id="rId38" Type="http://schemas.openxmlformats.org/officeDocument/2006/relationships/tags" Target="../tags/tag478.xml"/><Relationship Id="rId46" Type="http://schemas.openxmlformats.org/officeDocument/2006/relationships/tags" Target="../tags/tag486.xml"/><Relationship Id="rId59" Type="http://schemas.openxmlformats.org/officeDocument/2006/relationships/tags" Target="../tags/tag499.xml"/><Relationship Id="rId67" Type="http://schemas.openxmlformats.org/officeDocument/2006/relationships/tags" Target="../tags/tag507.xml"/><Relationship Id="rId20" Type="http://schemas.openxmlformats.org/officeDocument/2006/relationships/tags" Target="../tags/tag460.xml"/><Relationship Id="rId41" Type="http://schemas.openxmlformats.org/officeDocument/2006/relationships/tags" Target="../tags/tag481.xml"/><Relationship Id="rId54" Type="http://schemas.openxmlformats.org/officeDocument/2006/relationships/tags" Target="../tags/tag494.xml"/><Relationship Id="rId62" Type="http://schemas.openxmlformats.org/officeDocument/2006/relationships/tags" Target="../tags/tag502.xml"/><Relationship Id="rId70" Type="http://schemas.openxmlformats.org/officeDocument/2006/relationships/tags" Target="../tags/tag510.xml"/><Relationship Id="rId75" Type="http://schemas.openxmlformats.org/officeDocument/2006/relationships/tags" Target="../tags/tag515.xml"/><Relationship Id="rId83" Type="http://schemas.openxmlformats.org/officeDocument/2006/relationships/tags" Target="../tags/tag523.xml"/><Relationship Id="rId88" Type="http://schemas.openxmlformats.org/officeDocument/2006/relationships/tags" Target="../tags/tag52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tags" Target="../tags/tag476.xml"/><Relationship Id="rId49" Type="http://schemas.openxmlformats.org/officeDocument/2006/relationships/tags" Target="../tags/tag489.xml"/><Relationship Id="rId57" Type="http://schemas.openxmlformats.org/officeDocument/2006/relationships/tags" Target="../tags/tag497.xml"/><Relationship Id="rId10" Type="http://schemas.openxmlformats.org/officeDocument/2006/relationships/tags" Target="../tags/tag450.xml"/><Relationship Id="rId31" Type="http://schemas.openxmlformats.org/officeDocument/2006/relationships/tags" Target="../tags/tag471.xml"/><Relationship Id="rId44" Type="http://schemas.openxmlformats.org/officeDocument/2006/relationships/tags" Target="../tags/tag484.xml"/><Relationship Id="rId52" Type="http://schemas.openxmlformats.org/officeDocument/2006/relationships/tags" Target="../tags/tag492.xml"/><Relationship Id="rId60" Type="http://schemas.openxmlformats.org/officeDocument/2006/relationships/tags" Target="../tags/tag500.xml"/><Relationship Id="rId65" Type="http://schemas.openxmlformats.org/officeDocument/2006/relationships/tags" Target="../tags/tag505.xml"/><Relationship Id="rId73" Type="http://schemas.openxmlformats.org/officeDocument/2006/relationships/tags" Target="../tags/tag513.xml"/><Relationship Id="rId78" Type="http://schemas.openxmlformats.org/officeDocument/2006/relationships/tags" Target="../tags/tag518.xml"/><Relationship Id="rId81" Type="http://schemas.openxmlformats.org/officeDocument/2006/relationships/tags" Target="../tags/tag521.xml"/><Relationship Id="rId86" Type="http://schemas.openxmlformats.org/officeDocument/2006/relationships/tags" Target="../tags/tag526.xml"/><Relationship Id="rId4" Type="http://schemas.openxmlformats.org/officeDocument/2006/relationships/tags" Target="../tags/tag444.xml"/><Relationship Id="rId9" Type="http://schemas.openxmlformats.org/officeDocument/2006/relationships/tags" Target="../tags/tag449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556.xml"/><Relationship Id="rId21" Type="http://schemas.openxmlformats.org/officeDocument/2006/relationships/tags" Target="../tags/tag551.xml"/><Relationship Id="rId42" Type="http://schemas.openxmlformats.org/officeDocument/2006/relationships/tags" Target="../tags/tag572.xml"/><Relationship Id="rId47" Type="http://schemas.openxmlformats.org/officeDocument/2006/relationships/tags" Target="../tags/tag577.xml"/><Relationship Id="rId63" Type="http://schemas.openxmlformats.org/officeDocument/2006/relationships/tags" Target="../tags/tag593.xml"/><Relationship Id="rId68" Type="http://schemas.openxmlformats.org/officeDocument/2006/relationships/tags" Target="../tags/tag598.xml"/><Relationship Id="rId84" Type="http://schemas.openxmlformats.org/officeDocument/2006/relationships/tags" Target="../tags/tag614.xml"/><Relationship Id="rId89" Type="http://schemas.openxmlformats.org/officeDocument/2006/relationships/tags" Target="../tags/tag619.xml"/><Relationship Id="rId112" Type="http://schemas.openxmlformats.org/officeDocument/2006/relationships/tags" Target="../tags/tag642.xml"/><Relationship Id="rId2" Type="http://schemas.openxmlformats.org/officeDocument/2006/relationships/tags" Target="../tags/tag532.xml"/><Relationship Id="rId16" Type="http://schemas.openxmlformats.org/officeDocument/2006/relationships/tags" Target="../tags/tag546.xml"/><Relationship Id="rId29" Type="http://schemas.openxmlformats.org/officeDocument/2006/relationships/tags" Target="../tags/tag559.xml"/><Relationship Id="rId107" Type="http://schemas.openxmlformats.org/officeDocument/2006/relationships/tags" Target="../tags/tag637.xml"/><Relationship Id="rId11" Type="http://schemas.openxmlformats.org/officeDocument/2006/relationships/tags" Target="../tags/tag541.xml"/><Relationship Id="rId24" Type="http://schemas.openxmlformats.org/officeDocument/2006/relationships/tags" Target="../tags/tag554.xml"/><Relationship Id="rId32" Type="http://schemas.openxmlformats.org/officeDocument/2006/relationships/tags" Target="../tags/tag562.xml"/><Relationship Id="rId37" Type="http://schemas.openxmlformats.org/officeDocument/2006/relationships/tags" Target="../tags/tag567.xml"/><Relationship Id="rId40" Type="http://schemas.openxmlformats.org/officeDocument/2006/relationships/tags" Target="../tags/tag570.xml"/><Relationship Id="rId45" Type="http://schemas.openxmlformats.org/officeDocument/2006/relationships/tags" Target="../tags/tag575.xml"/><Relationship Id="rId53" Type="http://schemas.openxmlformats.org/officeDocument/2006/relationships/tags" Target="../tags/tag583.xml"/><Relationship Id="rId58" Type="http://schemas.openxmlformats.org/officeDocument/2006/relationships/tags" Target="../tags/tag588.xml"/><Relationship Id="rId66" Type="http://schemas.openxmlformats.org/officeDocument/2006/relationships/tags" Target="../tags/tag596.xml"/><Relationship Id="rId74" Type="http://schemas.openxmlformats.org/officeDocument/2006/relationships/tags" Target="../tags/tag604.xml"/><Relationship Id="rId79" Type="http://schemas.openxmlformats.org/officeDocument/2006/relationships/tags" Target="../tags/tag609.xml"/><Relationship Id="rId87" Type="http://schemas.openxmlformats.org/officeDocument/2006/relationships/tags" Target="../tags/tag617.xml"/><Relationship Id="rId102" Type="http://schemas.openxmlformats.org/officeDocument/2006/relationships/tags" Target="../tags/tag632.xml"/><Relationship Id="rId110" Type="http://schemas.openxmlformats.org/officeDocument/2006/relationships/tags" Target="../tags/tag640.xml"/><Relationship Id="rId5" Type="http://schemas.openxmlformats.org/officeDocument/2006/relationships/tags" Target="../tags/tag535.xml"/><Relationship Id="rId61" Type="http://schemas.openxmlformats.org/officeDocument/2006/relationships/tags" Target="../tags/tag591.xml"/><Relationship Id="rId82" Type="http://schemas.openxmlformats.org/officeDocument/2006/relationships/tags" Target="../tags/tag612.xml"/><Relationship Id="rId90" Type="http://schemas.openxmlformats.org/officeDocument/2006/relationships/tags" Target="../tags/tag620.xml"/><Relationship Id="rId95" Type="http://schemas.openxmlformats.org/officeDocument/2006/relationships/tags" Target="../tags/tag625.xml"/><Relationship Id="rId19" Type="http://schemas.openxmlformats.org/officeDocument/2006/relationships/tags" Target="../tags/tag549.xml"/><Relationship Id="rId14" Type="http://schemas.openxmlformats.org/officeDocument/2006/relationships/tags" Target="../tags/tag544.xml"/><Relationship Id="rId22" Type="http://schemas.openxmlformats.org/officeDocument/2006/relationships/tags" Target="../tags/tag552.xml"/><Relationship Id="rId27" Type="http://schemas.openxmlformats.org/officeDocument/2006/relationships/tags" Target="../tags/tag557.xml"/><Relationship Id="rId30" Type="http://schemas.openxmlformats.org/officeDocument/2006/relationships/tags" Target="../tags/tag560.xml"/><Relationship Id="rId35" Type="http://schemas.openxmlformats.org/officeDocument/2006/relationships/tags" Target="../tags/tag565.xml"/><Relationship Id="rId43" Type="http://schemas.openxmlformats.org/officeDocument/2006/relationships/tags" Target="../tags/tag573.xml"/><Relationship Id="rId48" Type="http://schemas.openxmlformats.org/officeDocument/2006/relationships/tags" Target="../tags/tag578.xml"/><Relationship Id="rId56" Type="http://schemas.openxmlformats.org/officeDocument/2006/relationships/tags" Target="../tags/tag586.xml"/><Relationship Id="rId64" Type="http://schemas.openxmlformats.org/officeDocument/2006/relationships/tags" Target="../tags/tag594.xml"/><Relationship Id="rId69" Type="http://schemas.openxmlformats.org/officeDocument/2006/relationships/tags" Target="../tags/tag599.xml"/><Relationship Id="rId77" Type="http://schemas.openxmlformats.org/officeDocument/2006/relationships/tags" Target="../tags/tag607.xml"/><Relationship Id="rId100" Type="http://schemas.openxmlformats.org/officeDocument/2006/relationships/tags" Target="../tags/tag630.xml"/><Relationship Id="rId105" Type="http://schemas.openxmlformats.org/officeDocument/2006/relationships/tags" Target="../tags/tag635.xml"/><Relationship Id="rId113" Type="http://schemas.openxmlformats.org/officeDocument/2006/relationships/slideLayout" Target="../slideLayouts/slideLayout2.xml"/><Relationship Id="rId8" Type="http://schemas.openxmlformats.org/officeDocument/2006/relationships/tags" Target="../tags/tag538.xml"/><Relationship Id="rId51" Type="http://schemas.openxmlformats.org/officeDocument/2006/relationships/tags" Target="../tags/tag581.xml"/><Relationship Id="rId72" Type="http://schemas.openxmlformats.org/officeDocument/2006/relationships/tags" Target="../tags/tag602.xml"/><Relationship Id="rId80" Type="http://schemas.openxmlformats.org/officeDocument/2006/relationships/tags" Target="../tags/tag610.xml"/><Relationship Id="rId85" Type="http://schemas.openxmlformats.org/officeDocument/2006/relationships/tags" Target="../tags/tag615.xml"/><Relationship Id="rId93" Type="http://schemas.openxmlformats.org/officeDocument/2006/relationships/tags" Target="../tags/tag623.xml"/><Relationship Id="rId98" Type="http://schemas.openxmlformats.org/officeDocument/2006/relationships/tags" Target="../tags/tag628.xml"/><Relationship Id="rId3" Type="http://schemas.openxmlformats.org/officeDocument/2006/relationships/tags" Target="../tags/tag533.xml"/><Relationship Id="rId12" Type="http://schemas.openxmlformats.org/officeDocument/2006/relationships/tags" Target="../tags/tag542.xml"/><Relationship Id="rId17" Type="http://schemas.openxmlformats.org/officeDocument/2006/relationships/tags" Target="../tags/tag547.xml"/><Relationship Id="rId25" Type="http://schemas.openxmlformats.org/officeDocument/2006/relationships/tags" Target="../tags/tag555.xml"/><Relationship Id="rId33" Type="http://schemas.openxmlformats.org/officeDocument/2006/relationships/tags" Target="../tags/tag563.xml"/><Relationship Id="rId38" Type="http://schemas.openxmlformats.org/officeDocument/2006/relationships/tags" Target="../tags/tag568.xml"/><Relationship Id="rId46" Type="http://schemas.openxmlformats.org/officeDocument/2006/relationships/tags" Target="../tags/tag576.xml"/><Relationship Id="rId59" Type="http://schemas.openxmlformats.org/officeDocument/2006/relationships/tags" Target="../tags/tag589.xml"/><Relationship Id="rId67" Type="http://schemas.openxmlformats.org/officeDocument/2006/relationships/tags" Target="../tags/tag597.xml"/><Relationship Id="rId103" Type="http://schemas.openxmlformats.org/officeDocument/2006/relationships/tags" Target="../tags/tag633.xml"/><Relationship Id="rId108" Type="http://schemas.openxmlformats.org/officeDocument/2006/relationships/tags" Target="../tags/tag638.xml"/><Relationship Id="rId20" Type="http://schemas.openxmlformats.org/officeDocument/2006/relationships/tags" Target="../tags/tag550.xml"/><Relationship Id="rId41" Type="http://schemas.openxmlformats.org/officeDocument/2006/relationships/tags" Target="../tags/tag571.xml"/><Relationship Id="rId54" Type="http://schemas.openxmlformats.org/officeDocument/2006/relationships/tags" Target="../tags/tag584.xml"/><Relationship Id="rId62" Type="http://schemas.openxmlformats.org/officeDocument/2006/relationships/tags" Target="../tags/tag592.xml"/><Relationship Id="rId70" Type="http://schemas.openxmlformats.org/officeDocument/2006/relationships/tags" Target="../tags/tag600.xml"/><Relationship Id="rId75" Type="http://schemas.openxmlformats.org/officeDocument/2006/relationships/tags" Target="../tags/tag605.xml"/><Relationship Id="rId83" Type="http://schemas.openxmlformats.org/officeDocument/2006/relationships/tags" Target="../tags/tag613.xml"/><Relationship Id="rId88" Type="http://schemas.openxmlformats.org/officeDocument/2006/relationships/tags" Target="../tags/tag618.xml"/><Relationship Id="rId91" Type="http://schemas.openxmlformats.org/officeDocument/2006/relationships/tags" Target="../tags/tag621.xml"/><Relationship Id="rId96" Type="http://schemas.openxmlformats.org/officeDocument/2006/relationships/tags" Target="../tags/tag626.xml"/><Relationship Id="rId111" Type="http://schemas.openxmlformats.org/officeDocument/2006/relationships/tags" Target="../tags/tag641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5" Type="http://schemas.openxmlformats.org/officeDocument/2006/relationships/tags" Target="../tags/tag545.xml"/><Relationship Id="rId23" Type="http://schemas.openxmlformats.org/officeDocument/2006/relationships/tags" Target="../tags/tag553.xml"/><Relationship Id="rId28" Type="http://schemas.openxmlformats.org/officeDocument/2006/relationships/tags" Target="../tags/tag558.xml"/><Relationship Id="rId36" Type="http://schemas.openxmlformats.org/officeDocument/2006/relationships/tags" Target="../tags/tag566.xml"/><Relationship Id="rId49" Type="http://schemas.openxmlformats.org/officeDocument/2006/relationships/tags" Target="../tags/tag579.xml"/><Relationship Id="rId57" Type="http://schemas.openxmlformats.org/officeDocument/2006/relationships/tags" Target="../tags/tag587.xml"/><Relationship Id="rId106" Type="http://schemas.openxmlformats.org/officeDocument/2006/relationships/tags" Target="../tags/tag636.xml"/><Relationship Id="rId114" Type="http://schemas.openxmlformats.org/officeDocument/2006/relationships/notesSlide" Target="../notesSlides/notesSlide10.xml"/><Relationship Id="rId10" Type="http://schemas.openxmlformats.org/officeDocument/2006/relationships/tags" Target="../tags/tag540.xml"/><Relationship Id="rId31" Type="http://schemas.openxmlformats.org/officeDocument/2006/relationships/tags" Target="../tags/tag561.xml"/><Relationship Id="rId44" Type="http://schemas.openxmlformats.org/officeDocument/2006/relationships/tags" Target="../tags/tag574.xml"/><Relationship Id="rId52" Type="http://schemas.openxmlformats.org/officeDocument/2006/relationships/tags" Target="../tags/tag582.xml"/><Relationship Id="rId60" Type="http://schemas.openxmlformats.org/officeDocument/2006/relationships/tags" Target="../tags/tag590.xml"/><Relationship Id="rId65" Type="http://schemas.openxmlformats.org/officeDocument/2006/relationships/tags" Target="../tags/tag595.xml"/><Relationship Id="rId73" Type="http://schemas.openxmlformats.org/officeDocument/2006/relationships/tags" Target="../tags/tag603.xml"/><Relationship Id="rId78" Type="http://schemas.openxmlformats.org/officeDocument/2006/relationships/tags" Target="../tags/tag608.xml"/><Relationship Id="rId81" Type="http://schemas.openxmlformats.org/officeDocument/2006/relationships/tags" Target="../tags/tag611.xml"/><Relationship Id="rId86" Type="http://schemas.openxmlformats.org/officeDocument/2006/relationships/tags" Target="../tags/tag616.xml"/><Relationship Id="rId94" Type="http://schemas.openxmlformats.org/officeDocument/2006/relationships/tags" Target="../tags/tag624.xml"/><Relationship Id="rId99" Type="http://schemas.openxmlformats.org/officeDocument/2006/relationships/tags" Target="../tags/tag629.xml"/><Relationship Id="rId101" Type="http://schemas.openxmlformats.org/officeDocument/2006/relationships/tags" Target="../tags/tag631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3" Type="http://schemas.openxmlformats.org/officeDocument/2006/relationships/tags" Target="../tags/tag543.xml"/><Relationship Id="rId18" Type="http://schemas.openxmlformats.org/officeDocument/2006/relationships/tags" Target="../tags/tag548.xml"/><Relationship Id="rId39" Type="http://schemas.openxmlformats.org/officeDocument/2006/relationships/tags" Target="../tags/tag569.xml"/><Relationship Id="rId109" Type="http://schemas.openxmlformats.org/officeDocument/2006/relationships/tags" Target="../tags/tag639.xml"/><Relationship Id="rId34" Type="http://schemas.openxmlformats.org/officeDocument/2006/relationships/tags" Target="../tags/tag564.xml"/><Relationship Id="rId50" Type="http://schemas.openxmlformats.org/officeDocument/2006/relationships/tags" Target="../tags/tag580.xml"/><Relationship Id="rId55" Type="http://schemas.openxmlformats.org/officeDocument/2006/relationships/tags" Target="../tags/tag585.xml"/><Relationship Id="rId76" Type="http://schemas.openxmlformats.org/officeDocument/2006/relationships/tags" Target="../tags/tag606.xml"/><Relationship Id="rId97" Type="http://schemas.openxmlformats.org/officeDocument/2006/relationships/tags" Target="../tags/tag627.xml"/><Relationship Id="rId104" Type="http://schemas.openxmlformats.org/officeDocument/2006/relationships/tags" Target="../tags/tag634.xml"/><Relationship Id="rId7" Type="http://schemas.openxmlformats.org/officeDocument/2006/relationships/tags" Target="../tags/tag537.xml"/><Relationship Id="rId71" Type="http://schemas.openxmlformats.org/officeDocument/2006/relationships/tags" Target="../tags/tag601.xml"/><Relationship Id="rId92" Type="http://schemas.openxmlformats.org/officeDocument/2006/relationships/tags" Target="../tags/tag62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tags" Target="../tags/tag668.xml"/><Relationship Id="rId117" Type="http://schemas.openxmlformats.org/officeDocument/2006/relationships/tags" Target="../tags/tag759.xml"/><Relationship Id="rId21" Type="http://schemas.openxmlformats.org/officeDocument/2006/relationships/tags" Target="../tags/tag663.xml"/><Relationship Id="rId42" Type="http://schemas.openxmlformats.org/officeDocument/2006/relationships/tags" Target="../tags/tag684.xml"/><Relationship Id="rId47" Type="http://schemas.openxmlformats.org/officeDocument/2006/relationships/tags" Target="../tags/tag689.xml"/><Relationship Id="rId63" Type="http://schemas.openxmlformats.org/officeDocument/2006/relationships/tags" Target="../tags/tag705.xml"/><Relationship Id="rId68" Type="http://schemas.openxmlformats.org/officeDocument/2006/relationships/tags" Target="../tags/tag710.xml"/><Relationship Id="rId84" Type="http://schemas.openxmlformats.org/officeDocument/2006/relationships/tags" Target="../tags/tag726.xml"/><Relationship Id="rId89" Type="http://schemas.openxmlformats.org/officeDocument/2006/relationships/tags" Target="../tags/tag731.xml"/><Relationship Id="rId112" Type="http://schemas.openxmlformats.org/officeDocument/2006/relationships/tags" Target="../tags/tag754.xml"/><Relationship Id="rId16" Type="http://schemas.openxmlformats.org/officeDocument/2006/relationships/tags" Target="../tags/tag658.xml"/><Relationship Id="rId107" Type="http://schemas.openxmlformats.org/officeDocument/2006/relationships/tags" Target="../tags/tag749.xml"/><Relationship Id="rId11" Type="http://schemas.openxmlformats.org/officeDocument/2006/relationships/tags" Target="../tags/tag653.xml"/><Relationship Id="rId32" Type="http://schemas.openxmlformats.org/officeDocument/2006/relationships/tags" Target="../tags/tag674.xml"/><Relationship Id="rId37" Type="http://schemas.openxmlformats.org/officeDocument/2006/relationships/tags" Target="../tags/tag679.xml"/><Relationship Id="rId53" Type="http://schemas.openxmlformats.org/officeDocument/2006/relationships/tags" Target="../tags/tag695.xml"/><Relationship Id="rId58" Type="http://schemas.openxmlformats.org/officeDocument/2006/relationships/tags" Target="../tags/tag700.xml"/><Relationship Id="rId74" Type="http://schemas.openxmlformats.org/officeDocument/2006/relationships/tags" Target="../tags/tag716.xml"/><Relationship Id="rId79" Type="http://schemas.openxmlformats.org/officeDocument/2006/relationships/tags" Target="../tags/tag721.xml"/><Relationship Id="rId102" Type="http://schemas.openxmlformats.org/officeDocument/2006/relationships/tags" Target="../tags/tag744.xml"/><Relationship Id="rId123" Type="http://schemas.openxmlformats.org/officeDocument/2006/relationships/tags" Target="../tags/tag765.xml"/><Relationship Id="rId128" Type="http://schemas.openxmlformats.org/officeDocument/2006/relationships/notesSlide" Target="../notesSlides/notesSlide11.xml"/><Relationship Id="rId5" Type="http://schemas.openxmlformats.org/officeDocument/2006/relationships/tags" Target="../tags/tag647.xml"/><Relationship Id="rId90" Type="http://schemas.openxmlformats.org/officeDocument/2006/relationships/tags" Target="../tags/tag732.xml"/><Relationship Id="rId95" Type="http://schemas.openxmlformats.org/officeDocument/2006/relationships/tags" Target="../tags/tag737.xml"/><Relationship Id="rId19" Type="http://schemas.openxmlformats.org/officeDocument/2006/relationships/tags" Target="../tags/tag661.xml"/><Relationship Id="rId14" Type="http://schemas.openxmlformats.org/officeDocument/2006/relationships/tags" Target="../tags/tag656.xml"/><Relationship Id="rId22" Type="http://schemas.openxmlformats.org/officeDocument/2006/relationships/tags" Target="../tags/tag664.xml"/><Relationship Id="rId27" Type="http://schemas.openxmlformats.org/officeDocument/2006/relationships/tags" Target="../tags/tag669.xml"/><Relationship Id="rId30" Type="http://schemas.openxmlformats.org/officeDocument/2006/relationships/tags" Target="../tags/tag672.xml"/><Relationship Id="rId35" Type="http://schemas.openxmlformats.org/officeDocument/2006/relationships/tags" Target="../tags/tag677.xml"/><Relationship Id="rId43" Type="http://schemas.openxmlformats.org/officeDocument/2006/relationships/tags" Target="../tags/tag685.xml"/><Relationship Id="rId48" Type="http://schemas.openxmlformats.org/officeDocument/2006/relationships/tags" Target="../tags/tag690.xml"/><Relationship Id="rId56" Type="http://schemas.openxmlformats.org/officeDocument/2006/relationships/tags" Target="../tags/tag698.xml"/><Relationship Id="rId64" Type="http://schemas.openxmlformats.org/officeDocument/2006/relationships/tags" Target="../tags/tag706.xml"/><Relationship Id="rId69" Type="http://schemas.openxmlformats.org/officeDocument/2006/relationships/tags" Target="../tags/tag711.xml"/><Relationship Id="rId77" Type="http://schemas.openxmlformats.org/officeDocument/2006/relationships/tags" Target="../tags/tag719.xml"/><Relationship Id="rId100" Type="http://schemas.openxmlformats.org/officeDocument/2006/relationships/tags" Target="../tags/tag742.xml"/><Relationship Id="rId105" Type="http://schemas.openxmlformats.org/officeDocument/2006/relationships/tags" Target="../tags/tag747.xml"/><Relationship Id="rId113" Type="http://schemas.openxmlformats.org/officeDocument/2006/relationships/tags" Target="../tags/tag755.xml"/><Relationship Id="rId118" Type="http://schemas.openxmlformats.org/officeDocument/2006/relationships/tags" Target="../tags/tag760.xml"/><Relationship Id="rId126" Type="http://schemas.openxmlformats.org/officeDocument/2006/relationships/tags" Target="../tags/tag768.xml"/><Relationship Id="rId8" Type="http://schemas.openxmlformats.org/officeDocument/2006/relationships/tags" Target="../tags/tag650.xml"/><Relationship Id="rId51" Type="http://schemas.openxmlformats.org/officeDocument/2006/relationships/tags" Target="../tags/tag693.xml"/><Relationship Id="rId72" Type="http://schemas.openxmlformats.org/officeDocument/2006/relationships/tags" Target="../tags/tag714.xml"/><Relationship Id="rId80" Type="http://schemas.openxmlformats.org/officeDocument/2006/relationships/tags" Target="../tags/tag722.xml"/><Relationship Id="rId85" Type="http://schemas.openxmlformats.org/officeDocument/2006/relationships/tags" Target="../tags/tag727.xml"/><Relationship Id="rId93" Type="http://schemas.openxmlformats.org/officeDocument/2006/relationships/tags" Target="../tags/tag735.xml"/><Relationship Id="rId98" Type="http://schemas.openxmlformats.org/officeDocument/2006/relationships/tags" Target="../tags/tag740.xml"/><Relationship Id="rId121" Type="http://schemas.openxmlformats.org/officeDocument/2006/relationships/tags" Target="../tags/tag763.xml"/><Relationship Id="rId3" Type="http://schemas.openxmlformats.org/officeDocument/2006/relationships/tags" Target="../tags/tag645.xml"/><Relationship Id="rId12" Type="http://schemas.openxmlformats.org/officeDocument/2006/relationships/tags" Target="../tags/tag654.xml"/><Relationship Id="rId17" Type="http://schemas.openxmlformats.org/officeDocument/2006/relationships/tags" Target="../tags/tag659.xml"/><Relationship Id="rId25" Type="http://schemas.openxmlformats.org/officeDocument/2006/relationships/tags" Target="../tags/tag667.xml"/><Relationship Id="rId33" Type="http://schemas.openxmlformats.org/officeDocument/2006/relationships/tags" Target="../tags/tag675.xml"/><Relationship Id="rId38" Type="http://schemas.openxmlformats.org/officeDocument/2006/relationships/tags" Target="../tags/tag680.xml"/><Relationship Id="rId46" Type="http://schemas.openxmlformats.org/officeDocument/2006/relationships/tags" Target="../tags/tag688.xml"/><Relationship Id="rId59" Type="http://schemas.openxmlformats.org/officeDocument/2006/relationships/tags" Target="../tags/tag701.xml"/><Relationship Id="rId67" Type="http://schemas.openxmlformats.org/officeDocument/2006/relationships/tags" Target="../tags/tag709.xml"/><Relationship Id="rId103" Type="http://schemas.openxmlformats.org/officeDocument/2006/relationships/tags" Target="../tags/tag745.xml"/><Relationship Id="rId108" Type="http://schemas.openxmlformats.org/officeDocument/2006/relationships/tags" Target="../tags/tag750.xml"/><Relationship Id="rId116" Type="http://schemas.openxmlformats.org/officeDocument/2006/relationships/tags" Target="../tags/tag758.xml"/><Relationship Id="rId124" Type="http://schemas.openxmlformats.org/officeDocument/2006/relationships/tags" Target="../tags/tag766.xml"/><Relationship Id="rId20" Type="http://schemas.openxmlformats.org/officeDocument/2006/relationships/tags" Target="../tags/tag662.xml"/><Relationship Id="rId41" Type="http://schemas.openxmlformats.org/officeDocument/2006/relationships/tags" Target="../tags/tag683.xml"/><Relationship Id="rId54" Type="http://schemas.openxmlformats.org/officeDocument/2006/relationships/tags" Target="../tags/tag696.xml"/><Relationship Id="rId62" Type="http://schemas.openxmlformats.org/officeDocument/2006/relationships/tags" Target="../tags/tag704.xml"/><Relationship Id="rId70" Type="http://schemas.openxmlformats.org/officeDocument/2006/relationships/tags" Target="../tags/tag712.xml"/><Relationship Id="rId75" Type="http://schemas.openxmlformats.org/officeDocument/2006/relationships/tags" Target="../tags/tag717.xml"/><Relationship Id="rId83" Type="http://schemas.openxmlformats.org/officeDocument/2006/relationships/tags" Target="../tags/tag725.xml"/><Relationship Id="rId88" Type="http://schemas.openxmlformats.org/officeDocument/2006/relationships/tags" Target="../tags/tag730.xml"/><Relationship Id="rId91" Type="http://schemas.openxmlformats.org/officeDocument/2006/relationships/tags" Target="../tags/tag733.xml"/><Relationship Id="rId96" Type="http://schemas.openxmlformats.org/officeDocument/2006/relationships/tags" Target="../tags/tag738.xml"/><Relationship Id="rId111" Type="http://schemas.openxmlformats.org/officeDocument/2006/relationships/tags" Target="../tags/tag753.xml"/><Relationship Id="rId1" Type="http://schemas.openxmlformats.org/officeDocument/2006/relationships/tags" Target="../tags/tag643.xml"/><Relationship Id="rId6" Type="http://schemas.openxmlformats.org/officeDocument/2006/relationships/tags" Target="../tags/tag648.xml"/><Relationship Id="rId15" Type="http://schemas.openxmlformats.org/officeDocument/2006/relationships/tags" Target="../tags/tag657.xml"/><Relationship Id="rId23" Type="http://schemas.openxmlformats.org/officeDocument/2006/relationships/tags" Target="../tags/tag665.xml"/><Relationship Id="rId28" Type="http://schemas.openxmlformats.org/officeDocument/2006/relationships/tags" Target="../tags/tag670.xml"/><Relationship Id="rId36" Type="http://schemas.openxmlformats.org/officeDocument/2006/relationships/tags" Target="../tags/tag678.xml"/><Relationship Id="rId49" Type="http://schemas.openxmlformats.org/officeDocument/2006/relationships/tags" Target="../tags/tag691.xml"/><Relationship Id="rId57" Type="http://schemas.openxmlformats.org/officeDocument/2006/relationships/tags" Target="../tags/tag699.xml"/><Relationship Id="rId106" Type="http://schemas.openxmlformats.org/officeDocument/2006/relationships/tags" Target="../tags/tag748.xml"/><Relationship Id="rId114" Type="http://schemas.openxmlformats.org/officeDocument/2006/relationships/tags" Target="../tags/tag756.xml"/><Relationship Id="rId119" Type="http://schemas.openxmlformats.org/officeDocument/2006/relationships/tags" Target="../tags/tag761.xml"/><Relationship Id="rId127" Type="http://schemas.openxmlformats.org/officeDocument/2006/relationships/slideLayout" Target="../slideLayouts/slideLayout2.xml"/><Relationship Id="rId10" Type="http://schemas.openxmlformats.org/officeDocument/2006/relationships/tags" Target="../tags/tag652.xml"/><Relationship Id="rId31" Type="http://schemas.openxmlformats.org/officeDocument/2006/relationships/tags" Target="../tags/tag673.xml"/><Relationship Id="rId44" Type="http://schemas.openxmlformats.org/officeDocument/2006/relationships/tags" Target="../tags/tag686.xml"/><Relationship Id="rId52" Type="http://schemas.openxmlformats.org/officeDocument/2006/relationships/tags" Target="../tags/tag694.xml"/><Relationship Id="rId60" Type="http://schemas.openxmlformats.org/officeDocument/2006/relationships/tags" Target="../tags/tag702.xml"/><Relationship Id="rId65" Type="http://schemas.openxmlformats.org/officeDocument/2006/relationships/tags" Target="../tags/tag707.xml"/><Relationship Id="rId73" Type="http://schemas.openxmlformats.org/officeDocument/2006/relationships/tags" Target="../tags/tag715.xml"/><Relationship Id="rId78" Type="http://schemas.openxmlformats.org/officeDocument/2006/relationships/tags" Target="../tags/tag720.xml"/><Relationship Id="rId81" Type="http://schemas.openxmlformats.org/officeDocument/2006/relationships/tags" Target="../tags/tag723.xml"/><Relationship Id="rId86" Type="http://schemas.openxmlformats.org/officeDocument/2006/relationships/tags" Target="../tags/tag728.xml"/><Relationship Id="rId94" Type="http://schemas.openxmlformats.org/officeDocument/2006/relationships/tags" Target="../tags/tag736.xml"/><Relationship Id="rId99" Type="http://schemas.openxmlformats.org/officeDocument/2006/relationships/tags" Target="../tags/tag741.xml"/><Relationship Id="rId101" Type="http://schemas.openxmlformats.org/officeDocument/2006/relationships/tags" Target="../tags/tag743.xml"/><Relationship Id="rId122" Type="http://schemas.openxmlformats.org/officeDocument/2006/relationships/tags" Target="../tags/tag764.xml"/><Relationship Id="rId4" Type="http://schemas.openxmlformats.org/officeDocument/2006/relationships/tags" Target="../tags/tag646.xml"/><Relationship Id="rId9" Type="http://schemas.openxmlformats.org/officeDocument/2006/relationships/tags" Target="../tags/tag651.xml"/><Relationship Id="rId13" Type="http://schemas.openxmlformats.org/officeDocument/2006/relationships/tags" Target="../tags/tag655.xml"/><Relationship Id="rId18" Type="http://schemas.openxmlformats.org/officeDocument/2006/relationships/tags" Target="../tags/tag660.xml"/><Relationship Id="rId39" Type="http://schemas.openxmlformats.org/officeDocument/2006/relationships/tags" Target="../tags/tag681.xml"/><Relationship Id="rId109" Type="http://schemas.openxmlformats.org/officeDocument/2006/relationships/tags" Target="../tags/tag751.xml"/><Relationship Id="rId34" Type="http://schemas.openxmlformats.org/officeDocument/2006/relationships/tags" Target="../tags/tag676.xml"/><Relationship Id="rId50" Type="http://schemas.openxmlformats.org/officeDocument/2006/relationships/tags" Target="../tags/tag692.xml"/><Relationship Id="rId55" Type="http://schemas.openxmlformats.org/officeDocument/2006/relationships/tags" Target="../tags/tag697.xml"/><Relationship Id="rId76" Type="http://schemas.openxmlformats.org/officeDocument/2006/relationships/tags" Target="../tags/tag718.xml"/><Relationship Id="rId97" Type="http://schemas.openxmlformats.org/officeDocument/2006/relationships/tags" Target="../tags/tag739.xml"/><Relationship Id="rId104" Type="http://schemas.openxmlformats.org/officeDocument/2006/relationships/tags" Target="../tags/tag746.xml"/><Relationship Id="rId120" Type="http://schemas.openxmlformats.org/officeDocument/2006/relationships/tags" Target="../tags/tag762.xml"/><Relationship Id="rId125" Type="http://schemas.openxmlformats.org/officeDocument/2006/relationships/tags" Target="../tags/tag767.xml"/><Relationship Id="rId7" Type="http://schemas.openxmlformats.org/officeDocument/2006/relationships/tags" Target="../tags/tag649.xml"/><Relationship Id="rId71" Type="http://schemas.openxmlformats.org/officeDocument/2006/relationships/tags" Target="../tags/tag713.xml"/><Relationship Id="rId92" Type="http://schemas.openxmlformats.org/officeDocument/2006/relationships/tags" Target="../tags/tag734.xml"/><Relationship Id="rId2" Type="http://schemas.openxmlformats.org/officeDocument/2006/relationships/tags" Target="../tags/tag644.xml"/><Relationship Id="rId29" Type="http://schemas.openxmlformats.org/officeDocument/2006/relationships/tags" Target="../tags/tag671.xml"/><Relationship Id="rId24" Type="http://schemas.openxmlformats.org/officeDocument/2006/relationships/tags" Target="../tags/tag666.xml"/><Relationship Id="rId40" Type="http://schemas.openxmlformats.org/officeDocument/2006/relationships/tags" Target="../tags/tag682.xml"/><Relationship Id="rId45" Type="http://schemas.openxmlformats.org/officeDocument/2006/relationships/tags" Target="../tags/tag687.xml"/><Relationship Id="rId66" Type="http://schemas.openxmlformats.org/officeDocument/2006/relationships/tags" Target="../tags/tag708.xml"/><Relationship Id="rId87" Type="http://schemas.openxmlformats.org/officeDocument/2006/relationships/tags" Target="../tags/tag729.xml"/><Relationship Id="rId110" Type="http://schemas.openxmlformats.org/officeDocument/2006/relationships/tags" Target="../tags/tag752.xml"/><Relationship Id="rId115" Type="http://schemas.openxmlformats.org/officeDocument/2006/relationships/tags" Target="../tags/tag757.xml"/><Relationship Id="rId61" Type="http://schemas.openxmlformats.org/officeDocument/2006/relationships/tags" Target="../tags/tag703.xml"/><Relationship Id="rId82" Type="http://schemas.openxmlformats.org/officeDocument/2006/relationships/tags" Target="../tags/tag7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b1001</a:t>
            </a:r>
            <a:br>
              <a:rPr lang="en-US" dirty="0" smtClean="0"/>
            </a:br>
            <a:r>
              <a:rPr lang="en-US" dirty="0" smtClean="0"/>
              <a:t>Single Cycle 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3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/>
              <a:t>Overall Dataflow</a:t>
            </a:r>
          </a:p>
          <a:p>
            <a:pPr eaLnBrk="1" hangingPunct="1">
              <a:buFontTx/>
              <a:buNone/>
            </a:pPr>
            <a:r>
              <a:rPr lang="en-US" dirty="0"/>
              <a:t>	PC fetches instructions</a:t>
            </a:r>
          </a:p>
          <a:p>
            <a:pPr eaLnBrk="1" hangingPunct="1">
              <a:buFontTx/>
              <a:buNone/>
            </a:pPr>
            <a:r>
              <a:rPr lang="en-US" dirty="0"/>
              <a:t>	Instructions select operand registers, ALU immediate values</a:t>
            </a:r>
          </a:p>
          <a:p>
            <a:pPr eaLnBrk="1" hangingPunct="1">
              <a:buFontTx/>
              <a:buNone/>
            </a:pPr>
            <a:r>
              <a:rPr lang="en-US" dirty="0"/>
              <a:t>	ALU computes values</a:t>
            </a:r>
          </a:p>
          <a:p>
            <a:pPr eaLnBrk="1" hangingPunct="1">
              <a:buFontTx/>
              <a:buNone/>
            </a:pPr>
            <a:r>
              <a:rPr lang="en-US" dirty="0"/>
              <a:t>	Load/Store addresses computed in ALU</a:t>
            </a:r>
          </a:p>
          <a:p>
            <a:pPr eaLnBrk="1" hangingPunct="1">
              <a:buFontTx/>
              <a:buNone/>
            </a:pPr>
            <a:r>
              <a:rPr lang="en-US" dirty="0"/>
              <a:t>	Result goes to register file or Data memory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Overview</a:t>
            </a:r>
          </a:p>
        </p:txBody>
      </p:sp>
      <p:pic>
        <p:nvPicPr>
          <p:cNvPr id="23557" name="Picture 24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733800"/>
            <a:ext cx="7807325" cy="284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Program/Instruction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Large, single ported read-only memory</a:t>
            </a:r>
          </a:p>
          <a:p>
            <a:pPr lvl="1"/>
            <a:r>
              <a:rPr lang="en-US" dirty="0" smtClean="0"/>
              <a:t>For today</a:t>
            </a:r>
          </a:p>
          <a:p>
            <a:pPr lvl="1"/>
            <a:endParaRPr lang="en-US" dirty="0"/>
          </a:p>
          <a:p>
            <a:r>
              <a:rPr lang="en-US" dirty="0" smtClean="0"/>
              <a:t>Stores the program the processor executes</a:t>
            </a:r>
          </a:p>
          <a:p>
            <a:endParaRPr lang="en-US" dirty="0"/>
          </a:p>
          <a:p>
            <a:r>
              <a:rPr lang="en-US" dirty="0" smtClean="0"/>
              <a:t>Instructions are </a:t>
            </a:r>
            <a:r>
              <a:rPr lang="en-US" dirty="0" smtClean="0"/>
              <a:t>4 bytes </a:t>
            </a:r>
            <a:r>
              <a:rPr lang="en-US" dirty="0" smtClean="0"/>
              <a:t>wide</a:t>
            </a:r>
          </a:p>
          <a:p>
            <a:pPr lvl="1"/>
            <a:r>
              <a:rPr lang="en-US" dirty="0" smtClean="0"/>
              <a:t>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84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1143000"/>
          </a:xfrm>
        </p:spPr>
        <p:txBody>
          <a:bodyPr/>
          <a:lstStyle/>
          <a:p>
            <a:r>
              <a:rPr lang="en-US" dirty="0" smtClean="0"/>
              <a:t>Why 4?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Today we are assuming 4 byte instructions</a:t>
            </a:r>
          </a:p>
          <a:p>
            <a:endParaRPr lang="en-US" dirty="0" smtClean="0"/>
          </a:p>
          <a:p>
            <a:r>
              <a:rPr lang="en-US" dirty="0" smtClean="0"/>
              <a:t>Why?  This is hilarious and I needed an excuse to show it to you.</a:t>
            </a:r>
            <a:endParaRPr lang="en-US" dirty="0"/>
          </a:p>
        </p:txBody>
      </p:sp>
      <p:pic>
        <p:nvPicPr>
          <p:cNvPr id="1028" name="Picture 4" descr="http://blog.modernmechanix.com/mags/qf/c/Byte/7-1978/xlg_two_bytes_better.jpg"/>
          <p:cNvPicPr>
            <a:picLocks noChangeAspect="1" noChangeArrowheads="1"/>
          </p:cNvPicPr>
          <p:nvPr/>
        </p:nvPicPr>
        <p:blipFill>
          <a:blip r:embed="rId2" cstate="print"/>
          <a:srcRect t="1579" b="4442"/>
          <a:stretch>
            <a:fillRect/>
          </a:stretch>
        </p:blipFill>
        <p:spPr bwMode="auto">
          <a:xfrm>
            <a:off x="3849221" y="0"/>
            <a:ext cx="529477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instruction from program memory</a:t>
            </a:r>
          </a:p>
          <a:p>
            <a:endParaRPr lang="en-US" dirty="0" smtClean="0"/>
          </a:p>
          <a:p>
            <a:r>
              <a:rPr lang="en-US" dirty="0" smtClean="0"/>
              <a:t>Use a special register to keep track of where we are in the program</a:t>
            </a:r>
          </a:p>
          <a:p>
            <a:pPr lvl="1"/>
            <a:r>
              <a:rPr lang="en-US" dirty="0" smtClean="0"/>
              <a:t>“Program Counter” or “PC”</a:t>
            </a:r>
          </a:p>
          <a:p>
            <a:endParaRPr lang="en-US" dirty="0" smtClean="0"/>
          </a:p>
          <a:p>
            <a:r>
              <a:rPr lang="en-US" dirty="0" smtClean="0"/>
              <a:t>To start, assume program flow is always linear</a:t>
            </a:r>
          </a:p>
          <a:p>
            <a:pPr lvl="1"/>
            <a:r>
              <a:rPr lang="en-US" dirty="0" smtClean="0"/>
              <a:t>Spoiler Alert: It </a:t>
            </a:r>
            <a:r>
              <a:rPr lang="en-US" dirty="0" smtClean="0"/>
              <a:t>isn’t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673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= </a:t>
            </a:r>
            <a:r>
              <a:rPr lang="en-US" dirty="0" err="1" smtClean="0"/>
              <a:t>Mem</a:t>
            </a:r>
            <a:r>
              <a:rPr lang="en-US" dirty="0" smtClean="0"/>
              <a:t>[PC];	// Fetch Instruction</a:t>
            </a:r>
          </a:p>
          <a:p>
            <a:r>
              <a:rPr lang="en-US" dirty="0" smtClean="0"/>
              <a:t>PC = PC + 4;			// Increment PC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178050" y="4895850"/>
            <a:ext cx="657225" cy="1330325"/>
            <a:chOff x="1683" y="2535"/>
            <a:chExt cx="414" cy="838"/>
          </a:xfrm>
        </p:grpSpPr>
        <p:sp>
          <p:nvSpPr>
            <p:cNvPr id="5" name="AutoShape 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 rot="-5400000">
              <a:off x="1472" y="2797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  <a:p>
              <a:pPr algn="ctr"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6" name="Line 1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734" y="288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1734" y="295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 flipV="1">
              <a:off x="1734" y="288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046" y="29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683" y="27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1683" y="319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46150" y="4676775"/>
            <a:ext cx="568325" cy="995362"/>
            <a:chOff x="1875" y="3066"/>
            <a:chExt cx="358" cy="627"/>
          </a:xfrm>
        </p:grpSpPr>
        <p:sp>
          <p:nvSpPr>
            <p:cNvPr id="13" name="Rectangle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14" name="Line 3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2437" y="3711575"/>
            <a:ext cx="1460500" cy="1392237"/>
            <a:chOff x="4566" y="1741"/>
            <a:chExt cx="920" cy="877"/>
          </a:xfrm>
        </p:grpSpPr>
        <p:sp>
          <p:nvSpPr>
            <p:cNvPr id="17" name="Rectangle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Address        </a:t>
              </a: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 </a:t>
              </a:r>
            </a:p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Instruction</a:t>
              </a:r>
              <a:endParaRPr lang="en-US" b="1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8" name="Line 3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566" y="20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5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92262" y="51276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6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62000" y="3532187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6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2000" y="516890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6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86587" y="5881687"/>
            <a:ext cx="1162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Instr[31:0]</a:t>
            </a:r>
          </a:p>
        </p:txBody>
      </p:sp>
      <p:sp>
        <p:nvSpPr>
          <p:cNvPr id="27" name="Text Box 7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49387" y="5756275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“4”</a:t>
            </a:r>
          </a:p>
        </p:txBody>
      </p:sp>
      <p:cxnSp>
        <p:nvCxnSpPr>
          <p:cNvPr id="28" name="AutoShape 77"/>
          <p:cNvCxnSpPr>
            <a:cxnSpLocks noChangeShapeType="1"/>
            <a:stCxn id="26" idx="0"/>
            <a:endCxn id="18" idx="0"/>
          </p:cNvCxnSpPr>
          <p:nvPr>
            <p:custDataLst>
              <p:tags r:id="rId9"/>
            </p:custDataLst>
          </p:nvPr>
        </p:nvCxnSpPr>
        <p:spPr bwMode="auto">
          <a:xfrm flipV="1">
            <a:off x="7567612" y="5105400"/>
            <a:ext cx="6350" cy="77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9" name="AutoShape 79"/>
          <p:cNvCxnSpPr>
            <a:cxnSpLocks noChangeShapeType="1"/>
            <a:stCxn id="9" idx="1"/>
          </p:cNvCxnSpPr>
          <p:nvPr>
            <p:custDataLst>
              <p:tags r:id="rId10"/>
            </p:custDataLst>
          </p:nvPr>
        </p:nvCxnSpPr>
        <p:spPr bwMode="auto">
          <a:xfrm flipV="1">
            <a:off x="2835276" y="3551237"/>
            <a:ext cx="0" cy="2009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80"/>
          <p:cNvCxnSpPr>
            <a:cxnSpLocks noChangeShapeType="1"/>
            <a:endCxn id="24" idx="1"/>
          </p:cNvCxnSpPr>
          <p:nvPr>
            <p:custDataLst>
              <p:tags r:id="rId11"/>
            </p:custDataLst>
          </p:nvPr>
        </p:nvCxnSpPr>
        <p:spPr bwMode="auto">
          <a:xfrm flipH="1" flipV="1">
            <a:off x="893762" y="3532188"/>
            <a:ext cx="1941514" cy="190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81"/>
          <p:cNvCxnSpPr>
            <a:cxnSpLocks noChangeShapeType="1"/>
            <a:stCxn id="24" idx="0"/>
            <a:endCxn id="25" idx="0"/>
          </p:cNvCxnSpPr>
          <p:nvPr>
            <p:custDataLst>
              <p:tags r:id="rId12"/>
            </p:custDataLst>
          </p:nvPr>
        </p:nvCxnSpPr>
        <p:spPr bwMode="auto">
          <a:xfrm>
            <a:off x="762000" y="3532187"/>
            <a:ext cx="0" cy="16367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82"/>
          <p:cNvCxnSpPr>
            <a:cxnSpLocks noChangeShapeType="1"/>
            <a:stCxn id="25" idx="1"/>
            <a:endCxn id="14" idx="0"/>
          </p:cNvCxnSpPr>
          <p:nvPr>
            <p:custDataLst>
              <p:tags r:id="rId13"/>
            </p:custDataLst>
          </p:nvPr>
        </p:nvCxnSpPr>
        <p:spPr bwMode="auto">
          <a:xfrm>
            <a:off x="893762" y="5168900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83"/>
          <p:cNvCxnSpPr>
            <a:cxnSpLocks noChangeShapeType="1"/>
            <a:stCxn id="27" idx="3"/>
            <a:endCxn id="11" idx="0"/>
          </p:cNvCxnSpPr>
          <p:nvPr>
            <p:custDataLst>
              <p:tags r:id="rId14"/>
            </p:custDataLst>
          </p:nvPr>
        </p:nvCxnSpPr>
        <p:spPr bwMode="auto">
          <a:xfrm>
            <a:off x="1951037" y="5940425"/>
            <a:ext cx="227013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Line 9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38300" y="387350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92"/>
          <p:cNvCxnSpPr>
            <a:cxnSpLocks noChangeShapeType="1"/>
            <a:stCxn id="15" idx="1"/>
            <a:endCxn id="22" idx="1"/>
          </p:cNvCxnSpPr>
          <p:nvPr>
            <p:custDataLst>
              <p:tags r:id="rId16"/>
            </p:custDataLst>
          </p:nvPr>
        </p:nvCxnSpPr>
        <p:spPr bwMode="auto">
          <a:xfrm flipV="1">
            <a:off x="1514475" y="5172075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93"/>
          <p:cNvCxnSpPr>
            <a:cxnSpLocks noChangeShapeType="1"/>
            <a:stCxn id="22" idx="3"/>
            <a:endCxn id="10" idx="0"/>
          </p:cNvCxnSpPr>
          <p:nvPr>
            <p:custDataLst>
              <p:tags r:id="rId17"/>
            </p:custDataLst>
          </p:nvPr>
        </p:nvCxnSpPr>
        <p:spPr bwMode="auto">
          <a:xfrm>
            <a:off x="1681162" y="5172075"/>
            <a:ext cx="496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94"/>
          <p:cNvCxnSpPr>
            <a:cxnSpLocks noChangeShapeType="1"/>
            <a:stCxn id="22" idx="0"/>
          </p:cNvCxnSpPr>
          <p:nvPr>
            <p:custDataLst>
              <p:tags r:id="rId18"/>
            </p:custDataLst>
          </p:nvPr>
        </p:nvCxnSpPr>
        <p:spPr bwMode="auto">
          <a:xfrm flipV="1">
            <a:off x="1636712" y="4029868"/>
            <a:ext cx="1588" cy="10977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95"/>
          <p:cNvCxnSpPr>
            <a:cxnSpLocks noChangeShapeType="1"/>
            <a:endCxn id="34" idx="0"/>
          </p:cNvCxnSpPr>
          <p:nvPr>
            <p:custDataLst>
              <p:tags r:id="rId19"/>
            </p:custDataLst>
          </p:nvPr>
        </p:nvCxnSpPr>
        <p:spPr bwMode="auto">
          <a:xfrm flipV="1">
            <a:off x="1636712" y="3873500"/>
            <a:ext cx="1588" cy="312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96"/>
          <p:cNvCxnSpPr>
            <a:cxnSpLocks noChangeShapeType="1"/>
            <a:stCxn id="34" idx="1"/>
            <a:endCxn id="20" idx="0"/>
          </p:cNvCxnSpPr>
          <p:nvPr>
            <p:custDataLst>
              <p:tags r:id="rId20"/>
            </p:custDataLst>
          </p:nvPr>
        </p:nvCxnSpPr>
        <p:spPr bwMode="auto">
          <a:xfrm>
            <a:off x="1770062" y="3873500"/>
            <a:ext cx="5032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5785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an Instruction!</a:t>
            </a:r>
          </a:p>
          <a:p>
            <a:endParaRPr lang="en-US" dirty="0"/>
          </a:p>
          <a:p>
            <a:r>
              <a:rPr lang="en-US" dirty="0" smtClean="0"/>
              <a:t>Decode it in to control signals </a:t>
            </a:r>
          </a:p>
          <a:p>
            <a:pPr lvl="1"/>
            <a:r>
              <a:rPr lang="en-US" dirty="0" smtClean="0"/>
              <a:t>All the blue “hair” in the diagrams</a:t>
            </a:r>
          </a:p>
          <a:p>
            <a:pPr lvl="1"/>
            <a:endParaRPr lang="en-US" dirty="0"/>
          </a:p>
          <a:p>
            <a:r>
              <a:rPr lang="en-US" dirty="0" smtClean="0"/>
              <a:t>Some signals are just pulled straight out</a:t>
            </a:r>
          </a:p>
          <a:p>
            <a:pPr lvl="1"/>
            <a:r>
              <a:rPr lang="en-US" dirty="0" smtClean="0"/>
              <a:t>Just “wires”</a:t>
            </a:r>
          </a:p>
          <a:p>
            <a:pPr lvl="1"/>
            <a:r>
              <a:rPr lang="en-US" dirty="0" smtClean="0"/>
              <a:t>e.g. Register </a:t>
            </a:r>
            <a:r>
              <a:rPr lang="en-US" dirty="0" smtClean="0"/>
              <a:t>Addresses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must be Decoded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42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Fetch/Decode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draw these two units together as the Instruction Fetch / Decode Unit</a:t>
            </a:r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828800" y="3505945"/>
            <a:ext cx="5276058" cy="2544018"/>
            <a:chOff x="2749" y="1207"/>
            <a:chExt cx="1852" cy="893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749" y="1248"/>
              <a:ext cx="870" cy="633"/>
              <a:chOff x="2749" y="1248"/>
              <a:chExt cx="870" cy="633"/>
            </a:xfrm>
          </p:grpSpPr>
          <p:sp>
            <p:nvSpPr>
              <p:cNvPr id="22" name="Rectangle 1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799" y="1248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23" name="Line 1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461" y="185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49" y="155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749" y="135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568" y="1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2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57" y="1869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00" y="1869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17" y="1869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6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98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" name="AutoShape 25"/>
            <p:cNvCxnSpPr>
              <a:cxnSpLocks noChangeShapeType="1"/>
              <a:stCxn id="26" idx="1"/>
              <a:endCxn id="9" idx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3619" y="1354"/>
              <a:ext cx="144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26"/>
            <p:cNvCxnSpPr>
              <a:cxnSpLocks noChangeShapeType="1"/>
              <a:stCxn id="9" idx="3"/>
              <a:endCxn id="10" idx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3819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27"/>
            <p:cNvCxnSpPr>
              <a:cxnSpLocks noChangeShapeType="1"/>
              <a:stCxn id="10" idx="3"/>
              <a:endCxn id="16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4154" y="1354"/>
              <a:ext cx="227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28"/>
            <p:cNvCxnSpPr>
              <a:cxnSpLocks noChangeShapeType="1"/>
              <a:stCxn id="10" idx="2"/>
              <a:endCxn id="7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126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29"/>
            <p:cNvCxnSpPr>
              <a:cxnSpLocks noChangeShapeType="1"/>
              <a:stCxn id="9" idx="2"/>
              <a:endCxn id="6" idx="0"/>
            </p:cNvCxnSpPr>
            <p:nvPr>
              <p:custDataLst>
                <p:tags r:id="rId12"/>
              </p:custDataLst>
            </p:nvPr>
          </p:nvCxnSpPr>
          <p:spPr bwMode="auto">
            <a:xfrm>
              <a:off x="3791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" name="Line 3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381" y="1356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7" name="AutoShape 31"/>
            <p:cNvCxnSpPr>
              <a:cxnSpLocks noChangeShapeType="1"/>
              <a:stCxn id="16" idx="1"/>
              <a:endCxn id="8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4459" y="1356"/>
              <a:ext cx="5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Text Box 3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98" y="1207"/>
              <a:ext cx="110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>
                  <a:latin typeface="Times New Roman" charset="0"/>
                </a:rPr>
                <a:t>Instruction[31:0</a:t>
              </a:r>
              <a:r>
                <a:rPr lang="en-US" dirty="0">
                  <a:latin typeface="Times New Roman" charset="0"/>
                </a:rPr>
                <a:t>]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3543" y="1495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[25:21]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5400000">
              <a:off x="3888" y="1495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[20:16]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4209" y="1495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[15:11]</a:t>
              </a:r>
            </a:p>
          </p:txBody>
        </p:sp>
      </p:grpSp>
      <p:sp>
        <p:nvSpPr>
          <p:cNvPr id="27" name="Text Box 4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3200" y="5486400"/>
            <a:ext cx="23076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“Blue Hair”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small, </a:t>
            </a:r>
            <a:r>
              <a:rPr lang="en-US" i="1" dirty="0" smtClean="0"/>
              <a:t>very</a:t>
            </a:r>
            <a:r>
              <a:rPr lang="en-US" dirty="0" smtClean="0"/>
              <a:t> fast multi-ported memory</a:t>
            </a:r>
          </a:p>
          <a:p>
            <a:pPr lvl="1"/>
            <a:r>
              <a:rPr lang="en-US" dirty="0" smtClean="0"/>
              <a:t>Small depth, large area</a:t>
            </a:r>
          </a:p>
          <a:p>
            <a:pPr lvl="1"/>
            <a:endParaRPr lang="en-US" dirty="0"/>
          </a:p>
          <a:p>
            <a:r>
              <a:rPr lang="en-US" dirty="0" smtClean="0"/>
              <a:t>Each cycle reads 2 words, optionally writes 1</a:t>
            </a:r>
          </a:p>
          <a:p>
            <a:endParaRPr lang="en-US" dirty="0"/>
          </a:p>
          <a:p>
            <a:r>
              <a:rPr lang="en-US" dirty="0" smtClean="0"/>
              <a:t>This is the “scratch space” for the processor</a:t>
            </a:r>
          </a:p>
          <a:p>
            <a:endParaRPr lang="en-US" dirty="0"/>
          </a:p>
          <a:p>
            <a:r>
              <a:rPr lang="en-US" dirty="0" smtClean="0"/>
              <a:t>This is your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85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Fetch Operands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74415" y="356312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5229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Db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49133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000625" y="265906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Get Operand Addresses</a:t>
            </a:r>
          </a:p>
          <a:p>
            <a:endParaRPr lang="en-US" dirty="0"/>
          </a:p>
          <a:p>
            <a:r>
              <a:rPr lang="en-US" dirty="0" smtClean="0"/>
              <a:t>Pull from Register File</a:t>
            </a:r>
          </a:p>
        </p:txBody>
      </p:sp>
    </p:spTree>
    <p:extLst>
      <p:ext uri="{BB962C8B-B14F-4D97-AF65-F5344CB8AC3E}">
        <p14:creationId xmlns:p14="http://schemas.microsoft.com/office/powerpoint/2010/main" xmlns="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37756" y="3563120"/>
            <a:ext cx="11464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ALUcntrl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49133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000625" y="265906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  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Rt</a:t>
            </a:r>
            <a:endParaRPr lang="en-US" dirty="0"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ALU controls from Instruction Fetch/Decode</a:t>
            </a:r>
          </a:p>
          <a:p>
            <a:endParaRPr lang="en-US" dirty="0" smtClean="0"/>
          </a:p>
          <a:p>
            <a:r>
              <a:rPr lang="en-US" dirty="0" smtClean="0"/>
              <a:t>Perform actual computation in ALU</a:t>
            </a:r>
            <a:endParaRPr lang="en-US" dirty="0" smtClean="0"/>
          </a:p>
        </p:txBody>
      </p:sp>
      <p:sp>
        <p:nvSpPr>
          <p:cNvPr id="30" name="Text Box 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10400" y="4572000"/>
            <a:ext cx="8130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Result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Intro to Memory and Assembly</a:t>
            </a:r>
          </a:p>
          <a:p>
            <a:endParaRPr lang="en-US" dirty="0" smtClean="0"/>
          </a:p>
          <a:p>
            <a:r>
              <a:rPr lang="en-US" dirty="0" smtClean="0"/>
              <a:t>The Execution of an Instruction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Intro to Simple CPU Design</a:t>
            </a:r>
          </a:p>
          <a:p>
            <a:endParaRPr lang="en-US" dirty="0"/>
          </a:p>
          <a:p>
            <a:r>
              <a:rPr lang="en-US" dirty="0" smtClean="0"/>
              <a:t>Assign Homework &amp; Lab</a:t>
            </a:r>
          </a:p>
        </p:txBody>
      </p:sp>
    </p:spTree>
    <p:extLst>
      <p:ext uri="{BB962C8B-B14F-4D97-AF65-F5344CB8AC3E}">
        <p14:creationId xmlns:p14="http://schemas.microsoft.com/office/powerpoint/2010/main" xmlns="" val="325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74415" y="356312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49133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000625" y="265906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  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Rt</a:t>
            </a:r>
            <a:endParaRPr lang="en-US" dirty="0"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ALU controls from Instruction Fetch/Decode</a:t>
            </a:r>
          </a:p>
          <a:p>
            <a:endParaRPr lang="en-US" dirty="0" smtClean="0"/>
          </a:p>
          <a:p>
            <a:r>
              <a:rPr lang="en-US" dirty="0" smtClean="0"/>
              <a:t>Perform actual computation in ALU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129587" y="399020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Store Results</a:t>
            </a:r>
            <a:endParaRPr lang="en-US" dirty="0"/>
          </a:p>
        </p:txBody>
      </p:sp>
      <p:grpSp>
        <p:nvGrpSpPr>
          <p:cNvPr id="352269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368925" y="1493837"/>
            <a:ext cx="3273425" cy="1630363"/>
            <a:chOff x="2749" y="1073"/>
            <a:chExt cx="2062" cy="1027"/>
          </a:xfrm>
        </p:grpSpPr>
        <p:grpSp>
          <p:nvGrpSpPr>
            <p:cNvPr id="352270" name="Group 14"/>
            <p:cNvGrpSpPr>
              <a:grpSpLocks/>
            </p:cNvGrpSpPr>
            <p:nvPr/>
          </p:nvGrpSpPr>
          <p:grpSpPr bwMode="auto">
            <a:xfrm>
              <a:off x="2749" y="1248"/>
              <a:ext cx="870" cy="633"/>
              <a:chOff x="2749" y="1248"/>
              <a:chExt cx="870" cy="633"/>
            </a:xfrm>
          </p:grpSpPr>
          <p:sp>
            <p:nvSpPr>
              <p:cNvPr id="352271" name="Rectangle 15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799" y="1248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352272" name="Line 1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rot="-5400000">
                <a:off x="3461" y="185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73" name="Line 1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749" y="155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74" name="Line 18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9" y="135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75" name="Line 19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68" y="1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2276" name="Text Box 20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657" y="1869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52277" name="Text Box 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00" y="1869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17" y="1869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76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80" name="Rectangle 2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098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2281" name="AutoShape 25"/>
            <p:cNvCxnSpPr>
              <a:cxnSpLocks noChangeShapeType="1"/>
              <a:stCxn id="352275" idx="1"/>
              <a:endCxn id="352279" idx="1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3619" y="1354"/>
              <a:ext cx="144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2282" name="AutoShape 26"/>
            <p:cNvCxnSpPr>
              <a:cxnSpLocks noChangeShapeType="1"/>
              <a:stCxn id="352279" idx="3"/>
              <a:endCxn id="352280" idx="1"/>
            </p:cNvCxnSpPr>
            <p:nvPr>
              <p:custDataLst>
                <p:tags r:id="rId27"/>
              </p:custDataLst>
            </p:nvPr>
          </p:nvCxnSpPr>
          <p:spPr bwMode="auto">
            <a:xfrm>
              <a:off x="3819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2283" name="AutoShape 27"/>
            <p:cNvCxnSpPr>
              <a:cxnSpLocks noChangeShapeType="1"/>
              <a:stCxn id="352280" idx="3"/>
              <a:endCxn id="352286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4154" y="1354"/>
              <a:ext cx="227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2284" name="AutoShape 28"/>
            <p:cNvCxnSpPr>
              <a:cxnSpLocks noChangeShapeType="1"/>
              <a:stCxn id="352280" idx="2"/>
              <a:endCxn id="352277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4126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2285" name="AutoShape 29"/>
            <p:cNvCxnSpPr>
              <a:cxnSpLocks noChangeShapeType="1"/>
              <a:stCxn id="352279" idx="2"/>
              <a:endCxn id="352276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791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86" name="Line 3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4381" y="1356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2287" name="AutoShape 31"/>
            <p:cNvCxnSpPr>
              <a:cxnSpLocks noChangeShapeType="1"/>
              <a:stCxn id="352286" idx="1"/>
              <a:endCxn id="352278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4459" y="1356"/>
              <a:ext cx="5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88" name="Text Box 32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63" y="1073"/>
              <a:ext cx="11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Instructions[31:0]</a:t>
              </a:r>
            </a:p>
          </p:txBody>
        </p:sp>
        <p:sp>
          <p:nvSpPr>
            <p:cNvPr id="352289" name="Text Box 33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3666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[25:21]</a:t>
              </a:r>
            </a:p>
          </p:txBody>
        </p:sp>
        <p:sp>
          <p:nvSpPr>
            <p:cNvPr id="352290" name="Text Box 34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 rot="5400000">
              <a:off x="4011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[20:16]</a:t>
              </a:r>
            </a:p>
          </p:txBody>
        </p:sp>
        <p:sp>
          <p:nvSpPr>
            <p:cNvPr id="352291" name="Text Box 35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4332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[15:11]</a:t>
              </a:r>
            </a:p>
          </p:txBody>
        </p:sp>
      </p:grpSp>
      <p:sp>
        <p:nvSpPr>
          <p:cNvPr id="352292" name="Text Box 3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82577" y="35814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5"/>
            </p:custDataLst>
          </p:nvPr>
        </p:nvCxnSpPr>
        <p:spPr bwMode="auto">
          <a:xfrm>
            <a:off x="8248650" y="376954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52294" name="Group 3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856162" y="405688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Aw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14715" y="4931592"/>
            <a:ext cx="8986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RegWr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8"/>
            </p:custDataLst>
          </p:nvPr>
        </p:nvCxnSpPr>
        <p:spPr bwMode="auto">
          <a:xfrm>
            <a:off x="4813359" y="5116258"/>
            <a:ext cx="42803" cy="107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9"/>
            </p:custDataLst>
          </p:nvPr>
        </p:nvCxnSpPr>
        <p:spPr bwMode="auto">
          <a:xfrm>
            <a:off x="6505575" y="426960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10"/>
            </p:custDataLst>
          </p:nvPr>
        </p:nvCxnSpPr>
        <p:spPr bwMode="auto">
          <a:xfrm>
            <a:off x="6505575" y="457758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1"/>
            </p:custDataLst>
          </p:nvPr>
        </p:nvCxnSpPr>
        <p:spPr bwMode="auto">
          <a:xfrm rot="16200000" flipV="1">
            <a:off x="6808787" y="267734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04593" y="3622698"/>
            <a:ext cx="1079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  Rs Rt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7393" cy="4525963"/>
          </a:xfrm>
        </p:spPr>
        <p:txBody>
          <a:bodyPr/>
          <a:lstStyle/>
          <a:p>
            <a:r>
              <a:rPr lang="en-US" dirty="0" smtClean="0"/>
              <a:t>Most Instructions store </a:t>
            </a:r>
            <a:r>
              <a:rPr lang="en-US" dirty="0" smtClean="0"/>
              <a:t>the result back to the register file</a:t>
            </a:r>
          </a:p>
          <a:p>
            <a:endParaRPr lang="en-US" dirty="0"/>
          </a:p>
          <a:p>
            <a:r>
              <a:rPr lang="en-US" dirty="0" smtClean="0"/>
              <a:t>Others </a:t>
            </a:r>
            <a:r>
              <a:rPr lang="en-US" dirty="0" smtClean="0"/>
              <a:t>have other effects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3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Full Circle!</a:t>
            </a:r>
          </a:p>
          <a:p>
            <a:endParaRPr lang="en-US" dirty="0"/>
          </a:p>
          <a:p>
            <a:r>
              <a:rPr lang="en-US" dirty="0" smtClean="0"/>
              <a:t>Usually just </a:t>
            </a:r>
            <a:r>
              <a:rPr lang="en-US" dirty="0" err="1" smtClean="0"/>
              <a:t>increment’n’go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instructions </a:t>
            </a:r>
            <a:r>
              <a:rPr lang="en-US" dirty="0" smtClean="0"/>
              <a:t>change the PC</a:t>
            </a:r>
          </a:p>
          <a:p>
            <a:endParaRPr lang="en-US" dirty="0" smtClean="0"/>
          </a:p>
          <a:p>
            <a:r>
              <a:rPr lang="en-US" dirty="0" smtClean="0"/>
              <a:t>Branch </a:t>
            </a:r>
            <a:r>
              <a:rPr lang="en-US" b="1" dirty="0" smtClean="0"/>
              <a:t>if</a:t>
            </a:r>
            <a:r>
              <a:rPr lang="en-US" dirty="0" smtClean="0"/>
              <a:t> some condition is true</a:t>
            </a:r>
            <a:endParaRPr lang="en-US" dirty="0" smtClean="0"/>
          </a:p>
          <a:p>
            <a:pPr lvl="1"/>
            <a:r>
              <a:rPr lang="en-US" dirty="0" smtClean="0"/>
              <a:t>When you hear </a:t>
            </a:r>
            <a:r>
              <a:rPr lang="en-US" b="1" dirty="0" smtClean="0"/>
              <a:t>“if”</a:t>
            </a:r>
            <a:r>
              <a:rPr lang="en-US" dirty="0" smtClean="0"/>
              <a:t>, what do you think of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Jump regardless of conditions</a:t>
            </a:r>
          </a:p>
          <a:p>
            <a:pPr lvl="1"/>
            <a:r>
              <a:rPr lang="en-US" dirty="0" err="1" smtClean="0"/>
              <a:t>Jumpst</a:t>
            </a:r>
            <a:r>
              <a:rPr lang="en-US" dirty="0" smtClean="0"/>
              <a:t>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1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design a very simple CPU</a:t>
            </a:r>
          </a:p>
          <a:p>
            <a:endParaRPr lang="en-US" u="sng" dirty="0"/>
          </a:p>
          <a:p>
            <a:r>
              <a:rPr lang="en-US" u="sng" dirty="0" smtClean="0"/>
              <a:t>U</a:t>
            </a:r>
            <a:r>
              <a:rPr lang="en-US" dirty="0" smtClean="0"/>
              <a:t>ltimate </a:t>
            </a:r>
            <a:r>
              <a:rPr lang="en-US" u="sng" dirty="0" smtClean="0"/>
              <a:t>R</a:t>
            </a:r>
            <a:r>
              <a:rPr lang="en-US" dirty="0" smtClean="0"/>
              <a:t>educed </a:t>
            </a:r>
            <a:r>
              <a:rPr lang="en-US" u="sng" dirty="0" smtClean="0"/>
              <a:t>I</a:t>
            </a:r>
            <a:r>
              <a:rPr lang="en-US" dirty="0" smtClean="0"/>
              <a:t>nstruction </a:t>
            </a:r>
            <a:r>
              <a:rPr lang="en-US" u="sng" dirty="0" smtClean="0"/>
              <a:t>S</a:t>
            </a:r>
            <a:r>
              <a:rPr lang="en-US" dirty="0" smtClean="0"/>
              <a:t>et </a:t>
            </a:r>
            <a:r>
              <a:rPr lang="en-US" u="sng" dirty="0" smtClean="0"/>
              <a:t>C</a:t>
            </a:r>
            <a:r>
              <a:rPr lang="en-US" dirty="0" smtClean="0"/>
              <a:t>omputer</a:t>
            </a:r>
          </a:p>
          <a:p>
            <a:pPr lvl="1"/>
            <a:r>
              <a:rPr lang="en-US" dirty="0" smtClean="0"/>
              <a:t>Only one Instruction</a:t>
            </a:r>
          </a:p>
          <a:p>
            <a:pPr lvl="1"/>
            <a:r>
              <a:rPr lang="en-US" dirty="0" smtClean="0"/>
              <a:t>Still Turing Complete!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S</a:t>
            </a:r>
            <a:r>
              <a:rPr lang="en-US" dirty="0" smtClean="0"/>
              <a:t>ubtract </a:t>
            </a:r>
            <a:r>
              <a:rPr lang="en-US" u="sng" dirty="0" smtClean="0"/>
              <a:t>B</a:t>
            </a:r>
            <a:r>
              <a:rPr lang="en-US" dirty="0" smtClean="0"/>
              <a:t>ranch </a:t>
            </a:r>
            <a:r>
              <a:rPr lang="en-US" u="sng" dirty="0" smtClean="0"/>
              <a:t>i</a:t>
            </a:r>
            <a:r>
              <a:rPr lang="en-US" dirty="0" smtClean="0"/>
              <a:t>f </a:t>
            </a:r>
            <a:r>
              <a:rPr lang="en-US" u="sng" dirty="0" smtClean="0"/>
              <a:t>N</a:t>
            </a:r>
            <a:r>
              <a:rPr lang="en-US" dirty="0" smtClean="0"/>
              <a:t>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56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One True Instruction:</a:t>
            </a:r>
          </a:p>
          <a:p>
            <a:pPr lvl="1"/>
            <a:r>
              <a:rPr lang="en-US" dirty="0" smtClean="0"/>
              <a:t>R = A – B</a:t>
            </a:r>
          </a:p>
          <a:p>
            <a:pPr lvl="1"/>
            <a:r>
              <a:rPr lang="en-US" dirty="0" smtClean="0"/>
              <a:t>If R is negative, jump to specified location</a:t>
            </a:r>
          </a:p>
          <a:p>
            <a:pPr lvl="1"/>
            <a:r>
              <a:rPr lang="en-US" dirty="0" smtClean="0"/>
              <a:t>If R is positive, increment PC by 4</a:t>
            </a:r>
          </a:p>
          <a:p>
            <a:pPr lvl="1"/>
            <a:endParaRPr lang="en-US" dirty="0"/>
          </a:p>
          <a:p>
            <a:r>
              <a:rPr lang="en-US" dirty="0" smtClean="0"/>
              <a:t>Draw high level schematic</a:t>
            </a:r>
          </a:p>
          <a:p>
            <a:pPr lvl="1"/>
            <a:r>
              <a:rPr lang="en-US" dirty="0" smtClean="0"/>
              <a:t>ALU, PC, Register File, </a:t>
            </a:r>
            <a:r>
              <a:rPr lang="en-US" dirty="0" smtClean="0"/>
              <a:t>Instruction Memory, Instruction </a:t>
            </a:r>
            <a:r>
              <a:rPr lang="en-US" dirty="0" smtClean="0"/>
              <a:t>Decoder, etc</a:t>
            </a:r>
          </a:p>
          <a:p>
            <a:pPr lvl="1"/>
            <a:r>
              <a:rPr lang="en-US" dirty="0" smtClean="0"/>
              <a:t>What do you have to add to Branch?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command signals are necessary?</a:t>
            </a:r>
          </a:p>
          <a:p>
            <a:pPr lvl="1"/>
            <a:r>
              <a:rPr lang="en-US" dirty="0" smtClean="0"/>
              <a:t>Hint: Use Very Wide Instructions to make it </a:t>
            </a:r>
            <a:r>
              <a:rPr lang="en-US" dirty="0" smtClean="0"/>
              <a:t>easier</a:t>
            </a:r>
            <a:endParaRPr lang="en-US" dirty="0" smtClean="0"/>
          </a:p>
          <a:p>
            <a:pPr lvl="1"/>
            <a:r>
              <a:rPr lang="en-US" dirty="0" smtClean="0"/>
              <a:t>Try trimming the width down using decoding for 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57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Talk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Monday, &lt;1 hour</a:t>
            </a:r>
          </a:p>
          <a:p>
            <a:endParaRPr lang="en-US" dirty="0" smtClean="0"/>
          </a:p>
          <a:p>
            <a:r>
              <a:rPr lang="en-US" dirty="0" smtClean="0"/>
              <a:t>You have options</a:t>
            </a:r>
          </a:p>
          <a:p>
            <a:endParaRPr lang="en-US" dirty="0" smtClean="0"/>
          </a:p>
          <a:p>
            <a:r>
              <a:rPr lang="en-US" dirty="0" smtClean="0"/>
              <a:t>It is intentionally vague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Talk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all about the process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do not make this an ugly competition</a:t>
            </a:r>
          </a:p>
          <a:p>
            <a:endParaRPr lang="en-US" dirty="0" smtClean="0"/>
          </a:p>
          <a:p>
            <a:r>
              <a:rPr lang="en-US" dirty="0" smtClean="0"/>
              <a:t>Cleverness and Realism!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we want to use a constant as an operand instead of a Register.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 you encode a 32 bit constant AND control signals into a 32 bit instruction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Side Note:  The Cortex has interesting options</a:t>
            </a:r>
          </a:p>
          <a:p>
            <a:pPr lvl="1"/>
            <a:r>
              <a:rPr lang="en-US" dirty="0"/>
              <a:t>any constant </a:t>
            </a:r>
            <a:r>
              <a:rPr lang="en-US" dirty="0" smtClean="0"/>
              <a:t>produced </a:t>
            </a:r>
            <a:r>
              <a:rPr lang="en-US" dirty="0"/>
              <a:t>by shifting an 8-bit value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constant of the form 0x00XY00XY</a:t>
            </a:r>
          </a:p>
          <a:p>
            <a:pPr lvl="1"/>
            <a:r>
              <a:rPr lang="en-US" dirty="0"/>
              <a:t>any constant of the form 0xXY00XY00</a:t>
            </a:r>
          </a:p>
          <a:p>
            <a:pPr lvl="1"/>
            <a:r>
              <a:rPr lang="en-US" dirty="0"/>
              <a:t>any constant of the form </a:t>
            </a:r>
            <a:r>
              <a:rPr lang="en-US" dirty="0" smtClean="0"/>
              <a:t>0xXYXYXYXY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6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178425" y="3895725"/>
            <a:ext cx="657225" cy="1330325"/>
            <a:chOff x="3040" y="2205"/>
            <a:chExt cx="414" cy="838"/>
          </a:xfrm>
        </p:grpSpPr>
        <p:sp>
          <p:nvSpPr>
            <p:cNvPr id="35888" name="AutoShape 3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9" name="Line 4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0" name="Line 5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1" name="Line 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2" name="Line 7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3" name="Line 8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4" name="Line 9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4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7010400" cy="45719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</p:txBody>
      </p:sp>
      <p:sp>
        <p:nvSpPr>
          <p:cNvPr id="35846" name="Text Box 3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24338" y="3490912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847" name="AutoShape 33"/>
          <p:cNvCxnSpPr>
            <a:cxnSpLocks noChangeShapeType="1"/>
            <a:stCxn id="35846" idx="3"/>
            <a:endCxn id="35888" idx="0"/>
          </p:cNvCxnSpPr>
          <p:nvPr>
            <p:custDataLst>
              <p:tags r:id="rId5"/>
            </p:custDataLst>
          </p:nvPr>
        </p:nvCxnSpPr>
        <p:spPr bwMode="auto">
          <a:xfrm>
            <a:off x="5297488" y="36750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3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05000" y="3962400"/>
            <a:ext cx="1649413" cy="1217612"/>
            <a:chOff x="978" y="2247"/>
            <a:chExt cx="1039" cy="767"/>
          </a:xfrm>
        </p:grpSpPr>
        <p:sp>
          <p:nvSpPr>
            <p:cNvPr id="35880" name="Rectangle 35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5881" name="Line 36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2" name="Line 37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3" name="Line 3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4" name="Line 39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5" name="Line 40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6" name="Line 41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7" name="Line 42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9" name="Text Box 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48371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850" name="AutoShape 44"/>
          <p:cNvCxnSpPr>
            <a:cxnSpLocks noChangeShapeType="1"/>
            <a:stCxn id="35849" idx="3"/>
            <a:endCxn id="35887" idx="0"/>
          </p:cNvCxnSpPr>
          <p:nvPr>
            <p:custDataLst>
              <p:tags r:id="rId8"/>
            </p:custDataLst>
          </p:nvPr>
        </p:nvCxnSpPr>
        <p:spPr bwMode="auto">
          <a:xfrm>
            <a:off x="1835150" y="50212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029200" y="1905000"/>
            <a:ext cx="3740150" cy="1630362"/>
            <a:chOff x="3148" y="932"/>
            <a:chExt cx="2356" cy="1027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35878" name="Rectangle 1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35879" name="Line 1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57" name="Text Box 4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5858" name="Text Box 4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35859" name="Text Box 4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35860" name="Text Box 4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Imm16</a:t>
              </a:r>
            </a:p>
          </p:txBody>
        </p:sp>
        <p:sp>
          <p:nvSpPr>
            <p:cNvPr id="35861" name="Rectangle 5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2" name="Rectangle 5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3" name="Rectangle 5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864" name="AutoShape 53"/>
            <p:cNvCxnSpPr>
              <a:cxnSpLocks noChangeShapeType="1"/>
              <a:stCxn id="35879" idx="1"/>
              <a:endCxn id="35861" idx="1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5" name="AutoShape 54"/>
            <p:cNvCxnSpPr>
              <a:cxnSpLocks noChangeShapeType="1"/>
              <a:stCxn id="35861" idx="3"/>
              <a:endCxn id="35862" idx="1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6" name="AutoShape 55"/>
            <p:cNvCxnSpPr>
              <a:cxnSpLocks noChangeShapeType="1"/>
              <a:stCxn id="35862" idx="3"/>
              <a:endCxn id="35863" idx="1"/>
            </p:cNvCxnSpPr>
            <p:nvPr>
              <p:custDataLst>
                <p:tags r:id="rId23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7" name="AutoShape 56"/>
            <p:cNvCxnSpPr>
              <a:cxnSpLocks noChangeShapeType="1"/>
              <a:stCxn id="35863" idx="2"/>
              <a:endCxn id="35859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868" name="AutoShape 57"/>
            <p:cNvCxnSpPr>
              <a:cxnSpLocks noChangeShapeType="1"/>
              <a:stCxn id="35862" idx="2"/>
              <a:endCxn id="35858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869" name="AutoShape 58"/>
            <p:cNvCxnSpPr>
              <a:cxnSpLocks noChangeShapeType="1"/>
              <a:stCxn id="35861" idx="2"/>
              <a:endCxn id="3585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870" name="Line 5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871" name="AutoShape 60"/>
            <p:cNvCxnSpPr>
              <a:cxnSpLocks noChangeShapeType="1"/>
              <a:stCxn id="35863" idx="3"/>
              <a:endCxn id="3587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72" name="AutoShape 61"/>
            <p:cNvCxnSpPr>
              <a:cxnSpLocks noChangeShapeType="1"/>
              <a:stCxn id="35870" idx="1"/>
              <a:endCxn id="35860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873" name="Text Box 6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13" y="932"/>
              <a:ext cx="11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Instructions[31:0]</a:t>
              </a:r>
            </a:p>
          </p:txBody>
        </p:sp>
        <p:sp>
          <p:nvSpPr>
            <p:cNvPr id="35874" name="Text Box 6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4016" y="1348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[25:21]</a:t>
              </a:r>
            </a:p>
          </p:txBody>
        </p:sp>
        <p:sp>
          <p:nvSpPr>
            <p:cNvPr id="35875" name="Text Box 6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361" y="1348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[20:16]</a:t>
              </a:r>
            </a:p>
          </p:txBody>
        </p:sp>
        <p:sp>
          <p:nvSpPr>
            <p:cNvPr id="35876" name="Text Box 6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 rot="5400000">
              <a:off x="4682" y="1348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[15:11]</a:t>
              </a:r>
            </a:p>
          </p:txBody>
        </p:sp>
        <p:sp>
          <p:nvSpPr>
            <p:cNvPr id="35877" name="Text Box 66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5139" y="1324"/>
              <a:ext cx="4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[15:0]</a:t>
              </a:r>
            </a:p>
          </p:txBody>
        </p:sp>
      </p:grpSp>
      <p:grpSp>
        <p:nvGrpSpPr>
          <p:cNvPr id="6" name="Group 6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578225" y="5178425"/>
            <a:ext cx="568325" cy="995362"/>
            <a:chOff x="1875" y="3066"/>
            <a:chExt cx="358" cy="627"/>
          </a:xfrm>
        </p:grpSpPr>
        <p:sp>
          <p:nvSpPr>
            <p:cNvPr id="35853" name="Rectangle 6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5854" name="Line 7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7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" name="AutoShape 3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14" name="AutoShape 14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2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20" name="AutoShape 26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0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3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26" name="Rectangle 32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34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4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364038" y="1981200"/>
            <a:ext cx="1381125" cy="1004888"/>
            <a:chOff x="2749" y="1248"/>
            <a:chExt cx="870" cy="633"/>
          </a:xfrm>
        </p:grpSpPr>
        <p:sp>
          <p:nvSpPr>
            <p:cNvPr id="30" name="Rectangle 42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799" y="1248"/>
              <a:ext cx="768" cy="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Fetch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Unit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 rot="-5400000">
              <a:off x="3461" y="1856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44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749" y="155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45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749" y="135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46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3568" y="1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" name="AutoShape 47"/>
          <p:cNvCxnSpPr>
            <a:cxnSpLocks noChangeShapeType="1"/>
            <a:stCxn id="28" idx="1"/>
            <a:endCxn id="17" idx="0"/>
          </p:cNvCxnSpPr>
          <p:nvPr>
            <p:custDataLst>
              <p:tags r:id="rId6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48"/>
          <p:cNvCxnSpPr>
            <a:cxnSpLocks noChangeShapeType="1"/>
            <a:stCxn id="15" idx="1"/>
            <a:endCxn id="11" idx="0"/>
          </p:cNvCxnSpPr>
          <p:nvPr>
            <p:custDataLst>
              <p:tags r:id="rId7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Text Box 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8" name="Text 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39" name="Text 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05488" y="2967038"/>
            <a:ext cx="425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40" name="Text Box 5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50000" y="29670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41" name="Text Box 5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3238" y="29670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42" name="Text Box 5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37425" y="296703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sp>
        <p:nvSpPr>
          <p:cNvPr id="43" name="Rectangle 5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73763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5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05575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5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37388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6" name="AutoShape 58"/>
          <p:cNvCxnSpPr>
            <a:cxnSpLocks noChangeShapeType="1"/>
            <a:stCxn id="34" idx="1"/>
            <a:endCxn id="43" idx="1"/>
          </p:cNvCxnSpPr>
          <p:nvPr>
            <p:custDataLst>
              <p:tags r:id="rId17"/>
            </p:custDataLst>
          </p:nvPr>
        </p:nvCxnSpPr>
        <p:spPr bwMode="auto">
          <a:xfrm flipV="1">
            <a:off x="5745163" y="2149475"/>
            <a:ext cx="2286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" name="AutoShape 59"/>
          <p:cNvCxnSpPr>
            <a:cxnSpLocks noChangeShapeType="1"/>
            <a:stCxn id="43" idx="3"/>
            <a:endCxn id="44" idx="1"/>
          </p:cNvCxnSpPr>
          <p:nvPr>
            <p:custDataLst>
              <p:tags r:id="rId18"/>
            </p:custDataLst>
          </p:nvPr>
        </p:nvCxnSpPr>
        <p:spPr bwMode="auto">
          <a:xfrm>
            <a:off x="6062663" y="2149475"/>
            <a:ext cx="442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60"/>
          <p:cNvCxnSpPr>
            <a:cxnSpLocks noChangeShapeType="1"/>
            <a:stCxn id="44" idx="3"/>
            <a:endCxn id="45" idx="1"/>
          </p:cNvCxnSpPr>
          <p:nvPr>
            <p:custDataLst>
              <p:tags r:id="rId19"/>
            </p:custDataLst>
          </p:nvPr>
        </p:nvCxnSpPr>
        <p:spPr bwMode="auto">
          <a:xfrm>
            <a:off x="6594475" y="2149475"/>
            <a:ext cx="442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61"/>
          <p:cNvCxnSpPr>
            <a:cxnSpLocks noChangeShapeType="1"/>
            <a:stCxn id="45" idx="2"/>
            <a:endCxn id="41" idx="0"/>
          </p:cNvCxnSpPr>
          <p:nvPr>
            <p:custDataLst>
              <p:tags r:id="rId20"/>
            </p:custDataLst>
          </p:nvPr>
        </p:nvCxnSpPr>
        <p:spPr bwMode="auto">
          <a:xfrm flipH="1">
            <a:off x="7078663" y="2193925"/>
            <a:ext cx="3175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62"/>
          <p:cNvCxnSpPr>
            <a:cxnSpLocks noChangeShapeType="1"/>
            <a:stCxn id="44" idx="2"/>
            <a:endCxn id="40" idx="0"/>
          </p:cNvCxnSpPr>
          <p:nvPr>
            <p:custDataLst>
              <p:tags r:id="rId21"/>
            </p:custDataLst>
          </p:nvPr>
        </p:nvCxnSpPr>
        <p:spPr bwMode="auto">
          <a:xfrm>
            <a:off x="6550025" y="2193925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63"/>
          <p:cNvCxnSpPr>
            <a:cxnSpLocks noChangeShapeType="1"/>
            <a:stCxn id="43" idx="2"/>
            <a:endCxn id="39" idx="0"/>
          </p:cNvCxnSpPr>
          <p:nvPr>
            <p:custDataLst>
              <p:tags r:id="rId22"/>
            </p:custDataLst>
          </p:nvPr>
        </p:nvCxnSpPr>
        <p:spPr bwMode="auto">
          <a:xfrm>
            <a:off x="6018213" y="2193925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Line 6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7631113" y="215265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" name="AutoShape 65"/>
          <p:cNvCxnSpPr>
            <a:cxnSpLocks noChangeShapeType="1"/>
            <a:stCxn id="45" idx="3"/>
            <a:endCxn id="52" idx="0"/>
          </p:cNvCxnSpPr>
          <p:nvPr>
            <p:custDataLst>
              <p:tags r:id="rId24"/>
            </p:custDataLst>
          </p:nvPr>
        </p:nvCxnSpPr>
        <p:spPr bwMode="auto">
          <a:xfrm>
            <a:off x="7126288" y="2149475"/>
            <a:ext cx="5048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4" name="AutoShape 66"/>
          <p:cNvCxnSpPr>
            <a:cxnSpLocks noChangeShapeType="1"/>
            <a:stCxn id="52" idx="1"/>
            <a:endCxn id="42" idx="0"/>
          </p:cNvCxnSpPr>
          <p:nvPr>
            <p:custDataLst>
              <p:tags r:id="rId25"/>
            </p:custDataLst>
          </p:nvPr>
        </p:nvCxnSpPr>
        <p:spPr bwMode="auto">
          <a:xfrm flipH="1">
            <a:off x="7759700" y="2152650"/>
            <a:ext cx="3175" cy="814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" name="Line 6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AutoShape 71"/>
          <p:cNvCxnSpPr>
            <a:cxnSpLocks noChangeShapeType="1"/>
            <a:stCxn id="9" idx="1"/>
            <a:endCxn id="55" idx="0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2859088" cy="296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0" name="AutoShape 72"/>
          <p:cNvCxnSpPr>
            <a:cxnSpLocks noChangeShapeType="1"/>
            <a:stCxn id="55" idx="1"/>
            <a:endCxn id="56" idx="1"/>
          </p:cNvCxnSpPr>
          <p:nvPr>
            <p:custDataLst>
              <p:tags r:id="rId31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73"/>
          <p:cNvCxnSpPr>
            <a:cxnSpLocks noChangeShapeType="1"/>
            <a:stCxn id="56" idx="0"/>
            <a:endCxn id="57" idx="1"/>
          </p:cNvCxnSpPr>
          <p:nvPr>
            <p:custDataLst>
              <p:tags r:id="rId32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74"/>
          <p:cNvCxnSpPr>
            <a:cxnSpLocks noChangeShapeType="1"/>
            <a:stCxn id="57" idx="0"/>
            <a:endCxn id="58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75"/>
          <p:cNvCxnSpPr>
            <a:cxnSpLocks noChangeShapeType="1"/>
            <a:stCxn id="58" idx="1"/>
            <a:endCxn id="90" idx="0"/>
          </p:cNvCxnSpPr>
          <p:nvPr>
            <p:custDataLst>
              <p:tags r:id="rId34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Text Box 7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65" name="AutoShape 77"/>
          <p:cNvCxnSpPr>
            <a:cxnSpLocks noChangeShapeType="1"/>
            <a:stCxn id="27" idx="0"/>
            <a:endCxn id="64" idx="3"/>
          </p:cNvCxnSpPr>
          <p:nvPr>
            <p:custDataLst>
              <p:tags r:id="rId36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66" name="Rectangle 7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AutoShape 79"/>
          <p:cNvCxnSpPr>
            <a:cxnSpLocks noChangeShapeType="1"/>
            <a:stCxn id="92" idx="1"/>
            <a:endCxn id="66" idx="1"/>
          </p:cNvCxnSpPr>
          <p:nvPr>
            <p:custDataLst>
              <p:tags r:id="rId38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" name="AutoShape 80"/>
          <p:cNvCxnSpPr>
            <a:cxnSpLocks noChangeShapeType="1"/>
            <a:stCxn id="66" idx="3"/>
            <a:endCxn id="16" idx="0"/>
          </p:cNvCxnSpPr>
          <p:nvPr>
            <p:custDataLst>
              <p:tags r:id="rId39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88"/>
          <p:cNvCxnSpPr>
            <a:cxnSpLocks noChangeShapeType="1"/>
            <a:stCxn id="21" idx="1"/>
            <a:endCxn id="91" idx="1"/>
          </p:cNvCxnSpPr>
          <p:nvPr>
            <p:custDataLst>
              <p:tags r:id="rId40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89"/>
          <p:cNvCxnSpPr>
            <a:cxnSpLocks noChangeShapeType="1"/>
            <a:stCxn id="93" idx="1"/>
            <a:endCxn id="37" idx="2"/>
          </p:cNvCxnSpPr>
          <p:nvPr>
            <p:custDataLst>
              <p:tags r:id="rId41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" name="AutoShape 90"/>
          <p:cNvCxnSpPr>
            <a:cxnSpLocks noChangeShapeType="1"/>
            <a:stCxn id="94" idx="1"/>
            <a:endCxn id="38" idx="2"/>
          </p:cNvCxnSpPr>
          <p:nvPr>
            <p:custDataLst>
              <p:tags r:id="rId42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2" name="AutoShape 91"/>
          <p:cNvCxnSpPr>
            <a:cxnSpLocks noChangeShapeType="1"/>
            <a:stCxn id="95" idx="1"/>
            <a:endCxn id="10" idx="0"/>
          </p:cNvCxnSpPr>
          <p:nvPr>
            <p:custDataLst>
              <p:tags r:id="rId43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Text Box 9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815013" y="1703388"/>
            <a:ext cx="1822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Instructions[31:0]</a:t>
            </a:r>
          </a:p>
        </p:txBody>
      </p:sp>
      <p:sp>
        <p:nvSpPr>
          <p:cNvPr id="74" name="Text Box 9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 rot="5400000">
            <a:off x="5818982" y="2364581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[25:21]</a:t>
            </a:r>
          </a:p>
        </p:txBody>
      </p:sp>
      <p:sp>
        <p:nvSpPr>
          <p:cNvPr id="75" name="Text Box 9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 rot="5400000">
            <a:off x="6366669" y="2364582"/>
            <a:ext cx="857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[20:16]</a:t>
            </a:r>
          </a:p>
        </p:txBody>
      </p:sp>
      <p:sp>
        <p:nvSpPr>
          <p:cNvPr id="76" name="Text Box 9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 rot="5400000">
            <a:off x="6876257" y="2364581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[15:11]</a:t>
            </a:r>
          </a:p>
        </p:txBody>
      </p:sp>
      <p:sp>
        <p:nvSpPr>
          <p:cNvPr id="77" name="Text Box 97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 rot="5400000">
            <a:off x="7601744" y="2326482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[15:0]</a:t>
            </a:r>
          </a:p>
        </p:txBody>
      </p:sp>
      <p:sp>
        <p:nvSpPr>
          <p:cNvPr id="78" name="Text Box 10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79" name="AutoShape 101"/>
          <p:cNvCxnSpPr>
            <a:cxnSpLocks noChangeShapeType="1"/>
            <a:stCxn id="78" idx="0"/>
            <a:endCxn id="18" idx="0"/>
          </p:cNvCxnSpPr>
          <p:nvPr>
            <p:custDataLst>
              <p:tags r:id="rId50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Text Box 10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81" name="AutoShape 105"/>
          <p:cNvCxnSpPr>
            <a:cxnSpLocks noChangeShapeType="1"/>
            <a:stCxn id="80" idx="3"/>
            <a:endCxn id="24" idx="0"/>
          </p:cNvCxnSpPr>
          <p:nvPr>
            <p:custDataLst>
              <p:tags r:id="rId52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" name="Text Box 10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83" name="Text Box 10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84" name="AutoShape 108"/>
          <p:cNvCxnSpPr>
            <a:cxnSpLocks noChangeShapeType="1"/>
            <a:stCxn id="82" idx="2"/>
            <a:endCxn id="23" idx="0"/>
          </p:cNvCxnSpPr>
          <p:nvPr>
            <p:custDataLst>
              <p:tags r:id="rId55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" name="AutoShape 109"/>
          <p:cNvCxnSpPr>
            <a:cxnSpLocks noChangeShapeType="1"/>
            <a:stCxn id="83" idx="2"/>
            <a:endCxn id="22" idx="0"/>
          </p:cNvCxnSpPr>
          <p:nvPr>
            <p:custDataLst>
              <p:tags r:id="rId56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" name="Text Box 11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87" name="AutoShape 111"/>
          <p:cNvCxnSpPr>
            <a:cxnSpLocks noChangeShapeType="1"/>
            <a:stCxn id="86" idx="3"/>
            <a:endCxn id="5" idx="0"/>
          </p:cNvCxnSpPr>
          <p:nvPr>
            <p:custDataLst>
              <p:tags r:id="rId58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88" name="Group 113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89" name="Rectangle 114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90" name="Line 115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16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17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18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19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0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21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 Box 12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98" name="AutoShape 123"/>
          <p:cNvCxnSpPr>
            <a:cxnSpLocks noChangeShapeType="1"/>
            <a:stCxn id="97" idx="3"/>
            <a:endCxn id="96" idx="0"/>
          </p:cNvCxnSpPr>
          <p:nvPr>
            <p:custDataLst>
              <p:tags r:id="rId61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43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almost all of the building blocks of a computer!</a:t>
            </a:r>
          </a:p>
          <a:p>
            <a:pPr lvl="1"/>
            <a:r>
              <a:rPr lang="en-US" dirty="0" smtClean="0"/>
              <a:t>Nearing completion of our first “spiral”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are still missing Memory and Assembly</a:t>
            </a:r>
          </a:p>
          <a:p>
            <a:endParaRPr lang="en-US" dirty="0"/>
          </a:p>
          <a:p>
            <a:r>
              <a:rPr lang="en-US" dirty="0" smtClean="0"/>
              <a:t>Moving forward we will dive deeper into each of these building blocks to expand </a:t>
            </a:r>
            <a:r>
              <a:rPr lang="en-US" dirty="0" smtClean="0"/>
              <a:t>capabilities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061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Constants as Offsets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33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Instruction Fetch </a:t>
            </a:r>
            <a:r>
              <a:rPr lang="en-US" dirty="0" smtClean="0"/>
              <a:t>w/ </a:t>
            </a:r>
            <a:r>
              <a:rPr lang="en-US" dirty="0"/>
              <a:t>Branch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 smtClean="0">
                <a:latin typeface="Courier New" charset="0"/>
              </a:rPr>
              <a:t>if </a:t>
            </a:r>
            <a:r>
              <a:rPr lang="en-US" sz="1400" dirty="0">
                <a:latin typeface="Courier New" charset="0"/>
              </a:rPr>
              <a:t>(Cond)</a:t>
            </a:r>
          </a:p>
          <a:p>
            <a:pPr>
              <a:buFontTx/>
              <a:buNone/>
            </a:pPr>
            <a:r>
              <a:rPr lang="en-US" sz="1400" dirty="0">
                <a:latin typeface="Courier New" charset="0"/>
              </a:rPr>
              <a:t>	PC = PC + 4 + </a:t>
            </a:r>
            <a:r>
              <a:rPr lang="en-US" sz="1400" dirty="0" err="1">
                <a:latin typeface="Courier New" charset="0"/>
              </a:rPr>
              <a:t>SignExtend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imm</a:t>
            </a:r>
            <a:r>
              <a:rPr lang="en-US" sz="1400" dirty="0">
                <a:latin typeface="Courier New" charset="0"/>
              </a:rPr>
              <a:t>)*4;</a:t>
            </a:r>
          </a:p>
          <a:p>
            <a:pPr>
              <a:buFontTx/>
              <a:buNone/>
            </a:pPr>
            <a:r>
              <a:rPr lang="en-US" sz="1400" dirty="0">
                <a:latin typeface="Courier New" charset="0"/>
              </a:rPr>
              <a:t>else</a:t>
            </a:r>
          </a:p>
          <a:p>
            <a:pPr>
              <a:buFontTx/>
              <a:buNone/>
            </a:pPr>
            <a:r>
              <a:rPr lang="en-US" sz="1400" dirty="0">
                <a:latin typeface="Courier New" charset="0"/>
              </a:rPr>
              <a:t>	PC = PC + 4;</a:t>
            </a:r>
            <a:endParaRPr lang="en-US" sz="1400" dirty="0"/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372740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919413" y="5238750"/>
            <a:ext cx="568325" cy="995362"/>
            <a:chOff x="1875" y="3066"/>
            <a:chExt cx="358" cy="627"/>
          </a:xfrm>
        </p:grpSpPr>
        <p:sp>
          <p:nvSpPr>
            <p:cNvPr id="372741" name="Rectangle 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72742" name="Line 6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43" name="Line 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744" name="Group 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392238" y="4178300"/>
            <a:ext cx="568325" cy="995362"/>
            <a:chOff x="1875" y="3066"/>
            <a:chExt cx="358" cy="627"/>
          </a:xfrm>
        </p:grpSpPr>
        <p:sp>
          <p:nvSpPr>
            <p:cNvPr id="372745" name="Rectangle 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372746" name="Line 10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47" name="Line 11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748" name="Group 1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248525" y="3213100"/>
            <a:ext cx="1460500" cy="1392237"/>
            <a:chOff x="4566" y="1741"/>
            <a:chExt cx="920" cy="877"/>
          </a:xfrm>
        </p:grpSpPr>
        <p:sp>
          <p:nvSpPr>
            <p:cNvPr id="372749" name="Rectangle 13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Addr[31:2]   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Addr[1:0]       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372750" name="Line 14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51" name="Line 15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4566" y="20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52" name="Line 16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753" name="Group 1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876800" y="4389437"/>
            <a:ext cx="657225" cy="1330325"/>
            <a:chOff x="1683" y="2535"/>
            <a:chExt cx="414" cy="838"/>
          </a:xfrm>
        </p:grpSpPr>
        <p:sp>
          <p:nvSpPr>
            <p:cNvPr id="372754" name="AutoShape 18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 rot="-5400000">
              <a:off x="1472" y="2797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  <a:p>
              <a:pPr algn="ctr"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372755" name="Line 19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1734" y="288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56" name="Line 20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 flipH="1">
              <a:off x="1734" y="295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57" name="Line 21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H="1" flipV="1">
              <a:off x="1734" y="288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58" name="Line 22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046" y="29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59" name="Line 23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683" y="27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60" name="Line 24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683" y="319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2761" name="Line 2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423025" y="5056187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62" name="Rectangle 2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38350" y="4629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63" name="Line 2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421438" y="304165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64" name="Line 2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208088" y="3033712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65" name="Line 2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208088" y="46704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66" name="Text Box 3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32675" y="5383212"/>
            <a:ext cx="1162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Instr[31:0]</a:t>
            </a:r>
          </a:p>
        </p:txBody>
      </p:sp>
      <p:sp>
        <p:nvSpPr>
          <p:cNvPr id="372767" name="Text Box 3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29400" y="3708400"/>
            <a:ext cx="615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“00”</a:t>
            </a:r>
          </a:p>
        </p:txBody>
      </p:sp>
      <p:sp>
        <p:nvSpPr>
          <p:cNvPr id="372768" name="Text Box 3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63675" y="5553075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05400" y="3997325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“1”</a:t>
            </a:r>
          </a:p>
        </p:txBody>
      </p:sp>
      <p:grpSp>
        <p:nvGrpSpPr>
          <p:cNvPr id="372776" name="Group 40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 rot="-10800000">
            <a:off x="4003675" y="6142037"/>
            <a:ext cx="901700" cy="457200"/>
            <a:chOff x="1024" y="1248"/>
            <a:chExt cx="568" cy="288"/>
          </a:xfrm>
        </p:grpSpPr>
        <p:sp>
          <p:nvSpPr>
            <p:cNvPr id="372777" name="Arc 41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393" y="1260"/>
              <a:ext cx="120" cy="14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78" name="Arc 42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1393" y="1390"/>
              <a:ext cx="120" cy="14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79" name="Line 4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024" y="1449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80" name="Line 44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1516" y="1393"/>
              <a:ext cx="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81" name="Line 45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1024" y="133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82" name="AutoShape 46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132" y="1248"/>
              <a:ext cx="384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2783" name="Text Box 4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53000" y="6324600"/>
            <a:ext cx="6848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latin typeface="Times New Roman" charset="0"/>
              </a:rPr>
              <a:t>Cond</a:t>
            </a:r>
            <a:endParaRPr lang="en-US" dirty="0">
              <a:latin typeface="Times New Roman" charset="0"/>
            </a:endParaRPr>
          </a:p>
        </p:txBody>
      </p:sp>
      <p:sp>
        <p:nvSpPr>
          <p:cNvPr id="372784" name="Text Box 4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24425" y="6022975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Branch</a:t>
            </a:r>
          </a:p>
        </p:txBody>
      </p:sp>
      <p:cxnSp>
        <p:nvCxnSpPr>
          <p:cNvPr id="372785" name="AutoShape 49"/>
          <p:cNvCxnSpPr>
            <a:cxnSpLocks noChangeShapeType="1"/>
            <a:stCxn id="372780" idx="1"/>
          </p:cNvCxnSpPr>
          <p:nvPr>
            <p:custDataLst>
              <p:tags r:id="rId19"/>
            </p:custDataLst>
          </p:nvPr>
        </p:nvCxnSpPr>
        <p:spPr bwMode="auto">
          <a:xfrm flipV="1">
            <a:off x="4002088" y="5964237"/>
            <a:ext cx="317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2786" name="AutoShape 50"/>
          <p:cNvCxnSpPr>
            <a:cxnSpLocks noChangeShapeType="1"/>
            <a:stCxn id="372766" idx="0"/>
            <a:endCxn id="372750" idx="0"/>
          </p:cNvCxnSpPr>
          <p:nvPr>
            <p:custDataLst>
              <p:tags r:id="rId20"/>
            </p:custDataLst>
          </p:nvPr>
        </p:nvCxnSpPr>
        <p:spPr bwMode="auto">
          <a:xfrm flipV="1">
            <a:off x="8013700" y="4606925"/>
            <a:ext cx="6350" cy="77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372787" name="AutoShape 51"/>
          <p:cNvCxnSpPr>
            <a:cxnSpLocks noChangeShapeType="1"/>
            <a:stCxn id="372758" idx="1"/>
            <a:endCxn id="372761" idx="0"/>
          </p:cNvCxnSpPr>
          <p:nvPr>
            <p:custDataLst>
              <p:tags r:id="rId21"/>
            </p:custDataLst>
          </p:nvPr>
        </p:nvCxnSpPr>
        <p:spPr bwMode="auto">
          <a:xfrm>
            <a:off x="5534025" y="5054600"/>
            <a:ext cx="8890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88" name="AutoShape 52"/>
          <p:cNvCxnSpPr>
            <a:cxnSpLocks noChangeShapeType="1"/>
            <a:stCxn id="372761" idx="1"/>
            <a:endCxn id="372763" idx="1"/>
          </p:cNvCxnSpPr>
          <p:nvPr>
            <p:custDataLst>
              <p:tags r:id="rId22"/>
            </p:custDataLst>
          </p:nvPr>
        </p:nvCxnSpPr>
        <p:spPr bwMode="auto">
          <a:xfrm flipH="1" flipV="1">
            <a:off x="6553200" y="3041650"/>
            <a:ext cx="1588" cy="2014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89" name="AutoShape 53"/>
          <p:cNvCxnSpPr>
            <a:cxnSpLocks noChangeShapeType="1"/>
            <a:stCxn id="372763" idx="0"/>
            <a:endCxn id="372764" idx="1"/>
          </p:cNvCxnSpPr>
          <p:nvPr>
            <p:custDataLst>
              <p:tags r:id="rId23"/>
            </p:custDataLst>
          </p:nvPr>
        </p:nvCxnSpPr>
        <p:spPr bwMode="auto">
          <a:xfrm flipH="1" flipV="1">
            <a:off x="1339850" y="3033712"/>
            <a:ext cx="5081588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90" name="AutoShape 54"/>
          <p:cNvCxnSpPr>
            <a:cxnSpLocks noChangeShapeType="1"/>
            <a:stCxn id="372764" idx="0"/>
            <a:endCxn id="372765" idx="0"/>
          </p:cNvCxnSpPr>
          <p:nvPr>
            <p:custDataLst>
              <p:tags r:id="rId24"/>
            </p:custDataLst>
          </p:nvPr>
        </p:nvCxnSpPr>
        <p:spPr bwMode="auto">
          <a:xfrm>
            <a:off x="1208088" y="3033712"/>
            <a:ext cx="0" cy="16367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91" name="AutoShape 55"/>
          <p:cNvCxnSpPr>
            <a:cxnSpLocks noChangeShapeType="1"/>
            <a:stCxn id="372765" idx="1"/>
            <a:endCxn id="372746" idx="0"/>
          </p:cNvCxnSpPr>
          <p:nvPr>
            <p:custDataLst>
              <p:tags r:id="rId25"/>
            </p:custDataLst>
          </p:nvPr>
        </p:nvCxnSpPr>
        <p:spPr bwMode="auto">
          <a:xfrm>
            <a:off x="1339850" y="4670425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92" name="AutoShape 56"/>
          <p:cNvCxnSpPr>
            <a:cxnSpLocks noChangeShapeType="1"/>
            <a:stCxn id="372768" idx="3"/>
            <a:endCxn id="372742" idx="0"/>
          </p:cNvCxnSpPr>
          <p:nvPr>
            <p:custDataLst>
              <p:tags r:id="rId26"/>
            </p:custDataLst>
          </p:nvPr>
        </p:nvCxnSpPr>
        <p:spPr bwMode="auto">
          <a:xfrm flipV="1">
            <a:off x="2295525" y="5735637"/>
            <a:ext cx="623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2793" name="Line 5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084388" y="33750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72794" name="AutoShape 58"/>
          <p:cNvCxnSpPr>
            <a:cxnSpLocks noChangeShapeType="1"/>
            <a:stCxn id="372747" idx="1"/>
            <a:endCxn id="372762" idx="1"/>
          </p:cNvCxnSpPr>
          <p:nvPr>
            <p:custDataLst>
              <p:tags r:id="rId28"/>
            </p:custDataLst>
          </p:nvPr>
        </p:nvCxnSpPr>
        <p:spPr bwMode="auto">
          <a:xfrm flipV="1">
            <a:off x="1960563" y="4673600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95" name="AutoShape 59"/>
          <p:cNvCxnSpPr>
            <a:cxnSpLocks noChangeShapeType="1"/>
            <a:stCxn id="372762" idx="0"/>
            <a:endCxn id="372793" idx="0"/>
          </p:cNvCxnSpPr>
          <p:nvPr>
            <p:custDataLst>
              <p:tags r:id="rId29"/>
            </p:custDataLst>
          </p:nvPr>
        </p:nvCxnSpPr>
        <p:spPr bwMode="auto">
          <a:xfrm flipV="1">
            <a:off x="2082800" y="3375025"/>
            <a:ext cx="1588" cy="1254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2796" name="AutoShape 60"/>
          <p:cNvCxnSpPr>
            <a:cxnSpLocks noChangeShapeType="1"/>
            <a:stCxn id="372793" idx="1"/>
            <a:endCxn id="372752" idx="0"/>
          </p:cNvCxnSpPr>
          <p:nvPr>
            <p:custDataLst>
              <p:tags r:id="rId30"/>
            </p:custDataLst>
          </p:nvPr>
        </p:nvCxnSpPr>
        <p:spPr bwMode="auto">
          <a:xfrm>
            <a:off x="2216150" y="3375025"/>
            <a:ext cx="5032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2797" name="AutoShape 61"/>
          <p:cNvCxnSpPr>
            <a:cxnSpLocks noChangeShapeType="1"/>
            <a:stCxn id="372751" idx="0"/>
            <a:endCxn id="372767" idx="0"/>
          </p:cNvCxnSpPr>
          <p:nvPr>
            <p:custDataLst>
              <p:tags r:id="rId31"/>
            </p:custDataLst>
          </p:nvPr>
        </p:nvCxnSpPr>
        <p:spPr bwMode="auto">
          <a:xfrm flipH="1" flipV="1">
            <a:off x="6937375" y="3708400"/>
            <a:ext cx="3111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372798" name="Text Box 6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 rot="5400000">
            <a:off x="4878387" y="4487863"/>
            <a:ext cx="44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Cin</a:t>
            </a:r>
          </a:p>
        </p:txBody>
      </p:sp>
      <p:cxnSp>
        <p:nvCxnSpPr>
          <p:cNvPr id="372799" name="AutoShape 63"/>
          <p:cNvCxnSpPr>
            <a:cxnSpLocks noChangeShapeType="1"/>
            <a:stCxn id="372769" idx="1"/>
            <a:endCxn id="372798" idx="1"/>
          </p:cNvCxnSpPr>
          <p:nvPr>
            <p:custDataLst>
              <p:tags r:id="rId33"/>
            </p:custDataLst>
          </p:nvPr>
        </p:nvCxnSpPr>
        <p:spPr bwMode="auto">
          <a:xfrm flipH="1">
            <a:off x="5097463" y="4181475"/>
            <a:ext cx="7937" cy="236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2800" name="AutoShape 64"/>
          <p:cNvCxnSpPr>
            <a:cxnSpLocks noChangeShapeType="1"/>
            <a:stCxn id="372743" idx="1"/>
          </p:cNvCxnSpPr>
          <p:nvPr>
            <p:custDataLst>
              <p:tags r:id="rId34"/>
            </p:custDataLst>
          </p:nvPr>
        </p:nvCxnSpPr>
        <p:spPr bwMode="auto">
          <a:xfrm>
            <a:off x="3487738" y="5737225"/>
            <a:ext cx="2921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2801" name="AutoShape 65"/>
          <p:cNvCxnSpPr>
            <a:cxnSpLocks noChangeShapeType="1"/>
            <a:endCxn id="372760" idx="0"/>
          </p:cNvCxnSpPr>
          <p:nvPr>
            <p:custDataLst>
              <p:tags r:id="rId35"/>
            </p:custDataLst>
          </p:nvPr>
        </p:nvCxnSpPr>
        <p:spPr bwMode="auto">
          <a:xfrm>
            <a:off x="4224338" y="5440362"/>
            <a:ext cx="652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2802" name="AutoShape 66"/>
          <p:cNvCxnSpPr>
            <a:cxnSpLocks noChangeShapeType="1"/>
            <a:stCxn id="372759" idx="0"/>
            <a:endCxn id="372762" idx="3"/>
          </p:cNvCxnSpPr>
          <p:nvPr>
            <p:custDataLst>
              <p:tags r:id="rId36"/>
            </p:custDataLst>
          </p:nvPr>
        </p:nvCxnSpPr>
        <p:spPr bwMode="auto">
          <a:xfrm flipH="1">
            <a:off x="2127250" y="4668837"/>
            <a:ext cx="274955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372803" name="Text Box 6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546350" y="4957762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“0”</a:t>
            </a:r>
          </a:p>
        </p:txBody>
      </p:sp>
      <p:cxnSp>
        <p:nvCxnSpPr>
          <p:cNvPr id="372804" name="AutoShape 68"/>
          <p:cNvCxnSpPr>
            <a:cxnSpLocks noChangeShapeType="1"/>
            <a:stCxn id="372803" idx="3"/>
          </p:cNvCxnSpPr>
          <p:nvPr>
            <p:custDataLst>
              <p:tags r:id="rId38"/>
            </p:custDataLst>
          </p:nvPr>
        </p:nvCxnSpPr>
        <p:spPr bwMode="auto">
          <a:xfrm flipV="1">
            <a:off x="3048000" y="5140325"/>
            <a:ext cx="7318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72805" name="Group 6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 flipV="1">
            <a:off x="3776663" y="4859337"/>
            <a:ext cx="444500" cy="1177925"/>
            <a:chOff x="4832" y="2440"/>
            <a:chExt cx="280" cy="742"/>
          </a:xfrm>
        </p:grpSpPr>
        <p:sp>
          <p:nvSpPr>
            <p:cNvPr id="372806" name="AutoShape 7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0       1</a:t>
              </a:r>
            </a:p>
          </p:txBody>
        </p:sp>
        <p:sp>
          <p:nvSpPr>
            <p:cNvPr id="372807" name="Line 71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808" name="Line 72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809" name="Line 73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810" name="Line 74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06943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Giant Slow Memory</a:t>
            </a:r>
          </a:p>
          <a:p>
            <a:pPr lvl="1"/>
            <a:r>
              <a:rPr lang="en-US" dirty="0" smtClean="0"/>
              <a:t>Gigabytes!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and Write, but only single port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Pulling from Data Memory to Register</a:t>
            </a:r>
          </a:p>
          <a:p>
            <a:pPr lvl="1"/>
            <a:r>
              <a:rPr lang="en-US" dirty="0" smtClean="0"/>
              <a:t>Load</a:t>
            </a:r>
          </a:p>
          <a:p>
            <a:endParaRPr lang="en-US" dirty="0" smtClean="0"/>
          </a:p>
          <a:p>
            <a:r>
              <a:rPr lang="en-US" dirty="0" smtClean="0"/>
              <a:t>Push from Register to Data Memory</a:t>
            </a:r>
          </a:p>
          <a:p>
            <a:pPr lvl="1"/>
            <a:r>
              <a:rPr lang="en-US" dirty="0" smtClean="0"/>
              <a:t>Store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4267200" cy="5334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];</a:t>
            </a:r>
          </a:p>
        </p:txBody>
      </p:sp>
      <p:grpSp>
        <p:nvGrpSpPr>
          <p:cNvPr id="2" name="Group 13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657225" cy="1330325"/>
            <a:chOff x="3040" y="2205"/>
            <a:chExt cx="414" cy="838"/>
          </a:xfrm>
        </p:grpSpPr>
        <p:sp>
          <p:nvSpPr>
            <p:cNvPr id="40022" name="AutoShape 3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3" name="Line 4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4" name="Line 5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5" name="Line 6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6" name="Line 7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7" name="Line 8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8" name="Line 9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1" name="Rectangle 1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+ Load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40017" name="AutoShape 1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8" name="Line 15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9" name="Line 16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0" name="Line 17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1" name="Line 18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40014" name="Rectangle 32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0015" name="Line 33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6" name="Line 34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40009" name="Rectangle 3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0010" name="Line 3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1" name="Line 3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2" name="Line 3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3" name="Line 4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945" name="AutoShape 47"/>
          <p:cNvCxnSpPr>
            <a:cxnSpLocks noChangeShapeType="1"/>
            <a:stCxn id="40016" idx="1"/>
            <a:endCxn id="40020" idx="0"/>
          </p:cNvCxnSpPr>
          <p:nvPr>
            <p:custDataLst>
              <p:tags r:id="rId7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6" name="AutoShape 48"/>
          <p:cNvCxnSpPr>
            <a:cxnSpLocks noChangeShapeType="1"/>
            <a:stCxn id="40018" idx="1"/>
            <a:endCxn id="40028" idx="0"/>
          </p:cNvCxnSpPr>
          <p:nvPr>
            <p:custDataLst>
              <p:tags r:id="rId8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47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39949" name="Text Box 7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39950" name="AutoShape 77"/>
          <p:cNvCxnSpPr>
            <a:cxnSpLocks noChangeShapeType="1"/>
            <a:stCxn id="40015" idx="0"/>
            <a:endCxn id="39949" idx="3"/>
          </p:cNvCxnSpPr>
          <p:nvPr>
            <p:custDataLst>
              <p:tags r:id="rId1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1" name="AutoShape 80"/>
          <p:cNvCxnSpPr>
            <a:cxnSpLocks noChangeShapeType="1"/>
            <a:stCxn id="39981" idx="1"/>
            <a:endCxn id="40019" idx="0"/>
          </p:cNvCxnSpPr>
          <p:nvPr>
            <p:custDataLst>
              <p:tags r:id="rId13"/>
            </p:custDataLst>
          </p:nvPr>
        </p:nvCxnSpPr>
        <p:spPr bwMode="auto">
          <a:xfrm>
            <a:off x="3201988" y="4087813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89"/>
          <p:cNvCxnSpPr>
            <a:cxnSpLocks noChangeShapeType="1"/>
            <a:stCxn id="39982" idx="1"/>
            <a:endCxn id="39947" idx="2"/>
          </p:cNvCxnSpPr>
          <p:nvPr>
            <p:custDataLst>
              <p:tags r:id="rId1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3" name="AutoShape 90"/>
          <p:cNvCxnSpPr>
            <a:cxnSpLocks noChangeShapeType="1"/>
            <a:stCxn id="39983" idx="1"/>
            <a:endCxn id="39948" idx="2"/>
          </p:cNvCxnSpPr>
          <p:nvPr>
            <p:custDataLst>
              <p:tags r:id="rId1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4" name="AutoShape 91"/>
          <p:cNvCxnSpPr>
            <a:cxnSpLocks noChangeShapeType="1"/>
            <a:stCxn id="39984" idx="1"/>
            <a:endCxn id="40027" idx="0"/>
          </p:cNvCxnSpPr>
          <p:nvPr>
            <p:custDataLst>
              <p:tags r:id="rId1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12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5092700" y="1033463"/>
            <a:ext cx="3738563" cy="1630362"/>
            <a:chOff x="2799" y="1073"/>
            <a:chExt cx="2355" cy="1027"/>
          </a:xfrm>
        </p:grpSpPr>
        <p:sp>
          <p:nvSpPr>
            <p:cNvPr id="39986" name="Rectangle 42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799" y="1248"/>
              <a:ext cx="768" cy="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Fetch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Unit</a:t>
              </a:r>
            </a:p>
          </p:txBody>
        </p:sp>
        <p:sp>
          <p:nvSpPr>
            <p:cNvPr id="39987" name="Line 4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3568" y="1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8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657" y="1869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9989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000" y="1869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39990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317" y="1869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39991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622" y="1869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Imm16</a:t>
              </a:r>
            </a:p>
          </p:txBody>
        </p:sp>
        <p:sp>
          <p:nvSpPr>
            <p:cNvPr id="39992" name="Rectangle 55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76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93" name="Rectangle 56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098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94" name="Rectangle 57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43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9995" name="AutoShape 58"/>
            <p:cNvCxnSpPr>
              <a:cxnSpLocks noChangeShapeType="1"/>
              <a:stCxn id="39987" idx="1"/>
              <a:endCxn id="39992" idx="1"/>
            </p:cNvCxnSpPr>
            <p:nvPr>
              <p:custDataLst>
                <p:tags r:id="rId57"/>
              </p:custDataLst>
            </p:nvPr>
          </p:nvCxnSpPr>
          <p:spPr bwMode="auto">
            <a:xfrm flipV="1">
              <a:off x="3619" y="1354"/>
              <a:ext cx="144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96" name="AutoShape 59"/>
            <p:cNvCxnSpPr>
              <a:cxnSpLocks noChangeShapeType="1"/>
              <a:stCxn id="39992" idx="3"/>
              <a:endCxn id="39993" idx="1"/>
            </p:cNvCxnSpPr>
            <p:nvPr>
              <p:custDataLst>
                <p:tags r:id="rId58"/>
              </p:custDataLst>
            </p:nvPr>
          </p:nvCxnSpPr>
          <p:spPr bwMode="auto">
            <a:xfrm>
              <a:off x="3819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97" name="AutoShape 60"/>
            <p:cNvCxnSpPr>
              <a:cxnSpLocks noChangeShapeType="1"/>
              <a:stCxn id="39993" idx="3"/>
              <a:endCxn id="39994" idx="1"/>
            </p:cNvCxnSpPr>
            <p:nvPr>
              <p:custDataLst>
                <p:tags r:id="rId59"/>
              </p:custDataLst>
            </p:nvPr>
          </p:nvCxnSpPr>
          <p:spPr bwMode="auto">
            <a:xfrm>
              <a:off x="4154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98" name="AutoShape 61"/>
            <p:cNvCxnSpPr>
              <a:cxnSpLocks noChangeShapeType="1"/>
              <a:stCxn id="39994" idx="2"/>
              <a:endCxn id="39990" idx="0"/>
            </p:cNvCxnSpPr>
            <p:nvPr>
              <p:custDataLst>
                <p:tags r:id="rId60"/>
              </p:custDataLst>
            </p:nvPr>
          </p:nvCxnSpPr>
          <p:spPr bwMode="auto">
            <a:xfrm flipH="1">
              <a:off x="4459" y="1382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99" name="AutoShape 62"/>
            <p:cNvCxnSpPr>
              <a:cxnSpLocks noChangeShapeType="1"/>
              <a:stCxn id="39993" idx="2"/>
              <a:endCxn id="39989" idx="0"/>
            </p:cNvCxnSpPr>
            <p:nvPr>
              <p:custDataLst>
                <p:tags r:id="rId61"/>
              </p:custDataLst>
            </p:nvPr>
          </p:nvCxnSpPr>
          <p:spPr bwMode="auto">
            <a:xfrm>
              <a:off x="4126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000" name="AutoShape 63"/>
            <p:cNvCxnSpPr>
              <a:cxnSpLocks noChangeShapeType="1"/>
              <a:stCxn id="39992" idx="2"/>
              <a:endCxn id="39988" idx="0"/>
            </p:cNvCxnSpPr>
            <p:nvPr>
              <p:custDataLst>
                <p:tags r:id="rId62"/>
              </p:custDataLst>
            </p:nvPr>
          </p:nvCxnSpPr>
          <p:spPr bwMode="auto">
            <a:xfrm>
              <a:off x="3791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001" name="Line 64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4807" y="1356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0002" name="AutoShape 65"/>
            <p:cNvCxnSpPr>
              <a:cxnSpLocks noChangeShapeType="1"/>
              <a:stCxn id="39994" idx="3"/>
              <a:endCxn id="40001" idx="0"/>
            </p:cNvCxnSpPr>
            <p:nvPr>
              <p:custDataLst>
                <p:tags r:id="rId64"/>
              </p:custDataLst>
            </p:nvPr>
          </p:nvCxnSpPr>
          <p:spPr bwMode="auto">
            <a:xfrm>
              <a:off x="4489" y="1354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3" name="AutoShape 66"/>
            <p:cNvCxnSpPr>
              <a:cxnSpLocks noChangeShapeType="1"/>
              <a:stCxn id="40001" idx="1"/>
              <a:endCxn id="39991" idx="0"/>
            </p:cNvCxnSpPr>
            <p:nvPr>
              <p:custDataLst>
                <p:tags r:id="rId65"/>
              </p:custDataLst>
            </p:nvPr>
          </p:nvCxnSpPr>
          <p:spPr bwMode="auto">
            <a:xfrm flipH="1">
              <a:off x="4888" y="1356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004" name="Text Box 93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663" y="1073"/>
              <a:ext cx="11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Instructions[31:0]</a:t>
              </a:r>
            </a:p>
          </p:txBody>
        </p:sp>
        <p:sp>
          <p:nvSpPr>
            <p:cNvPr id="40005" name="Text Box 94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 rot="5400000">
              <a:off x="3666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[25:21]</a:t>
              </a:r>
            </a:p>
          </p:txBody>
        </p:sp>
        <p:sp>
          <p:nvSpPr>
            <p:cNvPr id="40006" name="Text Box 95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 rot="5400000">
              <a:off x="4011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[20:16]</a:t>
              </a:r>
            </a:p>
          </p:txBody>
        </p:sp>
        <p:sp>
          <p:nvSpPr>
            <p:cNvPr id="40007" name="Text Box 96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 rot="5400000">
              <a:off x="4332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[15:11]</a:t>
              </a:r>
            </a:p>
          </p:txBody>
        </p:sp>
        <p:sp>
          <p:nvSpPr>
            <p:cNvPr id="40008" name="Text Box 97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 rot="5400000">
              <a:off x="4789" y="1465"/>
              <a:ext cx="4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[15:0]</a:t>
              </a:r>
            </a:p>
          </p:txBody>
        </p:sp>
      </p:grpSp>
      <p:sp>
        <p:nvSpPr>
          <p:cNvPr id="39956" name="Text Box 10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39957" name="AutoShape 101"/>
          <p:cNvCxnSpPr>
            <a:cxnSpLocks noChangeShapeType="1"/>
            <a:stCxn id="39956" idx="0"/>
            <a:endCxn id="40021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8" name="Text Box 1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9959" name="AutoShape 111"/>
          <p:cNvCxnSpPr>
            <a:cxnSpLocks noChangeShapeType="1"/>
            <a:stCxn id="39958" idx="3"/>
            <a:endCxn id="40022" idx="0"/>
          </p:cNvCxnSpPr>
          <p:nvPr>
            <p:custDataLst>
              <p:tags r:id="rId21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7" name="Group 113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39978" name="Rectangle 11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9979" name="Line 115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0" name="Line 116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1" name="Line 11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2" name="Line 11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3" name="Line 11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4" name="Line 12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5" name="Line 12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61" name="Text Box 1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9962" name="AutoShape 123"/>
          <p:cNvCxnSpPr>
            <a:cxnSpLocks noChangeShapeType="1"/>
            <a:stCxn id="39961" idx="3"/>
            <a:endCxn id="39985" idx="0"/>
          </p:cNvCxnSpPr>
          <p:nvPr>
            <p:custDataLst>
              <p:tags r:id="rId24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3" name="Text Box 12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cxnSp>
        <p:nvCxnSpPr>
          <p:cNvPr id="39964" name="AutoShape 126"/>
          <p:cNvCxnSpPr>
            <a:cxnSpLocks noChangeShapeType="1"/>
            <a:stCxn id="39963" idx="2"/>
            <a:endCxn id="40011" idx="1"/>
          </p:cNvCxnSpPr>
          <p:nvPr>
            <p:custDataLst>
              <p:tags r:id="rId26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" name="Group 131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39973" name="AutoShape 13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Line 13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Line 134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Line 13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7" name="Line 13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966" name="AutoShape 138"/>
          <p:cNvCxnSpPr>
            <a:cxnSpLocks noChangeShapeType="1"/>
            <a:stCxn id="39974" idx="1"/>
            <a:endCxn id="39980" idx="1"/>
          </p:cNvCxnSpPr>
          <p:nvPr>
            <p:custDataLst>
              <p:tags r:id="rId28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7" name="Text Box 14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39968" name="AutoShape 141"/>
          <p:cNvCxnSpPr>
            <a:cxnSpLocks noChangeShapeType="1"/>
            <a:stCxn id="39967" idx="3"/>
            <a:endCxn id="39977" idx="0"/>
          </p:cNvCxnSpPr>
          <p:nvPr>
            <p:custDataLst>
              <p:tags r:id="rId30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9" name="Text Box 14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39970" name="Text Box 14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39971" name="AutoShape 144"/>
          <p:cNvCxnSpPr>
            <a:cxnSpLocks noChangeShapeType="1"/>
            <a:stCxn id="39969" idx="2"/>
            <a:endCxn id="39976" idx="0"/>
          </p:cNvCxnSpPr>
          <p:nvPr>
            <p:custDataLst>
              <p:tags r:id="rId33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72" name="AutoShape 145"/>
          <p:cNvCxnSpPr>
            <a:cxnSpLocks noChangeShapeType="1"/>
            <a:stCxn id="39970" idx="2"/>
            <a:endCxn id="39975" idx="0"/>
          </p:cNvCxnSpPr>
          <p:nvPr>
            <p:custDataLst>
              <p:tags r:id="rId34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5EAB0-2588-AE4B-AF64-867E2CE178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47800"/>
            <a:ext cx="4419600" cy="76199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dirty="0"/>
              <a:t>Note: State of </a:t>
            </a:r>
            <a:r>
              <a:rPr lang="en-US" dirty="0" err="1"/>
              <a:t>RegWr</a:t>
            </a:r>
            <a:r>
              <a:rPr lang="en-US" dirty="0"/>
              <a:t>, </a:t>
            </a:r>
            <a:r>
              <a:rPr lang="en-US" dirty="0" err="1"/>
              <a:t>MemToReg</a:t>
            </a:r>
            <a:r>
              <a:rPr lang="en-US" dirty="0"/>
              <a:t>? </a:t>
            </a:r>
          </a:p>
        </p:txBody>
      </p:sp>
      <p:grpSp>
        <p:nvGrpSpPr>
          <p:cNvPr id="2" name="Group 15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657225" cy="1330325"/>
            <a:chOff x="3040" y="2205"/>
            <a:chExt cx="414" cy="838"/>
          </a:xfrm>
        </p:grpSpPr>
        <p:sp>
          <p:nvSpPr>
            <p:cNvPr id="44140" name="AutoShape 4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1" name="Line 5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2" name="Line 6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3" name="Line 7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4" name="Line 8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5" name="Line 9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6" name="Line 10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+ Store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44135" name="AutoShape 14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" name="Line 15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" name="Line 16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8" name="Line 1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9" name="Line 18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44130" name="AutoShape 20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1" name="Line 2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2" name="Line 22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3" name="Line 23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4" name="Line 24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44125" name="AutoShape 26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6" name="Line 27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7" name="Line 28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8" name="Line 29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9" name="Line 3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44122" name="Rectangle 3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4123" name="Line 33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4" name="Line 34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44117" name="Rectangle 36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4118" name="Line 3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9" name="Line 3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0" name="Line 39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1" name="Line 40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043" name="AutoShape 47"/>
          <p:cNvCxnSpPr>
            <a:cxnSpLocks noChangeShapeType="1"/>
            <a:stCxn id="44124" idx="1"/>
            <a:endCxn id="44138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4" name="AutoShape 48"/>
          <p:cNvCxnSpPr>
            <a:cxnSpLocks noChangeShapeType="1"/>
            <a:stCxn id="44136" idx="1"/>
            <a:endCxn id="44146" idx="0"/>
          </p:cNvCxnSpPr>
          <p:nvPr>
            <p:custDataLst>
              <p:tags r:id="rId10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5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44046" name="Text Box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44047" name="Line 6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Line 6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Line 6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Line 7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51" name="AutoShape 71"/>
          <p:cNvCxnSpPr>
            <a:cxnSpLocks noChangeShapeType="1"/>
            <a:stCxn id="44131" idx="1"/>
            <a:endCxn id="44047" idx="0"/>
          </p:cNvCxnSpPr>
          <p:nvPr>
            <p:custDataLst>
              <p:tags r:id="rId17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72"/>
          <p:cNvCxnSpPr>
            <a:cxnSpLocks noChangeShapeType="1"/>
            <a:stCxn id="44047" idx="1"/>
            <a:endCxn id="44048" idx="1"/>
          </p:cNvCxnSpPr>
          <p:nvPr>
            <p:custDataLst>
              <p:tags r:id="rId18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73"/>
          <p:cNvCxnSpPr>
            <a:cxnSpLocks noChangeShapeType="1"/>
            <a:stCxn id="44048" idx="0"/>
            <a:endCxn id="44049" idx="1"/>
          </p:cNvCxnSpPr>
          <p:nvPr>
            <p:custDataLst>
              <p:tags r:id="rId19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74"/>
          <p:cNvCxnSpPr>
            <a:cxnSpLocks noChangeShapeType="1"/>
            <a:stCxn id="44049" idx="0"/>
            <a:endCxn id="44050" idx="0"/>
          </p:cNvCxnSpPr>
          <p:nvPr>
            <p:custDataLst>
              <p:tags r:id="rId20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75"/>
          <p:cNvCxnSpPr>
            <a:cxnSpLocks noChangeShapeType="1"/>
            <a:stCxn id="44050" idx="1"/>
            <a:endCxn id="44110" idx="0"/>
          </p:cNvCxnSpPr>
          <p:nvPr>
            <p:custDataLst>
              <p:tags r:id="rId21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6" name="Text Box 7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44057" name="AutoShape 77"/>
          <p:cNvCxnSpPr>
            <a:cxnSpLocks noChangeShapeType="1"/>
            <a:stCxn id="44123" idx="0"/>
            <a:endCxn id="44056" idx="3"/>
          </p:cNvCxnSpPr>
          <p:nvPr>
            <p:custDataLst>
              <p:tags r:id="rId23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58" name="AutoShape 79"/>
          <p:cNvCxnSpPr>
            <a:cxnSpLocks noChangeShapeType="1"/>
            <a:stCxn id="44112" idx="1"/>
            <a:endCxn id="44137" idx="0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9" name="Rectangle 8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60" name="AutoShape 85"/>
          <p:cNvCxnSpPr>
            <a:cxnSpLocks noChangeShapeType="1"/>
            <a:stCxn id="44144" idx="1"/>
            <a:endCxn id="44059" idx="1"/>
          </p:cNvCxnSpPr>
          <p:nvPr>
            <p:custDataLst>
              <p:tags r:id="rId26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AutoShape 86"/>
          <p:cNvCxnSpPr>
            <a:cxnSpLocks noChangeShapeType="1"/>
            <a:stCxn id="44059" idx="3"/>
            <a:endCxn id="44133" idx="0"/>
          </p:cNvCxnSpPr>
          <p:nvPr>
            <p:custDataLst>
              <p:tags r:id="rId27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2" name="AutoShape 87"/>
          <p:cNvCxnSpPr>
            <a:cxnSpLocks noChangeShapeType="1"/>
            <a:stCxn id="44059" idx="2"/>
            <a:endCxn id="44121" idx="1"/>
          </p:cNvCxnSpPr>
          <p:nvPr>
            <p:custDataLst>
              <p:tags r:id="rId28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3" name="AutoShape 88"/>
          <p:cNvCxnSpPr>
            <a:cxnSpLocks noChangeShapeType="1"/>
            <a:stCxn id="44126" idx="1"/>
            <a:endCxn id="44111" idx="1"/>
          </p:cNvCxnSpPr>
          <p:nvPr>
            <p:custDataLst>
              <p:tags r:id="rId29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4" name="AutoShape 89"/>
          <p:cNvCxnSpPr>
            <a:cxnSpLocks noChangeShapeType="1"/>
            <a:stCxn id="44113" idx="1"/>
            <a:endCxn id="44045" idx="2"/>
          </p:cNvCxnSpPr>
          <p:nvPr>
            <p:custDataLst>
              <p:tags r:id="rId30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5" name="AutoShape 90"/>
          <p:cNvCxnSpPr>
            <a:cxnSpLocks noChangeShapeType="1"/>
            <a:stCxn id="44114" idx="1"/>
            <a:endCxn id="44046" idx="2"/>
          </p:cNvCxnSpPr>
          <p:nvPr>
            <p:custDataLst>
              <p:tags r:id="rId31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6" name="AutoShape 91"/>
          <p:cNvCxnSpPr>
            <a:cxnSpLocks noChangeShapeType="1"/>
            <a:stCxn id="44115" idx="1"/>
            <a:endCxn id="44145" idx="0"/>
          </p:cNvCxnSpPr>
          <p:nvPr>
            <p:custDataLst>
              <p:tags r:id="rId32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7" name="AutoShape 92"/>
          <p:cNvCxnSpPr>
            <a:cxnSpLocks noChangeShapeType="1"/>
            <a:stCxn id="44118" idx="1"/>
            <a:endCxn id="44132" idx="0"/>
          </p:cNvCxnSpPr>
          <p:nvPr>
            <p:custDataLst>
              <p:tags r:id="rId33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8" name="Text Box 10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44069" name="AutoShape 101"/>
          <p:cNvCxnSpPr>
            <a:cxnSpLocks noChangeShapeType="1"/>
            <a:stCxn id="44068" idx="0"/>
            <a:endCxn id="44139" idx="0"/>
          </p:cNvCxnSpPr>
          <p:nvPr>
            <p:custDataLst>
              <p:tags r:id="rId35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0" name="Text Box 104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44071" name="AutoShape 105"/>
          <p:cNvCxnSpPr>
            <a:cxnSpLocks noChangeShapeType="1"/>
            <a:stCxn id="44070" idx="3"/>
            <a:endCxn id="44129" idx="0"/>
          </p:cNvCxnSpPr>
          <p:nvPr>
            <p:custDataLst>
              <p:tags r:id="rId37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2" name="Text Box 10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44073" name="Text Box 10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44074" name="AutoShape 108"/>
          <p:cNvCxnSpPr>
            <a:cxnSpLocks noChangeShapeType="1"/>
            <a:stCxn id="44072" idx="2"/>
            <a:endCxn id="44128" idx="0"/>
          </p:cNvCxnSpPr>
          <p:nvPr>
            <p:custDataLst>
              <p:tags r:id="rId40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75" name="AutoShape 109"/>
          <p:cNvCxnSpPr>
            <a:cxnSpLocks noChangeShapeType="1"/>
            <a:stCxn id="44073" idx="2"/>
            <a:endCxn id="44127" idx="0"/>
          </p:cNvCxnSpPr>
          <p:nvPr>
            <p:custDataLst>
              <p:tags r:id="rId41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6" name="Text Box 11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44077" name="AutoShape 111"/>
          <p:cNvCxnSpPr>
            <a:cxnSpLocks noChangeShapeType="1"/>
            <a:stCxn id="44076" idx="3"/>
            <a:endCxn id="44140" idx="0"/>
          </p:cNvCxnSpPr>
          <p:nvPr>
            <p:custDataLst>
              <p:tags r:id="rId43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" name="Group 11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44109" name="Rectangle 114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44110" name="Line 115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1" name="Line 116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2" name="Line 117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3" name="Line 118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4" name="Line 119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5" name="Line 120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6" name="Line 121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79" name="Text Box 12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44080" name="AutoShape 123"/>
          <p:cNvCxnSpPr>
            <a:cxnSpLocks noChangeShapeType="1"/>
            <a:stCxn id="44079" idx="3"/>
            <a:endCxn id="44116" idx="0"/>
          </p:cNvCxnSpPr>
          <p:nvPr>
            <p:custDataLst>
              <p:tags r:id="rId46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81" name="Text Box 12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44082" name="Text Box 125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44083" name="AutoShape 126"/>
          <p:cNvCxnSpPr>
            <a:cxnSpLocks noChangeShapeType="1"/>
            <a:stCxn id="44081" idx="2"/>
            <a:endCxn id="44119" idx="1"/>
          </p:cNvCxnSpPr>
          <p:nvPr>
            <p:custDataLst>
              <p:tags r:id="rId49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84" name="AutoShape 127"/>
          <p:cNvCxnSpPr>
            <a:cxnSpLocks noChangeShapeType="1"/>
            <a:stCxn id="44082" idx="2"/>
            <a:endCxn id="44134" idx="0"/>
          </p:cNvCxnSpPr>
          <p:nvPr>
            <p:custDataLst>
              <p:tags r:id="rId50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9" name="Group 129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5092700" y="1033463"/>
            <a:ext cx="3738563" cy="1630362"/>
            <a:chOff x="2799" y="1073"/>
            <a:chExt cx="2355" cy="1027"/>
          </a:xfrm>
        </p:grpSpPr>
        <p:sp>
          <p:nvSpPr>
            <p:cNvPr id="44086" name="Rectangle 130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799" y="1248"/>
              <a:ext cx="768" cy="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Fetch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Unit</a:t>
              </a:r>
            </a:p>
          </p:txBody>
        </p:sp>
        <p:sp>
          <p:nvSpPr>
            <p:cNvPr id="44087" name="Line 131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3568" y="1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88" name="Text Box 132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657" y="1869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44089" name="Text Box 133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000" y="1869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44090" name="Text Box 134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317" y="1869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44091" name="Text Box 135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622" y="1869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Imm16</a:t>
              </a:r>
            </a:p>
          </p:txBody>
        </p:sp>
        <p:sp>
          <p:nvSpPr>
            <p:cNvPr id="44092" name="Rectangle 13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76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93" name="Rectangle 13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098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94" name="Rectangle 13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43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4095" name="AutoShape 139"/>
            <p:cNvCxnSpPr>
              <a:cxnSpLocks noChangeShapeType="1"/>
              <a:stCxn id="44087" idx="1"/>
              <a:endCxn id="44092" idx="1"/>
            </p:cNvCxnSpPr>
            <p:nvPr>
              <p:custDataLst>
                <p:tags r:id="rId61"/>
              </p:custDataLst>
            </p:nvPr>
          </p:nvCxnSpPr>
          <p:spPr bwMode="auto">
            <a:xfrm flipV="1">
              <a:off x="3619" y="1354"/>
              <a:ext cx="144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96" name="AutoShape 140"/>
            <p:cNvCxnSpPr>
              <a:cxnSpLocks noChangeShapeType="1"/>
              <a:stCxn id="44092" idx="3"/>
              <a:endCxn id="44093" idx="1"/>
            </p:cNvCxnSpPr>
            <p:nvPr>
              <p:custDataLst>
                <p:tags r:id="rId62"/>
              </p:custDataLst>
            </p:nvPr>
          </p:nvCxnSpPr>
          <p:spPr bwMode="auto">
            <a:xfrm>
              <a:off x="3819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97" name="AutoShape 141"/>
            <p:cNvCxnSpPr>
              <a:cxnSpLocks noChangeShapeType="1"/>
              <a:stCxn id="44093" idx="3"/>
              <a:endCxn id="44094" idx="1"/>
            </p:cNvCxnSpPr>
            <p:nvPr>
              <p:custDataLst>
                <p:tags r:id="rId63"/>
              </p:custDataLst>
            </p:nvPr>
          </p:nvCxnSpPr>
          <p:spPr bwMode="auto">
            <a:xfrm>
              <a:off x="4154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98" name="AutoShape 142"/>
            <p:cNvCxnSpPr>
              <a:cxnSpLocks noChangeShapeType="1"/>
              <a:stCxn id="44094" idx="2"/>
              <a:endCxn id="44090" idx="0"/>
            </p:cNvCxnSpPr>
            <p:nvPr>
              <p:custDataLst>
                <p:tags r:id="rId64"/>
              </p:custDataLst>
            </p:nvPr>
          </p:nvCxnSpPr>
          <p:spPr bwMode="auto">
            <a:xfrm flipH="1">
              <a:off x="4459" y="1382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99" name="AutoShape 143"/>
            <p:cNvCxnSpPr>
              <a:cxnSpLocks noChangeShapeType="1"/>
              <a:stCxn id="44093" idx="2"/>
              <a:endCxn id="44089" idx="0"/>
            </p:cNvCxnSpPr>
            <p:nvPr>
              <p:custDataLst>
                <p:tags r:id="rId65"/>
              </p:custDataLst>
            </p:nvPr>
          </p:nvCxnSpPr>
          <p:spPr bwMode="auto">
            <a:xfrm>
              <a:off x="4126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100" name="AutoShape 144"/>
            <p:cNvCxnSpPr>
              <a:cxnSpLocks noChangeShapeType="1"/>
              <a:stCxn id="44092" idx="2"/>
              <a:endCxn id="44088" idx="0"/>
            </p:cNvCxnSpPr>
            <p:nvPr>
              <p:custDataLst>
                <p:tags r:id="rId66"/>
              </p:custDataLst>
            </p:nvPr>
          </p:nvCxnSpPr>
          <p:spPr bwMode="auto">
            <a:xfrm>
              <a:off x="3791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101" name="Line 145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4807" y="1356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4102" name="AutoShape 146"/>
            <p:cNvCxnSpPr>
              <a:cxnSpLocks noChangeShapeType="1"/>
              <a:stCxn id="44094" idx="3"/>
              <a:endCxn id="44101" idx="0"/>
            </p:cNvCxnSpPr>
            <p:nvPr>
              <p:custDataLst>
                <p:tags r:id="rId68"/>
              </p:custDataLst>
            </p:nvPr>
          </p:nvCxnSpPr>
          <p:spPr bwMode="auto">
            <a:xfrm>
              <a:off x="4489" y="1354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103" name="AutoShape 147"/>
            <p:cNvCxnSpPr>
              <a:cxnSpLocks noChangeShapeType="1"/>
              <a:stCxn id="44101" idx="1"/>
              <a:endCxn id="44091" idx="0"/>
            </p:cNvCxnSpPr>
            <p:nvPr>
              <p:custDataLst>
                <p:tags r:id="rId69"/>
              </p:custDataLst>
            </p:nvPr>
          </p:nvCxnSpPr>
          <p:spPr bwMode="auto">
            <a:xfrm flipH="1">
              <a:off x="4888" y="1356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104" name="Text Box 148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663" y="1073"/>
              <a:ext cx="11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Instructions[31:0]</a:t>
              </a:r>
            </a:p>
          </p:txBody>
        </p:sp>
        <p:sp>
          <p:nvSpPr>
            <p:cNvPr id="44105" name="Text Box 149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 rot="5400000">
              <a:off x="3666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[25:21]</a:t>
              </a:r>
            </a:p>
          </p:txBody>
        </p:sp>
        <p:sp>
          <p:nvSpPr>
            <p:cNvPr id="44106" name="Text Box 150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 rot="5400000">
              <a:off x="4011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[20:16]</a:t>
              </a:r>
            </a:p>
          </p:txBody>
        </p:sp>
        <p:sp>
          <p:nvSpPr>
            <p:cNvPr id="44107" name="Text Box 151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 rot="5400000">
              <a:off x="4332" y="1489"/>
              <a:ext cx="5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[15:11]</a:t>
              </a:r>
            </a:p>
          </p:txBody>
        </p:sp>
        <p:sp>
          <p:nvSpPr>
            <p:cNvPr id="44108" name="Text Box 152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 rot="5400000">
              <a:off x="4789" y="1465"/>
              <a:ext cx="4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[15:0]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6441" name="AutoShape 4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2" name="Line 5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3" name="Line 6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4" name="Line 7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5" name="Line 8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6" name="Line 9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7" name="Line 10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8" name="Line 11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24" name="Rectangle 1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Datapath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56436" name="AutoShape 14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7" name="Line 15"/>
            <p:cNvSpPr>
              <a:spLocks noChangeShapeType="1"/>
            </p:cNvSpPr>
            <p:nvPr>
              <p:custDataLst>
                <p:tags r:id="rId11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8" name="Line 16"/>
            <p:cNvSpPr>
              <a:spLocks noChangeShapeType="1"/>
            </p:cNvSpPr>
            <p:nvPr>
              <p:custDataLst>
                <p:tags r:id="rId11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9" name="Line 17"/>
            <p:cNvSpPr>
              <a:spLocks noChangeShapeType="1"/>
            </p:cNvSpPr>
            <p:nvPr>
              <p:custDataLst>
                <p:tags r:id="rId11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0" name="Line 18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56431" name="AutoShape 20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2" name="Line 21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3" name="Line 22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4" name="Line 23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5" name="Line 24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56426" name="AutoShape 2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7" name="Line 27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8" name="Line 28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9" name="Line 29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0" name="Line 30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56423" name="Rectangle 32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6424" name="Line 33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5" name="Line 34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56418" name="Rectangle 36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56419" name="Line 37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0" name="Line 38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1" name="Line 39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2" name="Line 40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364038" y="1981200"/>
            <a:ext cx="1381125" cy="1004888"/>
            <a:chOff x="2749" y="1248"/>
            <a:chExt cx="870" cy="633"/>
          </a:xfrm>
        </p:grpSpPr>
        <p:sp>
          <p:nvSpPr>
            <p:cNvPr id="56413" name="Rectangle 42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799" y="1248"/>
              <a:ext cx="768" cy="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Fetch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Unit</a:t>
              </a:r>
            </a:p>
          </p:txBody>
        </p:sp>
        <p:sp>
          <p:nvSpPr>
            <p:cNvPr id="56414" name="Line 43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 rot="-5400000">
              <a:off x="3461" y="1856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5" name="Line 44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2749" y="155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6" name="Line 45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749" y="135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7" name="Line 46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3568" y="1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6331" name="AutoShape 47"/>
          <p:cNvCxnSpPr>
            <a:cxnSpLocks noChangeShapeType="1"/>
            <a:stCxn id="56425" idx="1"/>
            <a:endCxn id="56439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48"/>
          <p:cNvCxnSpPr>
            <a:cxnSpLocks noChangeShapeType="1"/>
            <a:stCxn id="56437" idx="1"/>
            <a:endCxn id="56447" idx="0"/>
          </p:cNvCxnSpPr>
          <p:nvPr>
            <p:custDataLst>
              <p:tags r:id="rId10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3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56334" name="Text Box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56335" name="Text Box 5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05488" y="2967038"/>
            <a:ext cx="425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56336" name="Text Box 5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50000" y="29670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56337" name="Text Box 5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3238" y="29670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56338" name="Text Box 5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37425" y="296703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sp>
        <p:nvSpPr>
          <p:cNvPr id="56339" name="Rectangle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73763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Rectangle 5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05575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Rectangle 5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37388" y="21050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42" name="AutoShape 58"/>
          <p:cNvCxnSpPr>
            <a:cxnSpLocks noChangeShapeType="1"/>
            <a:stCxn id="56417" idx="1"/>
            <a:endCxn id="56339" idx="1"/>
          </p:cNvCxnSpPr>
          <p:nvPr>
            <p:custDataLst>
              <p:tags r:id="rId20"/>
            </p:custDataLst>
          </p:nvPr>
        </p:nvCxnSpPr>
        <p:spPr bwMode="auto">
          <a:xfrm flipV="1">
            <a:off x="5745163" y="2149475"/>
            <a:ext cx="2286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3" name="AutoShape 59"/>
          <p:cNvCxnSpPr>
            <a:cxnSpLocks noChangeShapeType="1"/>
            <a:stCxn id="56339" idx="3"/>
            <a:endCxn id="56340" idx="1"/>
          </p:cNvCxnSpPr>
          <p:nvPr>
            <p:custDataLst>
              <p:tags r:id="rId21"/>
            </p:custDataLst>
          </p:nvPr>
        </p:nvCxnSpPr>
        <p:spPr bwMode="auto">
          <a:xfrm>
            <a:off x="6062663" y="2149475"/>
            <a:ext cx="442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4" name="AutoShape 60"/>
          <p:cNvCxnSpPr>
            <a:cxnSpLocks noChangeShapeType="1"/>
            <a:stCxn id="56340" idx="3"/>
            <a:endCxn id="56341" idx="1"/>
          </p:cNvCxnSpPr>
          <p:nvPr>
            <p:custDataLst>
              <p:tags r:id="rId22"/>
            </p:custDataLst>
          </p:nvPr>
        </p:nvCxnSpPr>
        <p:spPr bwMode="auto">
          <a:xfrm>
            <a:off x="6594475" y="2149475"/>
            <a:ext cx="442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5" name="AutoShape 61"/>
          <p:cNvCxnSpPr>
            <a:cxnSpLocks noChangeShapeType="1"/>
            <a:stCxn id="56341" idx="2"/>
            <a:endCxn id="56337" idx="0"/>
          </p:cNvCxnSpPr>
          <p:nvPr>
            <p:custDataLst>
              <p:tags r:id="rId23"/>
            </p:custDataLst>
          </p:nvPr>
        </p:nvCxnSpPr>
        <p:spPr bwMode="auto">
          <a:xfrm flipH="1">
            <a:off x="7078663" y="2193925"/>
            <a:ext cx="3175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46" name="AutoShape 62"/>
          <p:cNvCxnSpPr>
            <a:cxnSpLocks noChangeShapeType="1"/>
            <a:stCxn id="56340" idx="2"/>
            <a:endCxn id="56336" idx="0"/>
          </p:cNvCxnSpPr>
          <p:nvPr>
            <p:custDataLst>
              <p:tags r:id="rId24"/>
            </p:custDataLst>
          </p:nvPr>
        </p:nvCxnSpPr>
        <p:spPr bwMode="auto">
          <a:xfrm>
            <a:off x="6550025" y="2193925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47" name="AutoShape 63"/>
          <p:cNvCxnSpPr>
            <a:cxnSpLocks noChangeShapeType="1"/>
            <a:stCxn id="56339" idx="2"/>
            <a:endCxn id="56335" idx="0"/>
          </p:cNvCxnSpPr>
          <p:nvPr>
            <p:custDataLst>
              <p:tags r:id="rId25"/>
            </p:custDataLst>
          </p:nvPr>
        </p:nvCxnSpPr>
        <p:spPr bwMode="auto">
          <a:xfrm>
            <a:off x="6018213" y="2193925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48" name="Line 6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7631113" y="215265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49" name="AutoShape 65"/>
          <p:cNvCxnSpPr>
            <a:cxnSpLocks noChangeShapeType="1"/>
            <a:stCxn id="56341" idx="3"/>
            <a:endCxn id="56348" idx="0"/>
          </p:cNvCxnSpPr>
          <p:nvPr>
            <p:custDataLst>
              <p:tags r:id="rId27"/>
            </p:custDataLst>
          </p:nvPr>
        </p:nvCxnSpPr>
        <p:spPr bwMode="auto">
          <a:xfrm>
            <a:off x="7126288" y="2149475"/>
            <a:ext cx="5048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0" name="AutoShape 66"/>
          <p:cNvCxnSpPr>
            <a:cxnSpLocks noChangeShapeType="1"/>
            <a:stCxn id="56348" idx="1"/>
            <a:endCxn id="56338" idx="0"/>
          </p:cNvCxnSpPr>
          <p:nvPr>
            <p:custDataLst>
              <p:tags r:id="rId28"/>
            </p:custDataLst>
          </p:nvPr>
        </p:nvCxnSpPr>
        <p:spPr bwMode="auto">
          <a:xfrm flipH="1">
            <a:off x="7759700" y="2152650"/>
            <a:ext cx="3175" cy="814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51" name="Line 6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3" name="Line 69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4" name="Line 70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55" name="AutoShape 71"/>
          <p:cNvCxnSpPr>
            <a:cxnSpLocks noChangeShapeType="1"/>
            <a:stCxn id="56432" idx="1"/>
            <a:endCxn id="56351" idx="0"/>
          </p:cNvCxnSpPr>
          <p:nvPr>
            <p:custDataLst>
              <p:tags r:id="rId33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6" name="AutoShape 72"/>
          <p:cNvCxnSpPr>
            <a:cxnSpLocks noChangeShapeType="1"/>
            <a:stCxn id="56351" idx="1"/>
            <a:endCxn id="56352" idx="1"/>
          </p:cNvCxnSpPr>
          <p:nvPr>
            <p:custDataLst>
              <p:tags r:id="rId34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7" name="AutoShape 73"/>
          <p:cNvCxnSpPr>
            <a:cxnSpLocks noChangeShapeType="1"/>
            <a:stCxn id="56352" idx="0"/>
            <a:endCxn id="56353" idx="1"/>
          </p:cNvCxnSpPr>
          <p:nvPr>
            <p:custDataLst>
              <p:tags r:id="rId35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8" name="AutoShape 74"/>
          <p:cNvCxnSpPr>
            <a:cxnSpLocks noChangeShapeType="1"/>
            <a:stCxn id="56353" idx="0"/>
            <a:endCxn id="56354" idx="0"/>
          </p:cNvCxnSpPr>
          <p:nvPr>
            <p:custDataLst>
              <p:tags r:id="rId36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9" name="AutoShape 75"/>
          <p:cNvCxnSpPr>
            <a:cxnSpLocks noChangeShapeType="1"/>
            <a:stCxn id="56354" idx="1"/>
            <a:endCxn id="56406" idx="0"/>
          </p:cNvCxnSpPr>
          <p:nvPr>
            <p:custDataLst>
              <p:tags r:id="rId37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0" name="Text Box 7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56361" name="AutoShape 77"/>
          <p:cNvCxnSpPr>
            <a:cxnSpLocks noChangeShapeType="1"/>
            <a:stCxn id="56424" idx="0"/>
            <a:endCxn id="56360" idx="3"/>
          </p:cNvCxnSpPr>
          <p:nvPr>
            <p:custDataLst>
              <p:tags r:id="rId39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6362" name="Rectangle 78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3" name="AutoShape 79"/>
          <p:cNvCxnSpPr>
            <a:cxnSpLocks noChangeShapeType="1"/>
            <a:stCxn id="56408" idx="1"/>
            <a:endCxn id="56362" idx="1"/>
          </p:cNvCxnSpPr>
          <p:nvPr>
            <p:custDataLst>
              <p:tags r:id="rId41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4" name="AutoShape 80"/>
          <p:cNvCxnSpPr>
            <a:cxnSpLocks noChangeShapeType="1"/>
            <a:stCxn id="56362" idx="3"/>
            <a:endCxn id="56438" idx="0"/>
          </p:cNvCxnSpPr>
          <p:nvPr>
            <p:custDataLst>
              <p:tags r:id="rId42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5" name="Line 81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6" name="AutoShape 82"/>
          <p:cNvCxnSpPr>
            <a:cxnSpLocks noChangeShapeType="1"/>
            <a:stCxn id="56362" idx="2"/>
            <a:endCxn id="56365" idx="0"/>
          </p:cNvCxnSpPr>
          <p:nvPr>
            <p:custDataLst>
              <p:tags r:id="rId44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7" name="AutoShape 83"/>
          <p:cNvCxnSpPr>
            <a:cxnSpLocks noChangeShapeType="1"/>
            <a:stCxn id="56365" idx="1"/>
            <a:endCxn id="56421" idx="0"/>
          </p:cNvCxnSpPr>
          <p:nvPr>
            <p:custDataLst>
              <p:tags r:id="rId45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8" name="Rectangle 84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9" name="AutoShape 85"/>
          <p:cNvCxnSpPr>
            <a:cxnSpLocks noChangeShapeType="1"/>
            <a:stCxn id="56445" idx="1"/>
            <a:endCxn id="56368" idx="1"/>
          </p:cNvCxnSpPr>
          <p:nvPr>
            <p:custDataLst>
              <p:tags r:id="rId47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70" name="AutoShape 86"/>
          <p:cNvCxnSpPr>
            <a:cxnSpLocks noChangeShapeType="1"/>
            <a:stCxn id="56368" idx="3"/>
            <a:endCxn id="56434" idx="0"/>
          </p:cNvCxnSpPr>
          <p:nvPr>
            <p:custDataLst>
              <p:tags r:id="rId48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1" name="AutoShape 87"/>
          <p:cNvCxnSpPr>
            <a:cxnSpLocks noChangeShapeType="1"/>
            <a:stCxn id="56368" idx="2"/>
            <a:endCxn id="56422" idx="1"/>
          </p:cNvCxnSpPr>
          <p:nvPr>
            <p:custDataLst>
              <p:tags r:id="rId49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2" name="AutoShape 88"/>
          <p:cNvCxnSpPr>
            <a:cxnSpLocks noChangeShapeType="1"/>
            <a:stCxn id="56427" idx="1"/>
            <a:endCxn id="56407" idx="1"/>
          </p:cNvCxnSpPr>
          <p:nvPr>
            <p:custDataLst>
              <p:tags r:id="rId50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3" name="AutoShape 89"/>
          <p:cNvCxnSpPr>
            <a:cxnSpLocks noChangeShapeType="1"/>
            <a:stCxn id="56409" idx="1"/>
            <a:endCxn id="56333" idx="2"/>
          </p:cNvCxnSpPr>
          <p:nvPr>
            <p:custDataLst>
              <p:tags r:id="rId51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4" name="AutoShape 90"/>
          <p:cNvCxnSpPr>
            <a:cxnSpLocks noChangeShapeType="1"/>
            <a:stCxn id="56410" idx="1"/>
            <a:endCxn id="56334" idx="2"/>
          </p:cNvCxnSpPr>
          <p:nvPr>
            <p:custDataLst>
              <p:tags r:id="rId52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5" name="AutoShape 91"/>
          <p:cNvCxnSpPr>
            <a:cxnSpLocks noChangeShapeType="1"/>
            <a:stCxn id="56411" idx="1"/>
            <a:endCxn id="56446" idx="0"/>
          </p:cNvCxnSpPr>
          <p:nvPr>
            <p:custDataLst>
              <p:tags r:id="rId53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6" name="AutoShape 92"/>
          <p:cNvCxnSpPr>
            <a:cxnSpLocks noChangeShapeType="1"/>
            <a:stCxn id="56419" idx="1"/>
            <a:endCxn id="56433" idx="0"/>
          </p:cNvCxnSpPr>
          <p:nvPr>
            <p:custDataLst>
              <p:tags r:id="rId54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77" name="Text Box 93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815013" y="1703388"/>
            <a:ext cx="1822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Instructions[31:0]</a:t>
            </a:r>
          </a:p>
        </p:txBody>
      </p:sp>
      <p:sp>
        <p:nvSpPr>
          <p:cNvPr id="56378" name="Text Box 94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 rot="5400000">
            <a:off x="5818982" y="2364581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[25:21]</a:t>
            </a:r>
          </a:p>
        </p:txBody>
      </p:sp>
      <p:sp>
        <p:nvSpPr>
          <p:cNvPr id="56379" name="Text Box 95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 rot="5400000">
            <a:off x="6366669" y="2364582"/>
            <a:ext cx="857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[20:16]</a:t>
            </a:r>
          </a:p>
        </p:txBody>
      </p:sp>
      <p:sp>
        <p:nvSpPr>
          <p:cNvPr id="56380" name="Text Box 96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 rot="5400000">
            <a:off x="6876257" y="2364581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[15:11]</a:t>
            </a:r>
          </a:p>
        </p:txBody>
      </p:sp>
      <p:sp>
        <p:nvSpPr>
          <p:cNvPr id="56381" name="Text Box 97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 rot="5400000">
            <a:off x="7601744" y="2326482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[15:0]</a:t>
            </a:r>
          </a:p>
        </p:txBody>
      </p:sp>
      <p:sp>
        <p:nvSpPr>
          <p:cNvPr id="56382" name="Text Box 98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2990850" y="197008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Branch</a:t>
            </a:r>
          </a:p>
        </p:txBody>
      </p:sp>
      <p:sp>
        <p:nvSpPr>
          <p:cNvPr id="56383" name="Text Box 99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155950" y="2276475"/>
            <a:ext cx="679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Jump</a:t>
            </a:r>
          </a:p>
        </p:txBody>
      </p:sp>
      <p:sp>
        <p:nvSpPr>
          <p:cNvPr id="56384" name="Text Box 100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56385" name="AutoShape 101"/>
          <p:cNvCxnSpPr>
            <a:cxnSpLocks noChangeShapeType="1"/>
            <a:stCxn id="56384" idx="0"/>
            <a:endCxn id="56440" idx="0"/>
          </p:cNvCxnSpPr>
          <p:nvPr>
            <p:custDataLst>
              <p:tags r:id="rId63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86" name="AutoShape 102"/>
          <p:cNvCxnSpPr>
            <a:cxnSpLocks noChangeShapeType="1"/>
            <a:stCxn id="56382" idx="3"/>
            <a:endCxn id="56416" idx="0"/>
          </p:cNvCxnSpPr>
          <p:nvPr>
            <p:custDataLst>
              <p:tags r:id="rId64"/>
            </p:custDataLst>
          </p:nvPr>
        </p:nvCxnSpPr>
        <p:spPr bwMode="auto">
          <a:xfrm>
            <a:off x="3835400" y="2154238"/>
            <a:ext cx="5286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87" name="AutoShape 103"/>
          <p:cNvCxnSpPr>
            <a:cxnSpLocks noChangeShapeType="1"/>
            <a:stCxn id="56383" idx="3"/>
            <a:endCxn id="56415" idx="0"/>
          </p:cNvCxnSpPr>
          <p:nvPr>
            <p:custDataLst>
              <p:tags r:id="rId65"/>
            </p:custDataLst>
          </p:nvPr>
        </p:nvCxnSpPr>
        <p:spPr bwMode="auto">
          <a:xfrm>
            <a:off x="3835400" y="2460625"/>
            <a:ext cx="52863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8" name="Text Box 104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56389" name="AutoShape 105"/>
          <p:cNvCxnSpPr>
            <a:cxnSpLocks noChangeShapeType="1"/>
            <a:stCxn id="56388" idx="3"/>
            <a:endCxn id="56430" idx="0"/>
          </p:cNvCxnSpPr>
          <p:nvPr>
            <p:custDataLst>
              <p:tags r:id="rId67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0" name="Text Box 106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56391" name="Text Box 107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56392" name="AutoShape 108"/>
          <p:cNvCxnSpPr>
            <a:cxnSpLocks noChangeShapeType="1"/>
            <a:stCxn id="56390" idx="2"/>
            <a:endCxn id="56429" idx="0"/>
          </p:cNvCxnSpPr>
          <p:nvPr>
            <p:custDataLst>
              <p:tags r:id="rId70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3" name="AutoShape 109"/>
          <p:cNvCxnSpPr>
            <a:cxnSpLocks noChangeShapeType="1"/>
            <a:stCxn id="56391" idx="2"/>
            <a:endCxn id="56428" idx="0"/>
          </p:cNvCxnSpPr>
          <p:nvPr>
            <p:custDataLst>
              <p:tags r:id="rId71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4" name="Text Box 110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56395" name="AutoShape 111"/>
          <p:cNvCxnSpPr>
            <a:cxnSpLocks noChangeShapeType="1"/>
            <a:stCxn id="56394" idx="3"/>
            <a:endCxn id="56441" idx="0"/>
          </p:cNvCxnSpPr>
          <p:nvPr>
            <p:custDataLst>
              <p:tags r:id="rId73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96" name="AutoShape 112"/>
          <p:cNvCxnSpPr>
            <a:cxnSpLocks noChangeShapeType="1"/>
            <a:stCxn id="56448" idx="1"/>
            <a:endCxn id="56414" idx="0"/>
          </p:cNvCxnSpPr>
          <p:nvPr>
            <p:custDataLst>
              <p:tags r:id="rId74"/>
            </p:custDataLst>
          </p:nvPr>
        </p:nvCxnSpPr>
        <p:spPr bwMode="auto">
          <a:xfrm flipV="1">
            <a:off x="5535613" y="2987675"/>
            <a:ext cx="1587" cy="979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9" name="Group 113"/>
          <p:cNvGrpSpPr>
            <a:grpSpLocks/>
          </p:cNvGrpSpPr>
          <p:nvPr>
            <p:custDataLst>
              <p:tags r:id="rId75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56405" name="Rectangle 114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56406" name="Line 115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7" name="Line 116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8" name="Line 117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9" name="Line 118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0" name="Line 119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1" name="Line 120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2" name="Line 121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98" name="Text Box 122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56399" name="AutoShape 123"/>
          <p:cNvCxnSpPr>
            <a:cxnSpLocks noChangeShapeType="1"/>
            <a:stCxn id="56398" idx="3"/>
            <a:endCxn id="56412" idx="0"/>
          </p:cNvCxnSpPr>
          <p:nvPr>
            <p:custDataLst>
              <p:tags r:id="rId77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0" name="Text Box 124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56401" name="Text Box 125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56402" name="AutoShape 126"/>
          <p:cNvCxnSpPr>
            <a:cxnSpLocks noChangeShapeType="1"/>
            <a:stCxn id="56400" idx="2"/>
            <a:endCxn id="56420" idx="1"/>
          </p:cNvCxnSpPr>
          <p:nvPr>
            <p:custDataLst>
              <p:tags r:id="rId80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3" name="AutoShape 127"/>
          <p:cNvCxnSpPr>
            <a:cxnSpLocks noChangeShapeType="1"/>
            <a:stCxn id="56401" idx="2"/>
            <a:endCxn id="56435" idx="0"/>
          </p:cNvCxnSpPr>
          <p:nvPr>
            <p:custDataLst>
              <p:tags r:id="rId81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4" name="Text Box 128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 rot="5400000">
            <a:off x="5384007" y="3417093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Zero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Modify the Fetch Unit</a:t>
            </a:r>
          </a:p>
          <a:p>
            <a:pPr lvl="1"/>
            <a:r>
              <a:rPr lang="en-US" dirty="0" smtClean="0"/>
              <a:t>So it doesn’t waste bits (4 byte alignment…)</a:t>
            </a:r>
          </a:p>
          <a:p>
            <a:pPr lvl="1"/>
            <a:r>
              <a:rPr lang="en-US" dirty="0" smtClean="0"/>
              <a:t>So it can execute {Absolute/Relative} {Jump/Branches}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 all the control signal states for:</a:t>
            </a:r>
          </a:p>
          <a:p>
            <a:pPr lvl="1"/>
            <a:r>
              <a:rPr lang="en-US" dirty="0" smtClean="0"/>
              <a:t>X= Y + Z</a:t>
            </a:r>
          </a:p>
          <a:p>
            <a:pPr lvl="1"/>
            <a:r>
              <a:rPr lang="en-US" dirty="0" smtClean="0"/>
              <a:t>X = Y – Constant</a:t>
            </a:r>
          </a:p>
          <a:p>
            <a:pPr lvl="1"/>
            <a:r>
              <a:rPr lang="en-US" dirty="0" smtClean="0"/>
              <a:t>Branch back 12 instructions if X == Y</a:t>
            </a:r>
          </a:p>
          <a:p>
            <a:pPr lvl="1"/>
            <a:r>
              <a:rPr lang="en-US" dirty="0" smtClean="0"/>
              <a:t>Branch forward 1 instruction if X &lt; 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Begin Work on Lab/HW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learn the dark arts of box opacity</a:t>
            </a:r>
          </a:p>
          <a:p>
            <a:endParaRPr lang="en-US" dirty="0" smtClean="0"/>
          </a:p>
          <a:p>
            <a:r>
              <a:rPr lang="en-US" dirty="0" smtClean="0"/>
              <a:t>Practice thinking hierarchically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readable version of </a:t>
            </a:r>
            <a:r>
              <a:rPr lang="en-US" dirty="0" smtClean="0"/>
              <a:t>the instructions the machine executes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Closely related to “Op Codes” and Instructions</a:t>
            </a:r>
          </a:p>
          <a:p>
            <a:endParaRPr lang="en-US" dirty="0"/>
          </a:p>
          <a:p>
            <a:r>
              <a:rPr lang="en-US" dirty="0" smtClean="0"/>
              <a:t>We will go over this in detail on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7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devote several lectures entirely to memory</a:t>
            </a:r>
          </a:p>
          <a:p>
            <a:endParaRPr lang="en-US" dirty="0"/>
          </a:p>
          <a:p>
            <a:r>
              <a:rPr lang="en-US" dirty="0" smtClean="0"/>
              <a:t>Your new lab is about one type of memory</a:t>
            </a:r>
          </a:p>
          <a:p>
            <a:endParaRPr lang="en-US" dirty="0"/>
          </a:p>
          <a:p>
            <a:r>
              <a:rPr lang="en-US" dirty="0" smtClean="0"/>
              <a:t>I will treat it as an opaque black box for this lecture, and open it in much more detail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read like a Look Up Table</a:t>
            </a:r>
          </a:p>
          <a:p>
            <a:pPr lvl="1"/>
            <a:r>
              <a:rPr lang="en-US" dirty="0" smtClean="0"/>
              <a:t>“Address” instead of “Select”</a:t>
            </a:r>
          </a:p>
          <a:p>
            <a:pPr lvl="1"/>
            <a:endParaRPr lang="en-US" dirty="0"/>
          </a:p>
          <a:p>
            <a:r>
              <a:rPr lang="en-US" dirty="0" smtClean="0"/>
              <a:t>Sometimes you can write to it</a:t>
            </a:r>
          </a:p>
          <a:p>
            <a:endParaRPr lang="en-US" dirty="0"/>
          </a:p>
          <a:p>
            <a:r>
              <a:rPr lang="en-US" dirty="0" smtClean="0"/>
              <a:t>Defined by width, depth, access time, number and type of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21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&amp; Control</a:t>
            </a:r>
          </a:p>
        </p:txBody>
      </p:sp>
      <p:sp>
        <p:nvSpPr>
          <p:cNvPr id="17412" name="Rectangle 2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Readings 5.1-5.4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Datapath</a:t>
            </a:r>
            <a:r>
              <a:rPr lang="en-US" dirty="0"/>
              <a:t>: System for performing operations on data, plus memory access.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Control: Control the </a:t>
            </a:r>
            <a:r>
              <a:rPr lang="en-US" dirty="0" err="1"/>
              <a:t>datapath</a:t>
            </a:r>
            <a:r>
              <a:rPr lang="en-US" dirty="0"/>
              <a:t> in response to instructions.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295400" y="2133600"/>
            <a:ext cx="5143500" cy="2857500"/>
            <a:chOff x="2362" y="1521"/>
            <a:chExt cx="3240" cy="1800"/>
          </a:xfrm>
        </p:grpSpPr>
        <p:sp>
          <p:nvSpPr>
            <p:cNvPr id="117765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62" y="1521"/>
              <a:ext cx="3240" cy="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602" y="1777"/>
              <a:ext cx="920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26" y="1861"/>
              <a:ext cx="82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 dirty="0"/>
                <a:t> Processor</a:t>
              </a:r>
            </a:p>
          </p:txBody>
        </p:sp>
        <p:sp>
          <p:nvSpPr>
            <p:cNvPr id="117768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42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586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7419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766" y="1581"/>
              <a:ext cx="76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Computer</a:t>
              </a:r>
            </a:p>
          </p:txBody>
        </p:sp>
        <p:sp>
          <p:nvSpPr>
            <p:cNvPr id="117771" name="AutoShap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30" y="220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17772" name="AutoShap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30" y="268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7422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733" y="2317"/>
              <a:ext cx="6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/>
                <a:t>Control</a:t>
              </a:r>
            </a:p>
          </p:txBody>
        </p:sp>
        <p:sp>
          <p:nvSpPr>
            <p:cNvPr id="17423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85" y="2797"/>
              <a:ext cx="78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/>
                <a:t>Datapath</a:t>
              </a:r>
            </a:p>
          </p:txBody>
        </p:sp>
        <p:sp>
          <p:nvSpPr>
            <p:cNvPr id="17424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694" y="1901"/>
              <a:ext cx="63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Memory</a:t>
              </a:r>
            </a:p>
          </p:txBody>
        </p:sp>
        <p:sp>
          <p:nvSpPr>
            <p:cNvPr id="17425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70" y="1901"/>
              <a:ext cx="62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Devices</a:t>
              </a:r>
            </a:p>
          </p:txBody>
        </p:sp>
        <p:sp>
          <p:nvSpPr>
            <p:cNvPr id="117777" name="AutoShap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66" y="224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17778" name="AutoShap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666" y="272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6" charset="0"/>
              </a:endParaRPr>
            </a:p>
          </p:txBody>
        </p:sp>
        <p:sp>
          <p:nvSpPr>
            <p:cNvPr id="17428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664" y="2349"/>
              <a:ext cx="675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/>
                <a:t>Input</a:t>
              </a:r>
            </a:p>
          </p:txBody>
        </p:sp>
        <p:sp>
          <p:nvSpPr>
            <p:cNvPr id="17429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64" y="2829"/>
              <a:ext cx="6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/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Fetch instruction from </a:t>
            </a:r>
            <a:r>
              <a:rPr lang="en-US" dirty="0" smtClean="0"/>
              <a:t>memory</a:t>
            </a:r>
            <a:endParaRPr lang="en-US" dirty="0" smtClean="0"/>
          </a:p>
          <a:p>
            <a:r>
              <a:rPr lang="en-US" dirty="0" smtClean="0"/>
              <a:t>Decode instruction into </a:t>
            </a:r>
            <a:r>
              <a:rPr lang="en-US" dirty="0" smtClean="0"/>
              <a:t>actions/controls</a:t>
            </a:r>
            <a:endParaRPr lang="en-US" dirty="0" smtClean="0"/>
          </a:p>
          <a:p>
            <a:r>
              <a:rPr lang="en-US" dirty="0" smtClean="0"/>
              <a:t>Fetch/Decode </a:t>
            </a:r>
            <a:r>
              <a:rPr lang="en-US" dirty="0" smtClean="0"/>
              <a:t>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50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1274</Words>
  <Application>Microsoft Office PowerPoint</Application>
  <PresentationFormat>On-screen Show (4:3)</PresentationFormat>
  <Paragraphs>467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b1001 Single Cycle CPU</vt:lpstr>
      <vt:lpstr>Today</vt:lpstr>
      <vt:lpstr>Context</vt:lpstr>
      <vt:lpstr>Context</vt:lpstr>
      <vt:lpstr>Assembly</vt:lpstr>
      <vt:lpstr>Memories</vt:lpstr>
      <vt:lpstr>Memory</vt:lpstr>
      <vt:lpstr>Datapath &amp; Control</vt:lpstr>
      <vt:lpstr>Execution Overview</vt:lpstr>
      <vt:lpstr>Processor Overview</vt:lpstr>
      <vt:lpstr>Program/Instruction Memory</vt:lpstr>
      <vt:lpstr>Why 4?</vt:lpstr>
      <vt:lpstr>Fetch Instruction</vt:lpstr>
      <vt:lpstr>Fetch Instruction</vt:lpstr>
      <vt:lpstr>Instruction Decode</vt:lpstr>
      <vt:lpstr>Fetch/Decode</vt:lpstr>
      <vt:lpstr>Register File</vt:lpstr>
      <vt:lpstr>Fetch Operands</vt:lpstr>
      <vt:lpstr>Execute</vt:lpstr>
      <vt:lpstr>Execute</vt:lpstr>
      <vt:lpstr>Store Results</vt:lpstr>
      <vt:lpstr>Next Instruction</vt:lpstr>
      <vt:lpstr>My First CPU</vt:lpstr>
      <vt:lpstr>My First CPU</vt:lpstr>
      <vt:lpstr>Lets Talk Homework</vt:lpstr>
      <vt:lpstr>Lets Talk Labs</vt:lpstr>
      <vt:lpstr>Using Constants (Immediates)</vt:lpstr>
      <vt:lpstr>Using Constants (Immediates)</vt:lpstr>
      <vt:lpstr>Using Constants (Immediates)</vt:lpstr>
      <vt:lpstr>Branching</vt:lpstr>
      <vt:lpstr>Instruction Fetch w/ Branch</vt:lpstr>
      <vt:lpstr>Data Memory</vt:lpstr>
      <vt:lpstr>Datapath + Load</vt:lpstr>
      <vt:lpstr>Datapath + Store</vt:lpstr>
      <vt:lpstr>Complete Datapath</vt:lpstr>
      <vt:lpstr>With the remaining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 Single Cycle CPU</dc:title>
  <dc:creator>Eric</dc:creator>
  <cp:lastModifiedBy>Eric VanWyk</cp:lastModifiedBy>
  <cp:revision>43</cp:revision>
  <dcterms:created xsi:type="dcterms:W3CDTF">2012-09-27T01:33:02Z</dcterms:created>
  <dcterms:modified xsi:type="dcterms:W3CDTF">2012-09-27T21:48:12Z</dcterms:modified>
</cp:coreProperties>
</file>