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5" r:id="rId14"/>
    <p:sldId id="266" r:id="rId15"/>
    <p:sldId id="267" r:id="rId16"/>
    <p:sldId id="268" r:id="rId17"/>
    <p:sldId id="260" r:id="rId18"/>
    <p:sldId id="261" r:id="rId19"/>
    <p:sldId id="279" r:id="rId20"/>
    <p:sldId id="269" r:id="rId21"/>
    <p:sldId id="280" r:id="rId22"/>
    <p:sldId id="263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5" autoAdjust="0"/>
  </p:normalViewPr>
  <p:slideViewPr>
    <p:cSldViewPr>
      <p:cViewPr varScale="1">
        <p:scale>
          <a:sx n="94" d="100"/>
          <a:sy n="94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FEAD-6BC7-487E-97C5-AB3D6767DD07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F3CA-A70F-4397-B974-501E6B68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10ns per cycle</a:t>
            </a:r>
          </a:p>
          <a:p>
            <a:r>
              <a:rPr lang="en-US" dirty="0" smtClean="0"/>
              <a:t>4*.5 + 5*.2</a:t>
            </a:r>
            <a:r>
              <a:rPr lang="en-US" baseline="0" dirty="0" smtClean="0"/>
              <a:t> + 3*.1 + 2*.1 = 3.5CPI = 350 microseconds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BF3CA-A70F-4397-B974-501E6B68DB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Single Cycle CPU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BEB9-B194-410D-AD0E-9886444EF616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134.xml"/><Relationship Id="rId21" Type="http://schemas.openxmlformats.org/officeDocument/2006/relationships/tags" Target="../tags/tag38.xml"/><Relationship Id="rId42" Type="http://schemas.openxmlformats.org/officeDocument/2006/relationships/tags" Target="../tags/tag59.xml"/><Relationship Id="rId63" Type="http://schemas.openxmlformats.org/officeDocument/2006/relationships/tags" Target="../tags/tag80.xml"/><Relationship Id="rId84" Type="http://schemas.openxmlformats.org/officeDocument/2006/relationships/tags" Target="../tags/tag101.xml"/><Relationship Id="rId138" Type="http://schemas.openxmlformats.org/officeDocument/2006/relationships/tags" Target="../tags/tag155.xml"/><Relationship Id="rId159" Type="http://schemas.openxmlformats.org/officeDocument/2006/relationships/tags" Target="../tags/tag176.xml"/><Relationship Id="rId170" Type="http://schemas.openxmlformats.org/officeDocument/2006/relationships/tags" Target="../tags/tag187.xml"/><Relationship Id="rId107" Type="http://schemas.openxmlformats.org/officeDocument/2006/relationships/tags" Target="../tags/tag124.xml"/><Relationship Id="rId11" Type="http://schemas.openxmlformats.org/officeDocument/2006/relationships/tags" Target="../tags/tag28.xml"/><Relationship Id="rId32" Type="http://schemas.openxmlformats.org/officeDocument/2006/relationships/tags" Target="../tags/tag49.xml"/><Relationship Id="rId53" Type="http://schemas.openxmlformats.org/officeDocument/2006/relationships/tags" Target="../tags/tag70.xml"/><Relationship Id="rId74" Type="http://schemas.openxmlformats.org/officeDocument/2006/relationships/tags" Target="../tags/tag91.xml"/><Relationship Id="rId128" Type="http://schemas.openxmlformats.org/officeDocument/2006/relationships/tags" Target="../tags/tag145.xml"/><Relationship Id="rId149" Type="http://schemas.openxmlformats.org/officeDocument/2006/relationships/tags" Target="../tags/tag166.xml"/><Relationship Id="rId5" Type="http://schemas.openxmlformats.org/officeDocument/2006/relationships/tags" Target="../tags/tag22.xml"/><Relationship Id="rId95" Type="http://schemas.openxmlformats.org/officeDocument/2006/relationships/tags" Target="../tags/tag112.xml"/><Relationship Id="rId160" Type="http://schemas.openxmlformats.org/officeDocument/2006/relationships/tags" Target="../tags/tag177.xml"/><Relationship Id="rId181" Type="http://schemas.openxmlformats.org/officeDocument/2006/relationships/tags" Target="../tags/tag198.xml"/><Relationship Id="rId22" Type="http://schemas.openxmlformats.org/officeDocument/2006/relationships/tags" Target="../tags/tag39.xml"/><Relationship Id="rId43" Type="http://schemas.openxmlformats.org/officeDocument/2006/relationships/tags" Target="../tags/tag60.xml"/><Relationship Id="rId64" Type="http://schemas.openxmlformats.org/officeDocument/2006/relationships/tags" Target="../tags/tag81.xml"/><Relationship Id="rId118" Type="http://schemas.openxmlformats.org/officeDocument/2006/relationships/tags" Target="../tags/tag135.xml"/><Relationship Id="rId139" Type="http://schemas.openxmlformats.org/officeDocument/2006/relationships/tags" Target="../tags/tag156.xml"/><Relationship Id="rId85" Type="http://schemas.openxmlformats.org/officeDocument/2006/relationships/tags" Target="../tags/tag102.xml"/><Relationship Id="rId150" Type="http://schemas.openxmlformats.org/officeDocument/2006/relationships/tags" Target="../tags/tag167.xml"/><Relationship Id="rId171" Type="http://schemas.openxmlformats.org/officeDocument/2006/relationships/tags" Target="../tags/tag188.xml"/><Relationship Id="rId12" Type="http://schemas.openxmlformats.org/officeDocument/2006/relationships/tags" Target="../tags/tag29.xml"/><Relationship Id="rId33" Type="http://schemas.openxmlformats.org/officeDocument/2006/relationships/tags" Target="../tags/tag50.xml"/><Relationship Id="rId108" Type="http://schemas.openxmlformats.org/officeDocument/2006/relationships/tags" Target="../tags/tag125.xml"/><Relationship Id="rId129" Type="http://schemas.openxmlformats.org/officeDocument/2006/relationships/tags" Target="../tags/tag146.xml"/><Relationship Id="rId54" Type="http://schemas.openxmlformats.org/officeDocument/2006/relationships/tags" Target="../tags/tag71.xml"/><Relationship Id="rId75" Type="http://schemas.openxmlformats.org/officeDocument/2006/relationships/tags" Target="../tags/tag92.xml"/><Relationship Id="rId96" Type="http://schemas.openxmlformats.org/officeDocument/2006/relationships/tags" Target="../tags/tag113.xml"/><Relationship Id="rId140" Type="http://schemas.openxmlformats.org/officeDocument/2006/relationships/tags" Target="../tags/tag157.xml"/><Relationship Id="rId161" Type="http://schemas.openxmlformats.org/officeDocument/2006/relationships/tags" Target="../tags/tag178.xml"/><Relationship Id="rId182" Type="http://schemas.openxmlformats.org/officeDocument/2006/relationships/tags" Target="../tags/tag199.xml"/><Relationship Id="rId6" Type="http://schemas.openxmlformats.org/officeDocument/2006/relationships/tags" Target="../tags/tag23.xml"/><Relationship Id="rId23" Type="http://schemas.openxmlformats.org/officeDocument/2006/relationships/tags" Target="../tags/tag40.xml"/><Relationship Id="rId119" Type="http://schemas.openxmlformats.org/officeDocument/2006/relationships/tags" Target="../tags/tag136.xml"/><Relationship Id="rId44" Type="http://schemas.openxmlformats.org/officeDocument/2006/relationships/tags" Target="../tags/tag61.xml"/><Relationship Id="rId65" Type="http://schemas.openxmlformats.org/officeDocument/2006/relationships/tags" Target="../tags/tag82.xml"/><Relationship Id="rId86" Type="http://schemas.openxmlformats.org/officeDocument/2006/relationships/tags" Target="../tags/tag103.xml"/><Relationship Id="rId130" Type="http://schemas.openxmlformats.org/officeDocument/2006/relationships/tags" Target="../tags/tag147.xml"/><Relationship Id="rId151" Type="http://schemas.openxmlformats.org/officeDocument/2006/relationships/tags" Target="../tags/tag168.xml"/><Relationship Id="rId172" Type="http://schemas.openxmlformats.org/officeDocument/2006/relationships/tags" Target="../tags/tag189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9" Type="http://schemas.openxmlformats.org/officeDocument/2006/relationships/tags" Target="../tags/tag56.xml"/><Relationship Id="rId109" Type="http://schemas.openxmlformats.org/officeDocument/2006/relationships/tags" Target="../tags/tag126.xml"/><Relationship Id="rId34" Type="http://schemas.openxmlformats.org/officeDocument/2006/relationships/tags" Target="../tags/tag51.xml"/><Relationship Id="rId50" Type="http://schemas.openxmlformats.org/officeDocument/2006/relationships/tags" Target="../tags/tag67.xml"/><Relationship Id="rId55" Type="http://schemas.openxmlformats.org/officeDocument/2006/relationships/tags" Target="../tags/tag72.xml"/><Relationship Id="rId76" Type="http://schemas.openxmlformats.org/officeDocument/2006/relationships/tags" Target="../tags/tag93.xml"/><Relationship Id="rId97" Type="http://schemas.openxmlformats.org/officeDocument/2006/relationships/tags" Target="../tags/tag114.xml"/><Relationship Id="rId104" Type="http://schemas.openxmlformats.org/officeDocument/2006/relationships/tags" Target="../tags/tag121.xml"/><Relationship Id="rId120" Type="http://schemas.openxmlformats.org/officeDocument/2006/relationships/tags" Target="../tags/tag137.xml"/><Relationship Id="rId125" Type="http://schemas.openxmlformats.org/officeDocument/2006/relationships/tags" Target="../tags/tag142.xml"/><Relationship Id="rId141" Type="http://schemas.openxmlformats.org/officeDocument/2006/relationships/tags" Target="../tags/tag158.xml"/><Relationship Id="rId146" Type="http://schemas.openxmlformats.org/officeDocument/2006/relationships/tags" Target="../tags/tag163.xml"/><Relationship Id="rId167" Type="http://schemas.openxmlformats.org/officeDocument/2006/relationships/tags" Target="../tags/tag184.xml"/><Relationship Id="rId7" Type="http://schemas.openxmlformats.org/officeDocument/2006/relationships/tags" Target="../tags/tag24.xml"/><Relationship Id="rId71" Type="http://schemas.openxmlformats.org/officeDocument/2006/relationships/tags" Target="../tags/tag88.xml"/><Relationship Id="rId92" Type="http://schemas.openxmlformats.org/officeDocument/2006/relationships/tags" Target="../tags/tag109.xml"/><Relationship Id="rId162" Type="http://schemas.openxmlformats.org/officeDocument/2006/relationships/tags" Target="../tags/tag179.xml"/><Relationship Id="rId183" Type="http://schemas.openxmlformats.org/officeDocument/2006/relationships/tags" Target="../tags/tag200.xml"/><Relationship Id="rId2" Type="http://schemas.openxmlformats.org/officeDocument/2006/relationships/tags" Target="../tags/tag19.xml"/><Relationship Id="rId29" Type="http://schemas.openxmlformats.org/officeDocument/2006/relationships/tags" Target="../tags/tag46.xml"/><Relationship Id="rId24" Type="http://schemas.openxmlformats.org/officeDocument/2006/relationships/tags" Target="../tags/tag41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66" Type="http://schemas.openxmlformats.org/officeDocument/2006/relationships/tags" Target="../tags/tag83.xml"/><Relationship Id="rId87" Type="http://schemas.openxmlformats.org/officeDocument/2006/relationships/tags" Target="../tags/tag104.xml"/><Relationship Id="rId110" Type="http://schemas.openxmlformats.org/officeDocument/2006/relationships/tags" Target="../tags/tag127.xml"/><Relationship Id="rId115" Type="http://schemas.openxmlformats.org/officeDocument/2006/relationships/tags" Target="../tags/tag132.xml"/><Relationship Id="rId131" Type="http://schemas.openxmlformats.org/officeDocument/2006/relationships/tags" Target="../tags/tag148.xml"/><Relationship Id="rId136" Type="http://schemas.openxmlformats.org/officeDocument/2006/relationships/tags" Target="../tags/tag153.xml"/><Relationship Id="rId157" Type="http://schemas.openxmlformats.org/officeDocument/2006/relationships/tags" Target="../tags/tag174.xml"/><Relationship Id="rId178" Type="http://schemas.openxmlformats.org/officeDocument/2006/relationships/tags" Target="../tags/tag195.xml"/><Relationship Id="rId61" Type="http://schemas.openxmlformats.org/officeDocument/2006/relationships/tags" Target="../tags/tag78.xml"/><Relationship Id="rId82" Type="http://schemas.openxmlformats.org/officeDocument/2006/relationships/tags" Target="../tags/tag99.xml"/><Relationship Id="rId152" Type="http://schemas.openxmlformats.org/officeDocument/2006/relationships/tags" Target="../tags/tag169.xml"/><Relationship Id="rId173" Type="http://schemas.openxmlformats.org/officeDocument/2006/relationships/tags" Target="../tags/tag190.xml"/><Relationship Id="rId19" Type="http://schemas.openxmlformats.org/officeDocument/2006/relationships/tags" Target="../tags/tag36.xml"/><Relationship Id="rId14" Type="http://schemas.openxmlformats.org/officeDocument/2006/relationships/tags" Target="../tags/tag31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56" Type="http://schemas.openxmlformats.org/officeDocument/2006/relationships/tags" Target="../tags/tag73.xml"/><Relationship Id="rId77" Type="http://schemas.openxmlformats.org/officeDocument/2006/relationships/tags" Target="../tags/tag94.xml"/><Relationship Id="rId100" Type="http://schemas.openxmlformats.org/officeDocument/2006/relationships/tags" Target="../tags/tag117.xml"/><Relationship Id="rId105" Type="http://schemas.openxmlformats.org/officeDocument/2006/relationships/tags" Target="../tags/tag122.xml"/><Relationship Id="rId126" Type="http://schemas.openxmlformats.org/officeDocument/2006/relationships/tags" Target="../tags/tag143.xml"/><Relationship Id="rId147" Type="http://schemas.openxmlformats.org/officeDocument/2006/relationships/tags" Target="../tags/tag164.xml"/><Relationship Id="rId168" Type="http://schemas.openxmlformats.org/officeDocument/2006/relationships/tags" Target="../tags/tag185.xml"/><Relationship Id="rId8" Type="http://schemas.openxmlformats.org/officeDocument/2006/relationships/tags" Target="../tags/tag25.xml"/><Relationship Id="rId51" Type="http://schemas.openxmlformats.org/officeDocument/2006/relationships/tags" Target="../tags/tag68.xml"/><Relationship Id="rId72" Type="http://schemas.openxmlformats.org/officeDocument/2006/relationships/tags" Target="../tags/tag89.xml"/><Relationship Id="rId93" Type="http://schemas.openxmlformats.org/officeDocument/2006/relationships/tags" Target="../tags/tag110.xml"/><Relationship Id="rId98" Type="http://schemas.openxmlformats.org/officeDocument/2006/relationships/tags" Target="../tags/tag115.xml"/><Relationship Id="rId121" Type="http://schemas.openxmlformats.org/officeDocument/2006/relationships/tags" Target="../tags/tag138.xml"/><Relationship Id="rId142" Type="http://schemas.openxmlformats.org/officeDocument/2006/relationships/tags" Target="../tags/tag159.xml"/><Relationship Id="rId163" Type="http://schemas.openxmlformats.org/officeDocument/2006/relationships/tags" Target="../tags/tag180.xml"/><Relationship Id="rId184" Type="http://schemas.openxmlformats.org/officeDocument/2006/relationships/tags" Target="../tags/tag201.xml"/><Relationship Id="rId3" Type="http://schemas.openxmlformats.org/officeDocument/2006/relationships/tags" Target="../tags/tag20.xml"/><Relationship Id="rId25" Type="http://schemas.openxmlformats.org/officeDocument/2006/relationships/tags" Target="../tags/tag42.xml"/><Relationship Id="rId46" Type="http://schemas.openxmlformats.org/officeDocument/2006/relationships/tags" Target="../tags/tag63.xml"/><Relationship Id="rId67" Type="http://schemas.openxmlformats.org/officeDocument/2006/relationships/tags" Target="../tags/tag84.xml"/><Relationship Id="rId116" Type="http://schemas.openxmlformats.org/officeDocument/2006/relationships/tags" Target="../tags/tag133.xml"/><Relationship Id="rId137" Type="http://schemas.openxmlformats.org/officeDocument/2006/relationships/tags" Target="../tags/tag154.xml"/><Relationship Id="rId158" Type="http://schemas.openxmlformats.org/officeDocument/2006/relationships/tags" Target="../tags/tag175.xml"/><Relationship Id="rId20" Type="http://schemas.openxmlformats.org/officeDocument/2006/relationships/tags" Target="../tags/tag37.xml"/><Relationship Id="rId41" Type="http://schemas.openxmlformats.org/officeDocument/2006/relationships/tags" Target="../tags/tag58.xml"/><Relationship Id="rId62" Type="http://schemas.openxmlformats.org/officeDocument/2006/relationships/tags" Target="../tags/tag79.xml"/><Relationship Id="rId83" Type="http://schemas.openxmlformats.org/officeDocument/2006/relationships/tags" Target="../tags/tag100.xml"/><Relationship Id="rId88" Type="http://schemas.openxmlformats.org/officeDocument/2006/relationships/tags" Target="../tags/tag105.xml"/><Relationship Id="rId111" Type="http://schemas.openxmlformats.org/officeDocument/2006/relationships/tags" Target="../tags/tag128.xml"/><Relationship Id="rId132" Type="http://schemas.openxmlformats.org/officeDocument/2006/relationships/tags" Target="../tags/tag149.xml"/><Relationship Id="rId153" Type="http://schemas.openxmlformats.org/officeDocument/2006/relationships/tags" Target="../tags/tag170.xml"/><Relationship Id="rId174" Type="http://schemas.openxmlformats.org/officeDocument/2006/relationships/tags" Target="../tags/tag191.xml"/><Relationship Id="rId179" Type="http://schemas.openxmlformats.org/officeDocument/2006/relationships/tags" Target="../tags/tag196.xml"/><Relationship Id="rId15" Type="http://schemas.openxmlformats.org/officeDocument/2006/relationships/tags" Target="../tags/tag32.xml"/><Relationship Id="rId36" Type="http://schemas.openxmlformats.org/officeDocument/2006/relationships/tags" Target="../tags/tag53.xml"/><Relationship Id="rId57" Type="http://schemas.openxmlformats.org/officeDocument/2006/relationships/tags" Target="../tags/tag74.xml"/><Relationship Id="rId106" Type="http://schemas.openxmlformats.org/officeDocument/2006/relationships/tags" Target="../tags/tag123.xml"/><Relationship Id="rId127" Type="http://schemas.openxmlformats.org/officeDocument/2006/relationships/tags" Target="../tags/tag144.xml"/><Relationship Id="rId10" Type="http://schemas.openxmlformats.org/officeDocument/2006/relationships/tags" Target="../tags/tag27.xml"/><Relationship Id="rId31" Type="http://schemas.openxmlformats.org/officeDocument/2006/relationships/tags" Target="../tags/tag48.xml"/><Relationship Id="rId52" Type="http://schemas.openxmlformats.org/officeDocument/2006/relationships/tags" Target="../tags/tag69.xml"/><Relationship Id="rId73" Type="http://schemas.openxmlformats.org/officeDocument/2006/relationships/tags" Target="../tags/tag90.xml"/><Relationship Id="rId78" Type="http://schemas.openxmlformats.org/officeDocument/2006/relationships/tags" Target="../tags/tag95.xml"/><Relationship Id="rId94" Type="http://schemas.openxmlformats.org/officeDocument/2006/relationships/tags" Target="../tags/tag111.xml"/><Relationship Id="rId99" Type="http://schemas.openxmlformats.org/officeDocument/2006/relationships/tags" Target="../tags/tag116.xml"/><Relationship Id="rId101" Type="http://schemas.openxmlformats.org/officeDocument/2006/relationships/tags" Target="../tags/tag118.xml"/><Relationship Id="rId122" Type="http://schemas.openxmlformats.org/officeDocument/2006/relationships/tags" Target="../tags/tag139.xml"/><Relationship Id="rId143" Type="http://schemas.openxmlformats.org/officeDocument/2006/relationships/tags" Target="../tags/tag160.xml"/><Relationship Id="rId148" Type="http://schemas.openxmlformats.org/officeDocument/2006/relationships/tags" Target="../tags/tag165.xml"/><Relationship Id="rId164" Type="http://schemas.openxmlformats.org/officeDocument/2006/relationships/tags" Target="../tags/tag181.xml"/><Relationship Id="rId169" Type="http://schemas.openxmlformats.org/officeDocument/2006/relationships/tags" Target="../tags/tag186.xml"/><Relationship Id="rId185" Type="http://schemas.openxmlformats.org/officeDocument/2006/relationships/tags" Target="../tags/tag20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80" Type="http://schemas.openxmlformats.org/officeDocument/2006/relationships/tags" Target="../tags/tag197.xml"/><Relationship Id="rId26" Type="http://schemas.openxmlformats.org/officeDocument/2006/relationships/tags" Target="../tags/tag43.xml"/><Relationship Id="rId47" Type="http://schemas.openxmlformats.org/officeDocument/2006/relationships/tags" Target="../tags/tag64.xml"/><Relationship Id="rId68" Type="http://schemas.openxmlformats.org/officeDocument/2006/relationships/tags" Target="../tags/tag85.xml"/><Relationship Id="rId89" Type="http://schemas.openxmlformats.org/officeDocument/2006/relationships/tags" Target="../tags/tag106.xml"/><Relationship Id="rId112" Type="http://schemas.openxmlformats.org/officeDocument/2006/relationships/tags" Target="../tags/tag129.xml"/><Relationship Id="rId133" Type="http://schemas.openxmlformats.org/officeDocument/2006/relationships/tags" Target="../tags/tag150.xml"/><Relationship Id="rId154" Type="http://schemas.openxmlformats.org/officeDocument/2006/relationships/tags" Target="../tags/tag171.xml"/><Relationship Id="rId175" Type="http://schemas.openxmlformats.org/officeDocument/2006/relationships/tags" Target="../tags/tag192.xml"/><Relationship Id="rId16" Type="http://schemas.openxmlformats.org/officeDocument/2006/relationships/tags" Target="../tags/tag33.xml"/><Relationship Id="rId37" Type="http://schemas.openxmlformats.org/officeDocument/2006/relationships/tags" Target="../tags/tag54.xml"/><Relationship Id="rId58" Type="http://schemas.openxmlformats.org/officeDocument/2006/relationships/tags" Target="../tags/tag75.xml"/><Relationship Id="rId79" Type="http://schemas.openxmlformats.org/officeDocument/2006/relationships/tags" Target="../tags/tag96.xml"/><Relationship Id="rId102" Type="http://schemas.openxmlformats.org/officeDocument/2006/relationships/tags" Target="../tags/tag119.xml"/><Relationship Id="rId123" Type="http://schemas.openxmlformats.org/officeDocument/2006/relationships/tags" Target="../tags/tag140.xml"/><Relationship Id="rId144" Type="http://schemas.openxmlformats.org/officeDocument/2006/relationships/tags" Target="../tags/tag161.xml"/><Relationship Id="rId90" Type="http://schemas.openxmlformats.org/officeDocument/2006/relationships/tags" Target="../tags/tag107.xml"/><Relationship Id="rId165" Type="http://schemas.openxmlformats.org/officeDocument/2006/relationships/tags" Target="../tags/tag182.xml"/><Relationship Id="rId186" Type="http://schemas.openxmlformats.org/officeDocument/2006/relationships/slideLayout" Target="../slideLayouts/slideLayout2.xml"/><Relationship Id="rId27" Type="http://schemas.openxmlformats.org/officeDocument/2006/relationships/tags" Target="../tags/tag44.xml"/><Relationship Id="rId48" Type="http://schemas.openxmlformats.org/officeDocument/2006/relationships/tags" Target="../tags/tag65.xml"/><Relationship Id="rId69" Type="http://schemas.openxmlformats.org/officeDocument/2006/relationships/tags" Target="../tags/tag86.xml"/><Relationship Id="rId113" Type="http://schemas.openxmlformats.org/officeDocument/2006/relationships/tags" Target="../tags/tag130.xml"/><Relationship Id="rId134" Type="http://schemas.openxmlformats.org/officeDocument/2006/relationships/tags" Target="../tags/tag151.xml"/><Relationship Id="rId80" Type="http://schemas.openxmlformats.org/officeDocument/2006/relationships/tags" Target="../tags/tag97.xml"/><Relationship Id="rId155" Type="http://schemas.openxmlformats.org/officeDocument/2006/relationships/tags" Target="../tags/tag172.xml"/><Relationship Id="rId176" Type="http://schemas.openxmlformats.org/officeDocument/2006/relationships/tags" Target="../tags/tag193.xml"/><Relationship Id="rId17" Type="http://schemas.openxmlformats.org/officeDocument/2006/relationships/tags" Target="../tags/tag34.xml"/><Relationship Id="rId38" Type="http://schemas.openxmlformats.org/officeDocument/2006/relationships/tags" Target="../tags/tag55.xml"/><Relationship Id="rId59" Type="http://schemas.openxmlformats.org/officeDocument/2006/relationships/tags" Target="../tags/tag76.xml"/><Relationship Id="rId103" Type="http://schemas.openxmlformats.org/officeDocument/2006/relationships/tags" Target="../tags/tag120.xml"/><Relationship Id="rId124" Type="http://schemas.openxmlformats.org/officeDocument/2006/relationships/tags" Target="../tags/tag141.xml"/><Relationship Id="rId70" Type="http://schemas.openxmlformats.org/officeDocument/2006/relationships/tags" Target="../tags/tag87.xml"/><Relationship Id="rId91" Type="http://schemas.openxmlformats.org/officeDocument/2006/relationships/tags" Target="../tags/tag108.xml"/><Relationship Id="rId145" Type="http://schemas.openxmlformats.org/officeDocument/2006/relationships/tags" Target="../tags/tag162.xml"/><Relationship Id="rId166" Type="http://schemas.openxmlformats.org/officeDocument/2006/relationships/tags" Target="../tags/tag183.xml"/><Relationship Id="rId187" Type="http://schemas.openxmlformats.org/officeDocument/2006/relationships/notesSlide" Target="../notesSlides/notesSlide1.xml"/><Relationship Id="rId1" Type="http://schemas.openxmlformats.org/officeDocument/2006/relationships/tags" Target="../tags/tag18.xml"/><Relationship Id="rId28" Type="http://schemas.openxmlformats.org/officeDocument/2006/relationships/tags" Target="../tags/tag45.xml"/><Relationship Id="rId49" Type="http://schemas.openxmlformats.org/officeDocument/2006/relationships/tags" Target="../tags/tag66.xml"/><Relationship Id="rId114" Type="http://schemas.openxmlformats.org/officeDocument/2006/relationships/tags" Target="../tags/tag131.xml"/><Relationship Id="rId60" Type="http://schemas.openxmlformats.org/officeDocument/2006/relationships/tags" Target="../tags/tag77.xml"/><Relationship Id="rId81" Type="http://schemas.openxmlformats.org/officeDocument/2006/relationships/tags" Target="../tags/tag98.xml"/><Relationship Id="rId135" Type="http://schemas.openxmlformats.org/officeDocument/2006/relationships/tags" Target="../tags/tag152.xml"/><Relationship Id="rId156" Type="http://schemas.openxmlformats.org/officeDocument/2006/relationships/tags" Target="../tags/tag173.xml"/><Relationship Id="rId177" Type="http://schemas.openxmlformats.org/officeDocument/2006/relationships/tags" Target="../tags/tag19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tags" Target="../tags/tag319.xml"/><Relationship Id="rId21" Type="http://schemas.openxmlformats.org/officeDocument/2006/relationships/tags" Target="../tags/tag223.xml"/><Relationship Id="rId42" Type="http://schemas.openxmlformats.org/officeDocument/2006/relationships/tags" Target="../tags/tag244.xml"/><Relationship Id="rId63" Type="http://schemas.openxmlformats.org/officeDocument/2006/relationships/tags" Target="../tags/tag265.xml"/><Relationship Id="rId84" Type="http://schemas.openxmlformats.org/officeDocument/2006/relationships/tags" Target="../tags/tag286.xml"/><Relationship Id="rId138" Type="http://schemas.openxmlformats.org/officeDocument/2006/relationships/tags" Target="../tags/tag340.xml"/><Relationship Id="rId159" Type="http://schemas.openxmlformats.org/officeDocument/2006/relationships/tags" Target="../tags/tag361.xml"/><Relationship Id="rId170" Type="http://schemas.openxmlformats.org/officeDocument/2006/relationships/tags" Target="../tags/tag372.xml"/><Relationship Id="rId191" Type="http://schemas.openxmlformats.org/officeDocument/2006/relationships/tags" Target="../tags/tag393.xml"/><Relationship Id="rId107" Type="http://schemas.openxmlformats.org/officeDocument/2006/relationships/tags" Target="../tags/tag309.xml"/><Relationship Id="rId11" Type="http://schemas.openxmlformats.org/officeDocument/2006/relationships/tags" Target="../tags/tag213.xml"/><Relationship Id="rId32" Type="http://schemas.openxmlformats.org/officeDocument/2006/relationships/tags" Target="../tags/tag234.xml"/><Relationship Id="rId53" Type="http://schemas.openxmlformats.org/officeDocument/2006/relationships/tags" Target="../tags/tag255.xml"/><Relationship Id="rId74" Type="http://schemas.openxmlformats.org/officeDocument/2006/relationships/tags" Target="../tags/tag276.xml"/><Relationship Id="rId128" Type="http://schemas.openxmlformats.org/officeDocument/2006/relationships/tags" Target="../tags/tag330.xml"/><Relationship Id="rId149" Type="http://schemas.openxmlformats.org/officeDocument/2006/relationships/tags" Target="../tags/tag351.xml"/><Relationship Id="rId5" Type="http://schemas.openxmlformats.org/officeDocument/2006/relationships/tags" Target="../tags/tag207.xml"/><Relationship Id="rId95" Type="http://schemas.openxmlformats.org/officeDocument/2006/relationships/tags" Target="../tags/tag297.xml"/><Relationship Id="rId160" Type="http://schemas.openxmlformats.org/officeDocument/2006/relationships/tags" Target="../tags/tag362.xml"/><Relationship Id="rId181" Type="http://schemas.openxmlformats.org/officeDocument/2006/relationships/tags" Target="../tags/tag383.xml"/><Relationship Id="rId22" Type="http://schemas.openxmlformats.org/officeDocument/2006/relationships/tags" Target="../tags/tag224.xml"/><Relationship Id="rId43" Type="http://schemas.openxmlformats.org/officeDocument/2006/relationships/tags" Target="../tags/tag245.xml"/><Relationship Id="rId64" Type="http://schemas.openxmlformats.org/officeDocument/2006/relationships/tags" Target="../tags/tag266.xml"/><Relationship Id="rId118" Type="http://schemas.openxmlformats.org/officeDocument/2006/relationships/tags" Target="../tags/tag320.xml"/><Relationship Id="rId139" Type="http://schemas.openxmlformats.org/officeDocument/2006/relationships/tags" Target="../tags/tag341.xml"/><Relationship Id="rId85" Type="http://schemas.openxmlformats.org/officeDocument/2006/relationships/tags" Target="../tags/tag287.xml"/><Relationship Id="rId150" Type="http://schemas.openxmlformats.org/officeDocument/2006/relationships/tags" Target="../tags/tag352.xml"/><Relationship Id="rId171" Type="http://schemas.openxmlformats.org/officeDocument/2006/relationships/tags" Target="../tags/tag373.xml"/><Relationship Id="rId192" Type="http://schemas.openxmlformats.org/officeDocument/2006/relationships/tags" Target="../tags/tag394.xml"/><Relationship Id="rId12" Type="http://schemas.openxmlformats.org/officeDocument/2006/relationships/tags" Target="../tags/tag214.xml"/><Relationship Id="rId33" Type="http://schemas.openxmlformats.org/officeDocument/2006/relationships/tags" Target="../tags/tag235.xml"/><Relationship Id="rId108" Type="http://schemas.openxmlformats.org/officeDocument/2006/relationships/tags" Target="../tags/tag310.xml"/><Relationship Id="rId129" Type="http://schemas.openxmlformats.org/officeDocument/2006/relationships/tags" Target="../tags/tag331.xml"/><Relationship Id="rId54" Type="http://schemas.openxmlformats.org/officeDocument/2006/relationships/tags" Target="../tags/tag256.xml"/><Relationship Id="rId75" Type="http://schemas.openxmlformats.org/officeDocument/2006/relationships/tags" Target="../tags/tag277.xml"/><Relationship Id="rId96" Type="http://schemas.openxmlformats.org/officeDocument/2006/relationships/tags" Target="../tags/tag298.xml"/><Relationship Id="rId140" Type="http://schemas.openxmlformats.org/officeDocument/2006/relationships/tags" Target="../tags/tag342.xml"/><Relationship Id="rId161" Type="http://schemas.openxmlformats.org/officeDocument/2006/relationships/tags" Target="../tags/tag363.xml"/><Relationship Id="rId182" Type="http://schemas.openxmlformats.org/officeDocument/2006/relationships/tags" Target="../tags/tag384.xml"/><Relationship Id="rId6" Type="http://schemas.openxmlformats.org/officeDocument/2006/relationships/tags" Target="../tags/tag208.xml"/><Relationship Id="rId23" Type="http://schemas.openxmlformats.org/officeDocument/2006/relationships/tags" Target="../tags/tag225.xml"/><Relationship Id="rId119" Type="http://schemas.openxmlformats.org/officeDocument/2006/relationships/tags" Target="../tags/tag321.xml"/><Relationship Id="rId44" Type="http://schemas.openxmlformats.org/officeDocument/2006/relationships/tags" Target="../tags/tag246.xml"/><Relationship Id="rId65" Type="http://schemas.openxmlformats.org/officeDocument/2006/relationships/tags" Target="../tags/tag267.xml"/><Relationship Id="rId86" Type="http://schemas.openxmlformats.org/officeDocument/2006/relationships/tags" Target="../tags/tag288.xml"/><Relationship Id="rId130" Type="http://schemas.openxmlformats.org/officeDocument/2006/relationships/tags" Target="../tags/tag332.xml"/><Relationship Id="rId151" Type="http://schemas.openxmlformats.org/officeDocument/2006/relationships/tags" Target="../tags/tag353.xml"/><Relationship Id="rId172" Type="http://schemas.openxmlformats.org/officeDocument/2006/relationships/tags" Target="../tags/tag374.xml"/><Relationship Id="rId193" Type="http://schemas.openxmlformats.org/officeDocument/2006/relationships/tags" Target="../tags/tag395.xml"/><Relationship Id="rId13" Type="http://schemas.openxmlformats.org/officeDocument/2006/relationships/tags" Target="../tags/tag215.xml"/><Relationship Id="rId109" Type="http://schemas.openxmlformats.org/officeDocument/2006/relationships/tags" Target="../tags/tag311.xml"/><Relationship Id="rId34" Type="http://schemas.openxmlformats.org/officeDocument/2006/relationships/tags" Target="../tags/tag236.xml"/><Relationship Id="rId55" Type="http://schemas.openxmlformats.org/officeDocument/2006/relationships/tags" Target="../tags/tag257.xml"/><Relationship Id="rId76" Type="http://schemas.openxmlformats.org/officeDocument/2006/relationships/tags" Target="../tags/tag278.xml"/><Relationship Id="rId97" Type="http://schemas.openxmlformats.org/officeDocument/2006/relationships/tags" Target="../tags/tag299.xml"/><Relationship Id="rId120" Type="http://schemas.openxmlformats.org/officeDocument/2006/relationships/tags" Target="../tags/tag322.xml"/><Relationship Id="rId141" Type="http://schemas.openxmlformats.org/officeDocument/2006/relationships/tags" Target="../tags/tag343.xml"/><Relationship Id="rId7" Type="http://schemas.openxmlformats.org/officeDocument/2006/relationships/tags" Target="../tags/tag209.xml"/><Relationship Id="rId71" Type="http://schemas.openxmlformats.org/officeDocument/2006/relationships/tags" Target="../tags/tag273.xml"/><Relationship Id="rId92" Type="http://schemas.openxmlformats.org/officeDocument/2006/relationships/tags" Target="../tags/tag294.xml"/><Relationship Id="rId162" Type="http://schemas.openxmlformats.org/officeDocument/2006/relationships/tags" Target="../tags/tag364.xml"/><Relationship Id="rId183" Type="http://schemas.openxmlformats.org/officeDocument/2006/relationships/tags" Target="../tags/tag385.xml"/><Relationship Id="rId2" Type="http://schemas.openxmlformats.org/officeDocument/2006/relationships/tags" Target="../tags/tag204.xml"/><Relationship Id="rId29" Type="http://schemas.openxmlformats.org/officeDocument/2006/relationships/tags" Target="../tags/tag231.xml"/><Relationship Id="rId24" Type="http://schemas.openxmlformats.org/officeDocument/2006/relationships/tags" Target="../tags/tag226.xml"/><Relationship Id="rId40" Type="http://schemas.openxmlformats.org/officeDocument/2006/relationships/tags" Target="../tags/tag242.xml"/><Relationship Id="rId45" Type="http://schemas.openxmlformats.org/officeDocument/2006/relationships/tags" Target="../tags/tag247.xml"/><Relationship Id="rId66" Type="http://schemas.openxmlformats.org/officeDocument/2006/relationships/tags" Target="../tags/tag268.xml"/><Relationship Id="rId87" Type="http://schemas.openxmlformats.org/officeDocument/2006/relationships/tags" Target="../tags/tag289.xml"/><Relationship Id="rId110" Type="http://schemas.openxmlformats.org/officeDocument/2006/relationships/tags" Target="../tags/tag312.xml"/><Relationship Id="rId115" Type="http://schemas.openxmlformats.org/officeDocument/2006/relationships/tags" Target="../tags/tag317.xml"/><Relationship Id="rId131" Type="http://schemas.openxmlformats.org/officeDocument/2006/relationships/tags" Target="../tags/tag333.xml"/><Relationship Id="rId136" Type="http://schemas.openxmlformats.org/officeDocument/2006/relationships/tags" Target="../tags/tag338.xml"/><Relationship Id="rId157" Type="http://schemas.openxmlformats.org/officeDocument/2006/relationships/tags" Target="../tags/tag359.xml"/><Relationship Id="rId178" Type="http://schemas.openxmlformats.org/officeDocument/2006/relationships/tags" Target="../tags/tag380.xml"/><Relationship Id="rId61" Type="http://schemas.openxmlformats.org/officeDocument/2006/relationships/tags" Target="../tags/tag263.xml"/><Relationship Id="rId82" Type="http://schemas.openxmlformats.org/officeDocument/2006/relationships/tags" Target="../tags/tag284.xml"/><Relationship Id="rId152" Type="http://schemas.openxmlformats.org/officeDocument/2006/relationships/tags" Target="../tags/tag354.xml"/><Relationship Id="rId173" Type="http://schemas.openxmlformats.org/officeDocument/2006/relationships/tags" Target="../tags/tag375.xml"/><Relationship Id="rId194" Type="http://schemas.openxmlformats.org/officeDocument/2006/relationships/tags" Target="../tags/tag396.xml"/><Relationship Id="rId19" Type="http://schemas.openxmlformats.org/officeDocument/2006/relationships/tags" Target="../tags/tag221.xml"/><Relationship Id="rId14" Type="http://schemas.openxmlformats.org/officeDocument/2006/relationships/tags" Target="../tags/tag216.xml"/><Relationship Id="rId30" Type="http://schemas.openxmlformats.org/officeDocument/2006/relationships/tags" Target="../tags/tag232.xml"/><Relationship Id="rId35" Type="http://schemas.openxmlformats.org/officeDocument/2006/relationships/tags" Target="../tags/tag237.xml"/><Relationship Id="rId56" Type="http://schemas.openxmlformats.org/officeDocument/2006/relationships/tags" Target="../tags/tag258.xml"/><Relationship Id="rId77" Type="http://schemas.openxmlformats.org/officeDocument/2006/relationships/tags" Target="../tags/tag279.xml"/><Relationship Id="rId100" Type="http://schemas.openxmlformats.org/officeDocument/2006/relationships/tags" Target="../tags/tag302.xml"/><Relationship Id="rId105" Type="http://schemas.openxmlformats.org/officeDocument/2006/relationships/tags" Target="../tags/tag307.xml"/><Relationship Id="rId126" Type="http://schemas.openxmlformats.org/officeDocument/2006/relationships/tags" Target="../tags/tag328.xml"/><Relationship Id="rId147" Type="http://schemas.openxmlformats.org/officeDocument/2006/relationships/tags" Target="../tags/tag349.xml"/><Relationship Id="rId168" Type="http://schemas.openxmlformats.org/officeDocument/2006/relationships/tags" Target="../tags/tag370.xml"/><Relationship Id="rId8" Type="http://schemas.openxmlformats.org/officeDocument/2006/relationships/tags" Target="../tags/tag210.xml"/><Relationship Id="rId51" Type="http://schemas.openxmlformats.org/officeDocument/2006/relationships/tags" Target="../tags/tag253.xml"/><Relationship Id="rId72" Type="http://schemas.openxmlformats.org/officeDocument/2006/relationships/tags" Target="../tags/tag274.xml"/><Relationship Id="rId93" Type="http://schemas.openxmlformats.org/officeDocument/2006/relationships/tags" Target="../tags/tag295.xml"/><Relationship Id="rId98" Type="http://schemas.openxmlformats.org/officeDocument/2006/relationships/tags" Target="../tags/tag300.xml"/><Relationship Id="rId121" Type="http://schemas.openxmlformats.org/officeDocument/2006/relationships/tags" Target="../tags/tag323.xml"/><Relationship Id="rId142" Type="http://schemas.openxmlformats.org/officeDocument/2006/relationships/tags" Target="../tags/tag344.xml"/><Relationship Id="rId163" Type="http://schemas.openxmlformats.org/officeDocument/2006/relationships/tags" Target="../tags/tag365.xml"/><Relationship Id="rId184" Type="http://schemas.openxmlformats.org/officeDocument/2006/relationships/tags" Target="../tags/tag386.xml"/><Relationship Id="rId189" Type="http://schemas.openxmlformats.org/officeDocument/2006/relationships/tags" Target="../tags/tag391.xml"/><Relationship Id="rId3" Type="http://schemas.openxmlformats.org/officeDocument/2006/relationships/tags" Target="../tags/tag205.xml"/><Relationship Id="rId25" Type="http://schemas.openxmlformats.org/officeDocument/2006/relationships/tags" Target="../tags/tag227.xml"/><Relationship Id="rId46" Type="http://schemas.openxmlformats.org/officeDocument/2006/relationships/tags" Target="../tags/tag248.xml"/><Relationship Id="rId67" Type="http://schemas.openxmlformats.org/officeDocument/2006/relationships/tags" Target="../tags/tag269.xml"/><Relationship Id="rId116" Type="http://schemas.openxmlformats.org/officeDocument/2006/relationships/tags" Target="../tags/tag318.xml"/><Relationship Id="rId137" Type="http://schemas.openxmlformats.org/officeDocument/2006/relationships/tags" Target="../tags/tag339.xml"/><Relationship Id="rId158" Type="http://schemas.openxmlformats.org/officeDocument/2006/relationships/tags" Target="../tags/tag360.xml"/><Relationship Id="rId20" Type="http://schemas.openxmlformats.org/officeDocument/2006/relationships/tags" Target="../tags/tag222.xml"/><Relationship Id="rId41" Type="http://schemas.openxmlformats.org/officeDocument/2006/relationships/tags" Target="../tags/tag243.xml"/><Relationship Id="rId62" Type="http://schemas.openxmlformats.org/officeDocument/2006/relationships/tags" Target="../tags/tag264.xml"/><Relationship Id="rId83" Type="http://schemas.openxmlformats.org/officeDocument/2006/relationships/tags" Target="../tags/tag285.xml"/><Relationship Id="rId88" Type="http://schemas.openxmlformats.org/officeDocument/2006/relationships/tags" Target="../tags/tag290.xml"/><Relationship Id="rId111" Type="http://schemas.openxmlformats.org/officeDocument/2006/relationships/tags" Target="../tags/tag313.xml"/><Relationship Id="rId132" Type="http://schemas.openxmlformats.org/officeDocument/2006/relationships/tags" Target="../tags/tag334.xml"/><Relationship Id="rId153" Type="http://schemas.openxmlformats.org/officeDocument/2006/relationships/tags" Target="../tags/tag355.xml"/><Relationship Id="rId174" Type="http://schemas.openxmlformats.org/officeDocument/2006/relationships/tags" Target="../tags/tag376.xml"/><Relationship Id="rId179" Type="http://schemas.openxmlformats.org/officeDocument/2006/relationships/tags" Target="../tags/tag381.xml"/><Relationship Id="rId195" Type="http://schemas.openxmlformats.org/officeDocument/2006/relationships/tags" Target="../tags/tag397.xml"/><Relationship Id="rId190" Type="http://schemas.openxmlformats.org/officeDocument/2006/relationships/tags" Target="../tags/tag392.xml"/><Relationship Id="rId15" Type="http://schemas.openxmlformats.org/officeDocument/2006/relationships/tags" Target="../tags/tag217.xml"/><Relationship Id="rId36" Type="http://schemas.openxmlformats.org/officeDocument/2006/relationships/tags" Target="../tags/tag238.xml"/><Relationship Id="rId57" Type="http://schemas.openxmlformats.org/officeDocument/2006/relationships/tags" Target="../tags/tag259.xml"/><Relationship Id="rId106" Type="http://schemas.openxmlformats.org/officeDocument/2006/relationships/tags" Target="../tags/tag308.xml"/><Relationship Id="rId127" Type="http://schemas.openxmlformats.org/officeDocument/2006/relationships/tags" Target="../tags/tag329.xml"/><Relationship Id="rId10" Type="http://schemas.openxmlformats.org/officeDocument/2006/relationships/tags" Target="../tags/tag212.xml"/><Relationship Id="rId31" Type="http://schemas.openxmlformats.org/officeDocument/2006/relationships/tags" Target="../tags/tag233.xml"/><Relationship Id="rId52" Type="http://schemas.openxmlformats.org/officeDocument/2006/relationships/tags" Target="../tags/tag254.xml"/><Relationship Id="rId73" Type="http://schemas.openxmlformats.org/officeDocument/2006/relationships/tags" Target="../tags/tag275.xml"/><Relationship Id="rId78" Type="http://schemas.openxmlformats.org/officeDocument/2006/relationships/tags" Target="../tags/tag280.xml"/><Relationship Id="rId94" Type="http://schemas.openxmlformats.org/officeDocument/2006/relationships/tags" Target="../tags/tag296.xml"/><Relationship Id="rId99" Type="http://schemas.openxmlformats.org/officeDocument/2006/relationships/tags" Target="../tags/tag301.xml"/><Relationship Id="rId101" Type="http://schemas.openxmlformats.org/officeDocument/2006/relationships/tags" Target="../tags/tag303.xml"/><Relationship Id="rId122" Type="http://schemas.openxmlformats.org/officeDocument/2006/relationships/tags" Target="../tags/tag324.xml"/><Relationship Id="rId143" Type="http://schemas.openxmlformats.org/officeDocument/2006/relationships/tags" Target="../tags/tag345.xml"/><Relationship Id="rId148" Type="http://schemas.openxmlformats.org/officeDocument/2006/relationships/tags" Target="../tags/tag350.xml"/><Relationship Id="rId164" Type="http://schemas.openxmlformats.org/officeDocument/2006/relationships/tags" Target="../tags/tag366.xml"/><Relationship Id="rId169" Type="http://schemas.openxmlformats.org/officeDocument/2006/relationships/tags" Target="../tags/tag371.xml"/><Relationship Id="rId185" Type="http://schemas.openxmlformats.org/officeDocument/2006/relationships/tags" Target="../tags/tag387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80" Type="http://schemas.openxmlformats.org/officeDocument/2006/relationships/tags" Target="../tags/tag382.xml"/><Relationship Id="rId26" Type="http://schemas.openxmlformats.org/officeDocument/2006/relationships/tags" Target="../tags/tag228.xml"/><Relationship Id="rId47" Type="http://schemas.openxmlformats.org/officeDocument/2006/relationships/tags" Target="../tags/tag249.xml"/><Relationship Id="rId68" Type="http://schemas.openxmlformats.org/officeDocument/2006/relationships/tags" Target="../tags/tag270.xml"/><Relationship Id="rId89" Type="http://schemas.openxmlformats.org/officeDocument/2006/relationships/tags" Target="../tags/tag291.xml"/><Relationship Id="rId112" Type="http://schemas.openxmlformats.org/officeDocument/2006/relationships/tags" Target="../tags/tag314.xml"/><Relationship Id="rId133" Type="http://schemas.openxmlformats.org/officeDocument/2006/relationships/tags" Target="../tags/tag335.xml"/><Relationship Id="rId154" Type="http://schemas.openxmlformats.org/officeDocument/2006/relationships/tags" Target="../tags/tag356.xml"/><Relationship Id="rId175" Type="http://schemas.openxmlformats.org/officeDocument/2006/relationships/tags" Target="../tags/tag377.xml"/><Relationship Id="rId196" Type="http://schemas.openxmlformats.org/officeDocument/2006/relationships/slideLayout" Target="../slideLayouts/slideLayout2.xml"/><Relationship Id="rId16" Type="http://schemas.openxmlformats.org/officeDocument/2006/relationships/tags" Target="../tags/tag218.xml"/><Relationship Id="rId37" Type="http://schemas.openxmlformats.org/officeDocument/2006/relationships/tags" Target="../tags/tag239.xml"/><Relationship Id="rId58" Type="http://schemas.openxmlformats.org/officeDocument/2006/relationships/tags" Target="../tags/tag260.xml"/><Relationship Id="rId79" Type="http://schemas.openxmlformats.org/officeDocument/2006/relationships/tags" Target="../tags/tag281.xml"/><Relationship Id="rId102" Type="http://schemas.openxmlformats.org/officeDocument/2006/relationships/tags" Target="../tags/tag304.xml"/><Relationship Id="rId123" Type="http://schemas.openxmlformats.org/officeDocument/2006/relationships/tags" Target="../tags/tag325.xml"/><Relationship Id="rId144" Type="http://schemas.openxmlformats.org/officeDocument/2006/relationships/tags" Target="../tags/tag346.xml"/><Relationship Id="rId90" Type="http://schemas.openxmlformats.org/officeDocument/2006/relationships/tags" Target="../tags/tag292.xml"/><Relationship Id="rId165" Type="http://schemas.openxmlformats.org/officeDocument/2006/relationships/tags" Target="../tags/tag367.xml"/><Relationship Id="rId186" Type="http://schemas.openxmlformats.org/officeDocument/2006/relationships/tags" Target="../tags/tag388.xml"/><Relationship Id="rId27" Type="http://schemas.openxmlformats.org/officeDocument/2006/relationships/tags" Target="../tags/tag229.xml"/><Relationship Id="rId48" Type="http://schemas.openxmlformats.org/officeDocument/2006/relationships/tags" Target="../tags/tag250.xml"/><Relationship Id="rId69" Type="http://schemas.openxmlformats.org/officeDocument/2006/relationships/tags" Target="../tags/tag271.xml"/><Relationship Id="rId113" Type="http://schemas.openxmlformats.org/officeDocument/2006/relationships/tags" Target="../tags/tag315.xml"/><Relationship Id="rId134" Type="http://schemas.openxmlformats.org/officeDocument/2006/relationships/tags" Target="../tags/tag336.xml"/><Relationship Id="rId80" Type="http://schemas.openxmlformats.org/officeDocument/2006/relationships/tags" Target="../tags/tag282.xml"/><Relationship Id="rId155" Type="http://schemas.openxmlformats.org/officeDocument/2006/relationships/tags" Target="../tags/tag357.xml"/><Relationship Id="rId176" Type="http://schemas.openxmlformats.org/officeDocument/2006/relationships/tags" Target="../tags/tag378.xml"/><Relationship Id="rId197" Type="http://schemas.openxmlformats.org/officeDocument/2006/relationships/notesSlide" Target="../notesSlides/notesSlide3.xml"/><Relationship Id="rId17" Type="http://schemas.openxmlformats.org/officeDocument/2006/relationships/tags" Target="../tags/tag219.xml"/><Relationship Id="rId38" Type="http://schemas.openxmlformats.org/officeDocument/2006/relationships/tags" Target="../tags/tag240.xml"/><Relationship Id="rId59" Type="http://schemas.openxmlformats.org/officeDocument/2006/relationships/tags" Target="../tags/tag261.xml"/><Relationship Id="rId103" Type="http://schemas.openxmlformats.org/officeDocument/2006/relationships/tags" Target="../tags/tag305.xml"/><Relationship Id="rId124" Type="http://schemas.openxmlformats.org/officeDocument/2006/relationships/tags" Target="../tags/tag326.xml"/><Relationship Id="rId70" Type="http://schemas.openxmlformats.org/officeDocument/2006/relationships/tags" Target="../tags/tag272.xml"/><Relationship Id="rId91" Type="http://schemas.openxmlformats.org/officeDocument/2006/relationships/tags" Target="../tags/tag293.xml"/><Relationship Id="rId145" Type="http://schemas.openxmlformats.org/officeDocument/2006/relationships/tags" Target="../tags/tag347.xml"/><Relationship Id="rId166" Type="http://schemas.openxmlformats.org/officeDocument/2006/relationships/tags" Target="../tags/tag368.xml"/><Relationship Id="rId187" Type="http://schemas.openxmlformats.org/officeDocument/2006/relationships/tags" Target="../tags/tag389.xml"/><Relationship Id="rId1" Type="http://schemas.openxmlformats.org/officeDocument/2006/relationships/tags" Target="../tags/tag203.xml"/><Relationship Id="rId28" Type="http://schemas.openxmlformats.org/officeDocument/2006/relationships/tags" Target="../tags/tag230.xml"/><Relationship Id="rId49" Type="http://schemas.openxmlformats.org/officeDocument/2006/relationships/tags" Target="../tags/tag251.xml"/><Relationship Id="rId114" Type="http://schemas.openxmlformats.org/officeDocument/2006/relationships/tags" Target="../tags/tag316.xml"/><Relationship Id="rId60" Type="http://schemas.openxmlformats.org/officeDocument/2006/relationships/tags" Target="../tags/tag262.xml"/><Relationship Id="rId81" Type="http://schemas.openxmlformats.org/officeDocument/2006/relationships/tags" Target="../tags/tag283.xml"/><Relationship Id="rId135" Type="http://schemas.openxmlformats.org/officeDocument/2006/relationships/tags" Target="../tags/tag337.xml"/><Relationship Id="rId156" Type="http://schemas.openxmlformats.org/officeDocument/2006/relationships/tags" Target="../tags/tag358.xml"/><Relationship Id="rId177" Type="http://schemas.openxmlformats.org/officeDocument/2006/relationships/tags" Target="../tags/tag379.xml"/><Relationship Id="rId18" Type="http://schemas.openxmlformats.org/officeDocument/2006/relationships/tags" Target="../tags/tag220.xml"/><Relationship Id="rId39" Type="http://schemas.openxmlformats.org/officeDocument/2006/relationships/tags" Target="../tags/tag241.xml"/><Relationship Id="rId50" Type="http://schemas.openxmlformats.org/officeDocument/2006/relationships/tags" Target="../tags/tag252.xml"/><Relationship Id="rId104" Type="http://schemas.openxmlformats.org/officeDocument/2006/relationships/tags" Target="../tags/tag306.xml"/><Relationship Id="rId125" Type="http://schemas.openxmlformats.org/officeDocument/2006/relationships/tags" Target="../tags/tag327.xml"/><Relationship Id="rId146" Type="http://schemas.openxmlformats.org/officeDocument/2006/relationships/tags" Target="../tags/tag348.xml"/><Relationship Id="rId167" Type="http://schemas.openxmlformats.org/officeDocument/2006/relationships/tags" Target="../tags/tag369.xml"/><Relationship Id="rId188" Type="http://schemas.openxmlformats.org/officeDocument/2006/relationships/tags" Target="../tags/tag39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b1111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Timing and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Enumerate states</a:t>
            </a:r>
          </a:p>
          <a:p>
            <a:r>
              <a:rPr lang="en-US" b="1" dirty="0" smtClean="0"/>
              <a:t>Assign Values</a:t>
            </a:r>
          </a:p>
          <a:p>
            <a:r>
              <a:rPr lang="en-US" dirty="0" smtClean="0"/>
              <a:t>Calculate Widths</a:t>
            </a:r>
          </a:p>
          <a:p>
            <a:r>
              <a:rPr lang="en-US" dirty="0" smtClean="0"/>
              <a:t>Make a LUT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205518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8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Enumerate states</a:t>
            </a:r>
          </a:p>
          <a:p>
            <a:r>
              <a:rPr lang="en-US" dirty="0" smtClean="0"/>
              <a:t>Assign Values</a:t>
            </a:r>
          </a:p>
          <a:p>
            <a:r>
              <a:rPr lang="en-US" b="1" dirty="0" smtClean="0"/>
              <a:t>Calculate Widths</a:t>
            </a:r>
          </a:p>
          <a:p>
            <a:pPr lvl="1"/>
            <a:r>
              <a:rPr lang="en-US" b="1" dirty="0" smtClean="0"/>
              <a:t>Width = 8</a:t>
            </a:r>
          </a:p>
          <a:p>
            <a:r>
              <a:rPr lang="en-US" dirty="0" smtClean="0"/>
              <a:t>Make a LUT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2035342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State[0:3]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Inputs[0:5]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3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LUTs 1 State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Control signals only depend on the </a:t>
            </a:r>
            <a:r>
              <a:rPr lang="en-US" b="1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Not the other inputs</a:t>
            </a:r>
          </a:p>
          <a:p>
            <a:pPr lvl="1"/>
            <a:r>
              <a:rPr lang="en-US" dirty="0" smtClean="0"/>
              <a:t>“Moore Machine” </a:t>
            </a:r>
            <a:r>
              <a:rPr lang="en-US" dirty="0" err="1" smtClean="0"/>
              <a:t>vs</a:t>
            </a:r>
            <a:r>
              <a:rPr lang="en-US" dirty="0" smtClean="0"/>
              <a:t> “Mealy Machine”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Split Control Logic in to two separate LUTs</a:t>
            </a:r>
            <a:endParaRPr lang="en-US" dirty="0"/>
          </a:p>
          <a:p>
            <a:pPr lvl="1"/>
            <a:r>
              <a:rPr lang="en-US" dirty="0" smtClean="0"/>
              <a:t>Control Signals: Shallow &amp; Wide</a:t>
            </a:r>
            <a:endParaRPr lang="en-US" dirty="0"/>
          </a:p>
          <a:p>
            <a:pPr lvl="1"/>
            <a:r>
              <a:rPr lang="en-US" dirty="0" smtClean="0"/>
              <a:t>State Updates: Deep and Narrow</a:t>
            </a:r>
          </a:p>
          <a:p>
            <a:pPr lvl="1"/>
            <a:r>
              <a:rPr lang="en-US" dirty="0" smtClean="0"/>
              <a:t>Better use of space</a:t>
            </a:r>
          </a:p>
          <a:p>
            <a:pPr lvl="1"/>
            <a:r>
              <a:rPr lang="en-US" dirty="0" smtClean="0"/>
              <a:t>What parts can be shared?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 unbalanced design has some operations doing more “work” (time) than the others</a:t>
            </a:r>
          </a:p>
          <a:p>
            <a:pPr lvl="1"/>
            <a:r>
              <a:rPr lang="en-US" dirty="0" smtClean="0"/>
              <a:t>Wastes time in fast cycles</a:t>
            </a:r>
          </a:p>
          <a:p>
            <a:endParaRPr lang="en-US" dirty="0"/>
          </a:p>
          <a:p>
            <a:r>
              <a:rPr lang="en-US" dirty="0" smtClean="0"/>
              <a:t>Moving work between operations is Balancing</a:t>
            </a:r>
          </a:p>
          <a:p>
            <a:pPr lvl="1"/>
            <a:r>
              <a:rPr lang="en-US" dirty="0" smtClean="0"/>
              <a:t>Reduce the global clock period by leveling</a:t>
            </a:r>
          </a:p>
          <a:p>
            <a:pPr lvl="1"/>
            <a:endParaRPr lang="en-US" dirty="0"/>
          </a:p>
          <a:p>
            <a:r>
              <a:rPr lang="en-US" dirty="0" smtClean="0"/>
              <a:t>Balance adjacent ops by register positioning</a:t>
            </a:r>
          </a:p>
          <a:p>
            <a:pPr lvl="1"/>
            <a:r>
              <a:rPr lang="en-US" dirty="0" smtClean="0"/>
              <a:t>Some ops are hard to “slice”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8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has 5 components:</a:t>
            </a:r>
          </a:p>
          <a:p>
            <a:pPr lvl="1"/>
            <a:r>
              <a:rPr lang="en-US" dirty="0" smtClean="0"/>
              <a:t>1, 2, 3, 4, and 5 nanoseconds long</a:t>
            </a:r>
          </a:p>
          <a:p>
            <a:pPr lvl="1"/>
            <a:r>
              <a:rPr lang="en-US" dirty="0" smtClean="0"/>
              <a:t>In that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optimally in to 3 operations:</a:t>
            </a:r>
          </a:p>
          <a:p>
            <a:pPr lvl="1"/>
            <a:r>
              <a:rPr lang="en-US" dirty="0" smtClean="0"/>
              <a:t>Minimum Clock Period?</a:t>
            </a:r>
          </a:p>
          <a:p>
            <a:pPr lvl="1"/>
            <a:r>
              <a:rPr lang="en-US" dirty="0" smtClean="0"/>
              <a:t>How much time is wasted per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has 5 components:</a:t>
            </a:r>
          </a:p>
          <a:p>
            <a:pPr lvl="1"/>
            <a:r>
              <a:rPr lang="en-US" dirty="0" smtClean="0"/>
              <a:t>1, 2, 3, 4, and 5 nanoseconds long</a:t>
            </a:r>
          </a:p>
          <a:p>
            <a:pPr lvl="1"/>
            <a:r>
              <a:rPr lang="en-US" dirty="0" smtClean="0"/>
              <a:t>In that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optimally in to 3 cycles:</a:t>
            </a:r>
          </a:p>
          <a:p>
            <a:pPr lvl="1"/>
            <a:r>
              <a:rPr lang="en-US" dirty="0" smtClean="0"/>
              <a:t>Minimum Clock Period? 6ns</a:t>
            </a:r>
          </a:p>
          <a:p>
            <a:pPr lvl="1"/>
            <a:r>
              <a:rPr lang="en-US" dirty="0" smtClean="0"/>
              <a:t>How much time is wasted per instruction? 3ns </a:t>
            </a:r>
          </a:p>
          <a:p>
            <a:pPr lvl="1"/>
            <a:r>
              <a:rPr lang="en-US" dirty="0" smtClean="0"/>
              <a:t>{1,2,3}{4}{5}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2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resources are fungible</a:t>
            </a:r>
          </a:p>
          <a:p>
            <a:pPr lvl="1"/>
            <a:r>
              <a:rPr lang="en-US" dirty="0" smtClean="0"/>
              <a:t>Some micro-operations are hard to subdivide</a:t>
            </a:r>
          </a:p>
          <a:p>
            <a:pPr lvl="1"/>
            <a:r>
              <a:rPr lang="en-US" dirty="0" smtClean="0"/>
              <a:t>Order of operations matters </a:t>
            </a:r>
            <a:r>
              <a:rPr lang="en-US" i="1" dirty="0" smtClean="0"/>
              <a:t>sometimes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slowest unit sets the pace for everything</a:t>
            </a:r>
          </a:p>
          <a:p>
            <a:endParaRPr lang="en-US" dirty="0"/>
          </a:p>
          <a:p>
            <a:r>
              <a:rPr lang="en-US" dirty="0" smtClean="0"/>
              <a:t>Compare “Optimal” time to Reality</a:t>
            </a:r>
          </a:p>
          <a:p>
            <a:pPr lvl="1"/>
            <a:r>
              <a:rPr lang="en-US" dirty="0" smtClean="0"/>
              <a:t>Measure of Balance</a:t>
            </a:r>
          </a:p>
        </p:txBody>
      </p:sp>
    </p:spTree>
    <p:extLst>
      <p:ext uri="{BB962C8B-B14F-4D97-AF65-F5344CB8AC3E}">
        <p14:creationId xmlns:p14="http://schemas.microsoft.com/office/powerpoint/2010/main" val="81539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Example Timings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93653"/>
              </p:ext>
            </p:extLst>
          </p:nvPr>
        </p:nvGraphicFramePr>
        <p:xfrm>
          <a:off x="457200" y="1219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r>
                        <a:rPr lang="en-US" dirty="0" smtClean="0"/>
                        <a:t>/Cycle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[PC]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PC=PC+4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tX1+tALU+tX2</a:t>
                      </a:r>
                    </a:p>
                    <a:p>
                      <a:r>
                        <a:rPr lang="en-US" dirty="0" smtClean="0"/>
                        <a:t>tX2+tALU+tX2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 = </a:t>
                      </a:r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[_]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 = A + SEI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[Res]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= 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tRF+tX1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604524"/>
              </p:ext>
            </p:extLst>
          </p:nvPr>
        </p:nvGraphicFramePr>
        <p:xfrm>
          <a:off x="457200" y="4495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Instruction/Data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 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0ish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8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24B6-96BB-7449-933F-F2FDC9844F7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 Cycle w/ Controls</a:t>
            </a:r>
            <a:endParaRPr lang="en-US" dirty="0"/>
          </a:p>
        </p:txBody>
      </p:sp>
      <p:grpSp>
        <p:nvGrpSpPr>
          <p:cNvPr id="58373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75225" y="3149600"/>
            <a:ext cx="568325" cy="995363"/>
            <a:chOff x="1875" y="3066"/>
            <a:chExt cx="358" cy="627"/>
          </a:xfrm>
        </p:grpSpPr>
        <p:sp>
          <p:nvSpPr>
            <p:cNvPr id="58548" name="Rectangle 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8549" name="Line 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0" name="Line 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4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50100" y="4452938"/>
            <a:ext cx="709613" cy="1330325"/>
            <a:chOff x="3040" y="2253"/>
            <a:chExt cx="447" cy="838"/>
          </a:xfrm>
        </p:grpSpPr>
        <p:sp>
          <p:nvSpPr>
            <p:cNvPr id="58540" name="AutoShape 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1" name="Line 1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2" name="Line 1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3" name="Line 1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4" name="Line 1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5" name="Line 1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6" name="Line 1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7" name="Line 16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5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213" y="2814638"/>
            <a:ext cx="568325" cy="995362"/>
            <a:chOff x="1875" y="3066"/>
            <a:chExt cx="358" cy="627"/>
          </a:xfrm>
        </p:grpSpPr>
        <p:sp>
          <p:nvSpPr>
            <p:cNvPr id="58537" name="Rectangle 18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58538" name="Line 19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9" name="Line 20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6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26150" y="3151188"/>
            <a:ext cx="568325" cy="995362"/>
            <a:chOff x="1875" y="3066"/>
            <a:chExt cx="358" cy="627"/>
          </a:xfrm>
        </p:grpSpPr>
        <p:sp>
          <p:nvSpPr>
            <p:cNvPr id="58534" name="Rectangle 22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&lt;&lt;2</a:t>
              </a:r>
            </a:p>
          </p:txBody>
        </p:sp>
        <p:sp>
          <p:nvSpPr>
            <p:cNvPr id="58535" name="Line 23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6" name="Line 24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7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57500" y="4714875"/>
            <a:ext cx="568325" cy="995363"/>
            <a:chOff x="1875" y="3066"/>
            <a:chExt cx="358" cy="627"/>
          </a:xfrm>
        </p:grpSpPr>
        <p:sp>
          <p:nvSpPr>
            <p:cNvPr id="58531" name="Rectangle 26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MDR</a:t>
              </a:r>
            </a:p>
          </p:txBody>
        </p:sp>
        <p:sp>
          <p:nvSpPr>
            <p:cNvPr id="58532" name="Line 27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3" name="Line 28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01013" y="4624388"/>
            <a:ext cx="568325" cy="995362"/>
            <a:chOff x="1875" y="3066"/>
            <a:chExt cx="358" cy="627"/>
          </a:xfrm>
        </p:grpSpPr>
        <p:sp>
          <p:nvSpPr>
            <p:cNvPr id="58528" name="Rectangle 30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ALU RES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58529" name="Line 3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0" name="Line 3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9" name="Group 3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8925" y="5346700"/>
            <a:ext cx="568325" cy="415925"/>
            <a:chOff x="1875" y="3066"/>
            <a:chExt cx="358" cy="627"/>
          </a:xfrm>
        </p:grpSpPr>
        <p:sp>
          <p:nvSpPr>
            <p:cNvPr id="58525" name="Rectangle 3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B</a:t>
              </a:r>
            </a:p>
          </p:txBody>
        </p:sp>
        <p:sp>
          <p:nvSpPr>
            <p:cNvPr id="58526" name="Line 35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7" name="Line 36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0" name="Group 3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373688" y="4806950"/>
            <a:ext cx="568325" cy="387350"/>
            <a:chOff x="1875" y="3066"/>
            <a:chExt cx="358" cy="627"/>
          </a:xfrm>
        </p:grpSpPr>
        <p:sp>
          <p:nvSpPr>
            <p:cNvPr id="58522" name="Rectangle 38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A</a:t>
              </a:r>
            </a:p>
          </p:txBody>
        </p:sp>
        <p:sp>
          <p:nvSpPr>
            <p:cNvPr id="58523" name="Line 39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4" name="Line 40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1" name="Group 4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16038" y="2770188"/>
            <a:ext cx="1328737" cy="1217612"/>
            <a:chOff x="853" y="1349"/>
            <a:chExt cx="837" cy="767"/>
          </a:xfrm>
        </p:grpSpPr>
        <p:sp>
          <p:nvSpPr>
            <p:cNvPr id="58517" name="Rectangle 42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904" y="1400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        </a:t>
              </a:r>
              <a:endParaRPr lang="en-US" sz="1600" b="1">
                <a:latin typeface="Times New Roman" charset="0"/>
              </a:endParaRPr>
            </a:p>
          </p:txBody>
        </p:sp>
        <p:sp>
          <p:nvSpPr>
            <p:cNvPr id="58518" name="Line 43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1639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9" name="Line 44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853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0" name="Line 45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 rot="-5400000">
              <a:off x="1251" y="13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1" name="Line 46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853" y="20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82" name="Line 4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19813" y="42656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4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42975" y="33115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9800" y="42672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5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40775" y="51212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5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40775" y="60245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5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71863" y="602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5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068388" y="6029325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5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65213" y="348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5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71763" y="33099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5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3208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5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8166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5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787650" y="5211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394" name="AutoShape 59"/>
          <p:cNvCxnSpPr>
            <a:cxnSpLocks noChangeShapeType="1"/>
            <a:stCxn id="58539" idx="1"/>
            <a:endCxn id="58383" idx="0"/>
          </p:cNvCxnSpPr>
          <p:nvPr>
            <p:custDataLst>
              <p:tags r:id="rId23"/>
            </p:custDataLst>
          </p:nvPr>
        </p:nvCxnSpPr>
        <p:spPr bwMode="auto">
          <a:xfrm flipV="1">
            <a:off x="871538" y="331152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5" name="AutoShape 60"/>
          <p:cNvCxnSpPr>
            <a:cxnSpLocks noChangeShapeType="1"/>
            <a:stCxn id="58383" idx="0"/>
            <a:endCxn id="58384" idx="0"/>
          </p:cNvCxnSpPr>
          <p:nvPr>
            <p:custDataLst>
              <p:tags r:id="rId24"/>
            </p:custDataLst>
          </p:nvPr>
        </p:nvCxnSpPr>
        <p:spPr bwMode="auto">
          <a:xfrm flipH="1">
            <a:off x="939800" y="3311525"/>
            <a:ext cx="3175" cy="955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6" name="AutoShape 61"/>
          <p:cNvCxnSpPr>
            <a:cxnSpLocks noChangeShapeType="1"/>
            <a:stCxn id="58384" idx="1"/>
            <a:endCxn id="58382" idx="0"/>
          </p:cNvCxnSpPr>
          <p:nvPr>
            <p:custDataLst>
              <p:tags r:id="rId25"/>
            </p:custDataLst>
          </p:nvPr>
        </p:nvCxnSpPr>
        <p:spPr bwMode="auto">
          <a:xfrm flipV="1">
            <a:off x="1062038" y="4265613"/>
            <a:ext cx="5057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7" name="AutoShape 62"/>
          <p:cNvCxnSpPr>
            <a:cxnSpLocks noChangeShapeType="1"/>
            <a:stCxn id="58382" idx="1"/>
            <a:endCxn id="58469" idx="0"/>
          </p:cNvCxnSpPr>
          <p:nvPr>
            <p:custDataLst>
              <p:tags r:id="rId26"/>
            </p:custDataLst>
          </p:nvPr>
        </p:nvCxnSpPr>
        <p:spPr bwMode="auto">
          <a:xfrm>
            <a:off x="6262688" y="4265613"/>
            <a:ext cx="1587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8" name="AutoShape 63"/>
          <p:cNvCxnSpPr>
            <a:cxnSpLocks noChangeShapeType="1"/>
            <a:stCxn id="58383" idx="1"/>
            <a:endCxn id="58519" idx="0"/>
          </p:cNvCxnSpPr>
          <p:nvPr>
            <p:custDataLst>
              <p:tags r:id="rId27"/>
            </p:custDataLst>
          </p:nvPr>
        </p:nvCxnSpPr>
        <p:spPr bwMode="auto">
          <a:xfrm flipV="1">
            <a:off x="1065213" y="3309938"/>
            <a:ext cx="2508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64"/>
          <p:cNvCxnSpPr>
            <a:cxnSpLocks noChangeShapeType="1"/>
            <a:stCxn id="58530" idx="1"/>
            <a:endCxn id="58385" idx="0"/>
          </p:cNvCxnSpPr>
          <p:nvPr>
            <p:custDataLst>
              <p:tags r:id="rId28"/>
            </p:custDataLst>
          </p:nvPr>
        </p:nvCxnSpPr>
        <p:spPr bwMode="auto">
          <a:xfrm flipV="1">
            <a:off x="8669338" y="512127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0" name="AutoShape 65"/>
          <p:cNvCxnSpPr>
            <a:cxnSpLocks noChangeShapeType="1"/>
            <a:stCxn id="58385" idx="1"/>
            <a:endCxn id="58386" idx="1"/>
          </p:cNvCxnSpPr>
          <p:nvPr>
            <p:custDataLst>
              <p:tags r:id="rId29"/>
            </p:custDataLst>
          </p:nvPr>
        </p:nvCxnSpPr>
        <p:spPr bwMode="auto">
          <a:xfrm>
            <a:off x="8863013" y="5121275"/>
            <a:ext cx="0" cy="903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1" name="AutoShape 66"/>
          <p:cNvCxnSpPr>
            <a:cxnSpLocks noChangeShapeType="1"/>
            <a:stCxn id="58386" idx="0"/>
            <a:endCxn id="58387" idx="1"/>
          </p:cNvCxnSpPr>
          <p:nvPr>
            <p:custDataLst>
              <p:tags r:id="rId30"/>
            </p:custDataLst>
          </p:nvPr>
        </p:nvCxnSpPr>
        <p:spPr bwMode="auto">
          <a:xfrm flipH="1">
            <a:off x="3594100" y="6024563"/>
            <a:ext cx="5146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2" name="AutoShape 67"/>
          <p:cNvCxnSpPr>
            <a:cxnSpLocks noChangeShapeType="1"/>
            <a:stCxn id="58387" idx="0"/>
            <a:endCxn id="58425" idx="0"/>
          </p:cNvCxnSpPr>
          <p:nvPr>
            <p:custDataLst>
              <p:tags r:id="rId31"/>
            </p:custDataLst>
          </p:nvPr>
        </p:nvCxnSpPr>
        <p:spPr bwMode="auto">
          <a:xfrm flipV="1">
            <a:off x="3471863" y="5719763"/>
            <a:ext cx="15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3" name="AutoShape 68"/>
          <p:cNvCxnSpPr>
            <a:cxnSpLocks noChangeShapeType="1"/>
            <a:stCxn id="58387" idx="0"/>
            <a:endCxn id="58388" idx="1"/>
          </p:cNvCxnSpPr>
          <p:nvPr>
            <p:custDataLst>
              <p:tags r:id="rId32"/>
            </p:custDataLst>
          </p:nvPr>
        </p:nvCxnSpPr>
        <p:spPr bwMode="auto">
          <a:xfrm flipH="1">
            <a:off x="1190625" y="6024563"/>
            <a:ext cx="22812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4" name="AutoShape 69"/>
          <p:cNvCxnSpPr>
            <a:cxnSpLocks noChangeShapeType="1"/>
            <a:stCxn id="58388" idx="0"/>
            <a:endCxn id="58389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1065213" y="3484563"/>
            <a:ext cx="3175" cy="254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5" name="Line 7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77925" y="3140075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06" name="AutoShape 71"/>
          <p:cNvCxnSpPr>
            <a:cxnSpLocks noChangeShapeType="1"/>
            <a:stCxn id="58527" idx="1"/>
            <a:endCxn id="58392" idx="1"/>
          </p:cNvCxnSpPr>
          <p:nvPr>
            <p:custDataLst>
              <p:tags r:id="rId35"/>
            </p:custDataLst>
          </p:nvPr>
        </p:nvCxnSpPr>
        <p:spPr bwMode="auto">
          <a:xfrm>
            <a:off x="5937250" y="5554663"/>
            <a:ext cx="1588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7" name="AutoShape 72"/>
          <p:cNvCxnSpPr>
            <a:cxnSpLocks noChangeShapeType="1"/>
            <a:stCxn id="58392" idx="0"/>
            <a:endCxn id="58391" idx="1"/>
          </p:cNvCxnSpPr>
          <p:nvPr>
            <p:custDataLst>
              <p:tags r:id="rId36"/>
            </p:custDataLst>
          </p:nvPr>
        </p:nvCxnSpPr>
        <p:spPr bwMode="auto">
          <a:xfrm flipH="1">
            <a:off x="1443038" y="5870575"/>
            <a:ext cx="43735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8" name="AutoShape 73"/>
          <p:cNvCxnSpPr>
            <a:cxnSpLocks noChangeShapeType="1"/>
            <a:stCxn id="58391" idx="0"/>
            <a:endCxn id="58521" idx="0"/>
          </p:cNvCxnSpPr>
          <p:nvPr>
            <p:custDataLst>
              <p:tags r:id="rId37"/>
            </p:custDataLst>
          </p:nvPr>
        </p:nvCxnSpPr>
        <p:spPr bwMode="auto">
          <a:xfrm flipH="1" flipV="1">
            <a:off x="1316038" y="3827463"/>
            <a:ext cx="4762" cy="204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9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90825" y="295433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10" name="AutoShape 75"/>
          <p:cNvCxnSpPr>
            <a:cxnSpLocks noChangeShapeType="1"/>
            <a:stCxn id="58518" idx="1"/>
            <a:endCxn id="58390" idx="0"/>
          </p:cNvCxnSpPr>
          <p:nvPr>
            <p:custDataLst>
              <p:tags r:id="rId39"/>
            </p:custDataLst>
          </p:nvPr>
        </p:nvCxnSpPr>
        <p:spPr bwMode="auto">
          <a:xfrm>
            <a:off x="2644775" y="3309938"/>
            <a:ext cx="26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1" name="AutoShape 76"/>
          <p:cNvCxnSpPr>
            <a:cxnSpLocks noChangeShapeType="1"/>
            <a:stCxn id="58390" idx="1"/>
            <a:endCxn id="58393" idx="0"/>
          </p:cNvCxnSpPr>
          <p:nvPr>
            <p:custDataLst>
              <p:tags r:id="rId40"/>
            </p:custDataLst>
          </p:nvPr>
        </p:nvCxnSpPr>
        <p:spPr bwMode="auto">
          <a:xfrm flipH="1">
            <a:off x="2787650" y="3309938"/>
            <a:ext cx="6350" cy="190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12" name="AutoShape 77"/>
          <p:cNvCxnSpPr>
            <a:cxnSpLocks noChangeShapeType="1"/>
            <a:stCxn id="58393" idx="1"/>
            <a:endCxn id="58532" idx="0"/>
          </p:cNvCxnSpPr>
          <p:nvPr>
            <p:custDataLst>
              <p:tags r:id="rId41"/>
            </p:custDataLst>
          </p:nvPr>
        </p:nvCxnSpPr>
        <p:spPr bwMode="auto">
          <a:xfrm flipH="1">
            <a:off x="2857500" y="5211763"/>
            <a:ext cx="52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3" name="AutoShape 78"/>
          <p:cNvCxnSpPr>
            <a:cxnSpLocks noChangeShapeType="1"/>
            <a:stCxn id="58390" idx="1"/>
            <a:endCxn id="58409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2790825" y="2954338"/>
            <a:ext cx="3175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4" name="AutoShape 79"/>
          <p:cNvCxnSpPr>
            <a:cxnSpLocks noChangeShapeType="1"/>
            <a:stCxn id="58409" idx="1"/>
            <a:endCxn id="58510" idx="0"/>
          </p:cNvCxnSpPr>
          <p:nvPr>
            <p:custDataLst>
              <p:tags r:id="rId43"/>
            </p:custDataLst>
          </p:nvPr>
        </p:nvCxnSpPr>
        <p:spPr bwMode="auto">
          <a:xfrm flipV="1">
            <a:off x="2913063" y="2952750"/>
            <a:ext cx="4746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15" name="Line 8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04800" y="22860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8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862888" y="228600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8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997700" y="54403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8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997700" y="53260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8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7864475" y="511968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8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94113" y="36512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Line 8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997700" y="567055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2" name="Line 8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77063" y="46751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3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6997700" y="55546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4" name="Line 8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29450" y="500221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5" name="Line 9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473450" y="5719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6" name="Line 9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3425825" y="5534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7" name="Line 9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3563938" y="5326063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28" name="AutoShape 93"/>
          <p:cNvCxnSpPr>
            <a:cxnSpLocks noChangeShapeType="1"/>
            <a:stCxn id="58533" idx="1"/>
            <a:endCxn id="58426" idx="0"/>
          </p:cNvCxnSpPr>
          <p:nvPr>
            <p:custDataLst>
              <p:tags r:id="rId57"/>
            </p:custDataLst>
          </p:nvPr>
        </p:nvCxnSpPr>
        <p:spPr bwMode="auto">
          <a:xfrm>
            <a:off x="3425825" y="5213350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29" name="AutoShape 94"/>
          <p:cNvCxnSpPr>
            <a:cxnSpLocks noChangeShapeType="1"/>
            <a:stCxn id="58426" idx="1"/>
            <a:endCxn id="58506" idx="0"/>
          </p:cNvCxnSpPr>
          <p:nvPr>
            <p:custDataLst>
              <p:tags r:id="rId58"/>
            </p:custDataLst>
          </p:nvPr>
        </p:nvCxnSpPr>
        <p:spPr bwMode="auto">
          <a:xfrm>
            <a:off x="3548063" y="5534025"/>
            <a:ext cx="1698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30" name="Group 95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3387725" y="2455863"/>
            <a:ext cx="1155700" cy="1117600"/>
            <a:chOff x="2014" y="953"/>
            <a:chExt cx="728" cy="704"/>
          </a:xfrm>
        </p:grpSpPr>
        <p:sp>
          <p:nvSpPr>
            <p:cNvPr id="58509" name="Rectangle 9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V="1">
              <a:off x="2091" y="953"/>
              <a:ext cx="640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58510" name="Line 97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 flipV="1">
              <a:off x="2014" y="1266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1" name="Text Box 98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rot="10800000" flipV="1">
              <a:off x="2090" y="1197"/>
              <a:ext cx="652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58512" name="Group 99"/>
            <p:cNvGrpSpPr>
              <a:grpSpLocks/>
            </p:cNvGrpSpPr>
            <p:nvPr/>
          </p:nvGrpSpPr>
          <p:grpSpPr bwMode="auto">
            <a:xfrm rot="-5400000">
              <a:off x="2372" y="1414"/>
              <a:ext cx="77" cy="410"/>
              <a:chOff x="2731" y="1068"/>
              <a:chExt cx="77" cy="410"/>
            </a:xfrm>
          </p:grpSpPr>
          <p:sp>
            <p:nvSpPr>
              <p:cNvPr id="58513" name="Line 10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4" name="Line 10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5" name="Line 10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6" name="Line 10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58431" name="AutoShape 104"/>
          <p:cNvCxnSpPr>
            <a:cxnSpLocks noChangeShapeType="1"/>
            <a:stCxn id="58544" idx="1"/>
            <a:endCxn id="58419" idx="0"/>
          </p:cNvCxnSpPr>
          <p:nvPr>
            <p:custDataLst>
              <p:tags r:id="rId60"/>
            </p:custDataLst>
          </p:nvPr>
        </p:nvCxnSpPr>
        <p:spPr bwMode="auto">
          <a:xfrm>
            <a:off x="7807325" y="5118100"/>
            <a:ext cx="571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2" name="AutoShape 105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8096235" y="2287588"/>
            <a:ext cx="1588" cy="283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3" name="AutoShape 106"/>
          <p:cNvCxnSpPr>
            <a:cxnSpLocks noChangeShapeType="1"/>
            <a:stCxn id="58419" idx="1"/>
            <a:endCxn id="58529" idx="0"/>
          </p:cNvCxnSpPr>
          <p:nvPr>
            <p:custDataLst>
              <p:tags r:id="rId62"/>
            </p:custDataLst>
          </p:nvPr>
        </p:nvCxnSpPr>
        <p:spPr bwMode="auto">
          <a:xfrm>
            <a:off x="7986713" y="5119688"/>
            <a:ext cx="114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4" name="AutoShape 107"/>
          <p:cNvCxnSpPr>
            <a:cxnSpLocks noChangeShapeType="1"/>
            <a:stCxn id="58416" idx="0"/>
            <a:endCxn id="58415" idx="1"/>
          </p:cNvCxnSpPr>
          <p:nvPr>
            <p:custDataLst>
              <p:tags r:id="rId63"/>
            </p:custDataLst>
          </p:nvPr>
        </p:nvCxnSpPr>
        <p:spPr bwMode="auto">
          <a:xfrm flipH="1">
            <a:off x="427038" y="2286000"/>
            <a:ext cx="74358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5" name="AutoShape 108"/>
          <p:cNvCxnSpPr>
            <a:cxnSpLocks noChangeShapeType="1"/>
            <a:stCxn id="58415" idx="0"/>
            <a:endCxn id="58538" idx="0"/>
          </p:cNvCxnSpPr>
          <p:nvPr>
            <p:custDataLst>
              <p:tags r:id="rId64"/>
            </p:custDataLst>
          </p:nvPr>
        </p:nvCxnSpPr>
        <p:spPr bwMode="auto">
          <a:xfrm flipH="1">
            <a:off x="303213" y="2286000"/>
            <a:ext cx="1587" cy="1025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6" name="AutoShape 109"/>
          <p:cNvCxnSpPr>
            <a:cxnSpLocks noChangeShapeType="1"/>
            <a:stCxn id="58524" idx="1"/>
            <a:endCxn id="58424" idx="0"/>
          </p:cNvCxnSpPr>
          <p:nvPr>
            <p:custDataLst>
              <p:tags r:id="rId65"/>
            </p:custDataLst>
          </p:nvPr>
        </p:nvCxnSpPr>
        <p:spPr bwMode="auto">
          <a:xfrm>
            <a:off x="5942013" y="5000625"/>
            <a:ext cx="1087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37" name="Line 11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7129463" y="4592638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8" name="Line 11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148513" y="523875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9" name="Line 11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868988" y="36464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40" name="AutoShape 113"/>
          <p:cNvCxnSpPr>
            <a:cxnSpLocks noChangeShapeType="1"/>
            <a:stCxn id="58527" idx="1"/>
            <a:endCxn id="58423" idx="0"/>
          </p:cNvCxnSpPr>
          <p:nvPr>
            <p:custDataLst>
              <p:tags r:id="rId69"/>
            </p:custDataLst>
          </p:nvPr>
        </p:nvCxnSpPr>
        <p:spPr bwMode="auto">
          <a:xfrm>
            <a:off x="5937250" y="5554663"/>
            <a:ext cx="1060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1" name="AutoShape 114"/>
          <p:cNvCxnSpPr>
            <a:cxnSpLocks noChangeShapeType="1"/>
            <a:stCxn id="58505" idx="1"/>
            <a:endCxn id="58523" idx="0"/>
          </p:cNvCxnSpPr>
          <p:nvPr>
            <p:custDataLst>
              <p:tags r:id="rId70"/>
            </p:custDataLst>
          </p:nvPr>
        </p:nvCxnSpPr>
        <p:spPr bwMode="auto">
          <a:xfrm>
            <a:off x="5314950" y="5000625"/>
            <a:ext cx="58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115"/>
          <p:cNvCxnSpPr>
            <a:cxnSpLocks noChangeShapeType="1"/>
            <a:stCxn id="58503" idx="1"/>
            <a:endCxn id="58526" idx="0"/>
          </p:cNvCxnSpPr>
          <p:nvPr>
            <p:custDataLst>
              <p:tags r:id="rId71"/>
            </p:custDataLst>
          </p:nvPr>
        </p:nvCxnSpPr>
        <p:spPr bwMode="auto">
          <a:xfrm flipV="1">
            <a:off x="5314950" y="5554663"/>
            <a:ext cx="539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3" name="Group 116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717925" y="4491038"/>
            <a:ext cx="1597025" cy="1293812"/>
            <a:chOff x="2432" y="2829"/>
            <a:chExt cx="1006" cy="815"/>
          </a:xfrm>
        </p:grpSpPr>
        <p:sp>
          <p:nvSpPr>
            <p:cNvPr id="58501" name="Rectangle 11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483" y="2881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  Ab   Aa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            Da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Registers</a:t>
              </a:r>
              <a:r>
                <a:rPr lang="en-US">
                  <a:latin typeface="Times New Roman" charset="0"/>
                </a:rPr>
                <a:t> </a:t>
              </a:r>
              <a:endParaRPr lang="en-US" b="1">
                <a:latin typeface="Times New Roman" charset="0"/>
              </a:endParaRPr>
            </a:p>
            <a:p>
              <a:pPr algn="ctr" eaLnBrk="0" hangingPunct="0"/>
              <a:r>
                <a:rPr lang="en-US">
                  <a:latin typeface="Times New Roman" charset="0"/>
                </a:rPr>
                <a:t>Dw  WrEn Db</a:t>
              </a:r>
            </a:p>
          </p:txBody>
        </p:sp>
        <p:sp>
          <p:nvSpPr>
            <p:cNvPr id="58502" name="Line 11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rot="-5400000">
              <a:off x="2604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3" name="Line 11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3387" y="35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4" name="Line 12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921" y="36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5" name="Line 12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3387" y="315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6" name="Line 122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432" y="348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7" name="Line 123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 rot="-5400000">
              <a:off x="2895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8" name="Line 124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rot="-5400000">
              <a:off x="3187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4" name="AutoShape 125"/>
          <p:cNvCxnSpPr>
            <a:cxnSpLocks noChangeShapeType="1"/>
            <a:stCxn id="58516" idx="0"/>
            <a:endCxn id="58499" idx="1"/>
          </p:cNvCxnSpPr>
          <p:nvPr>
            <p:custDataLst>
              <p:tags r:id="rId73"/>
            </p:custDataLst>
          </p:nvPr>
        </p:nvCxnSpPr>
        <p:spPr bwMode="auto">
          <a:xfrm flipH="1">
            <a:off x="3905250" y="3573463"/>
            <a:ext cx="3175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5" name="Group 126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3797300" y="4346575"/>
            <a:ext cx="496888" cy="130175"/>
            <a:chOff x="2410" y="2738"/>
            <a:chExt cx="313" cy="82"/>
          </a:xfrm>
        </p:grpSpPr>
        <p:sp>
          <p:nvSpPr>
            <p:cNvPr id="58498" name="Line 127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rot="-5400000">
              <a:off x="2567" y="2663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9" name="Line 128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rot="16200000" flipV="1">
              <a:off x="2439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0" name="Line 129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 rot="16200000" flipV="1">
              <a:off x="2576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6" name="AutoShape 130"/>
          <p:cNvCxnSpPr>
            <a:cxnSpLocks noChangeShapeType="1"/>
            <a:stCxn id="58418" idx="0"/>
            <a:endCxn id="58468" idx="1"/>
          </p:cNvCxnSpPr>
          <p:nvPr>
            <p:custDataLst>
              <p:tags r:id="rId75"/>
            </p:custDataLst>
          </p:nvPr>
        </p:nvCxnSpPr>
        <p:spPr bwMode="auto">
          <a:xfrm flipH="1">
            <a:off x="6711950" y="5326063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47" name="AutoShape 131"/>
          <p:cNvCxnSpPr>
            <a:cxnSpLocks noChangeShapeType="1"/>
            <a:stCxn id="58468" idx="0"/>
            <a:endCxn id="58536" idx="1"/>
          </p:cNvCxnSpPr>
          <p:nvPr>
            <p:custDataLst>
              <p:tags r:id="rId76"/>
            </p:custDataLst>
          </p:nvPr>
        </p:nvCxnSpPr>
        <p:spPr bwMode="auto">
          <a:xfrm flipV="1">
            <a:off x="6589713" y="3649663"/>
            <a:ext cx="4762" cy="1677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8" name="AutoShape 132"/>
          <p:cNvCxnSpPr>
            <a:cxnSpLocks noChangeShapeType="1"/>
            <a:stCxn id="58439" idx="1"/>
            <a:endCxn id="58535" idx="0"/>
          </p:cNvCxnSpPr>
          <p:nvPr>
            <p:custDataLst>
              <p:tags r:id="rId77"/>
            </p:custDataLst>
          </p:nvPr>
        </p:nvCxnSpPr>
        <p:spPr bwMode="auto">
          <a:xfrm>
            <a:off x="5991225" y="3646488"/>
            <a:ext cx="34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9" name="AutoShape 133"/>
          <p:cNvCxnSpPr>
            <a:cxnSpLocks noChangeShapeType="1"/>
            <a:stCxn id="58439" idx="0"/>
            <a:endCxn id="58550" idx="1"/>
          </p:cNvCxnSpPr>
          <p:nvPr>
            <p:custDataLst>
              <p:tags r:id="rId78"/>
            </p:custDataLst>
          </p:nvPr>
        </p:nvCxnSpPr>
        <p:spPr bwMode="auto">
          <a:xfrm flipH="1">
            <a:off x="5543550" y="3646488"/>
            <a:ext cx="3254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50" name="AutoShape 134"/>
          <p:cNvCxnSpPr>
            <a:cxnSpLocks noChangeShapeType="1"/>
            <a:stCxn id="58549" idx="0"/>
            <a:endCxn id="58420" idx="1"/>
          </p:cNvCxnSpPr>
          <p:nvPr>
            <p:custDataLst>
              <p:tags r:id="rId79"/>
            </p:custDataLst>
          </p:nvPr>
        </p:nvCxnSpPr>
        <p:spPr bwMode="auto">
          <a:xfrm flipH="1">
            <a:off x="3816350" y="3646488"/>
            <a:ext cx="1158875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1" name="AutoShape 135"/>
          <p:cNvCxnSpPr>
            <a:cxnSpLocks noChangeShapeType="1"/>
            <a:stCxn id="58420" idx="0"/>
            <a:endCxn id="58514" idx="0"/>
          </p:cNvCxnSpPr>
          <p:nvPr>
            <p:custDataLst>
              <p:tags r:id="rId80"/>
            </p:custDataLst>
          </p:nvPr>
        </p:nvCxnSpPr>
        <p:spPr bwMode="auto">
          <a:xfrm flipH="1" flipV="1">
            <a:off x="3690938" y="3573463"/>
            <a:ext cx="317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52" name="Text Box 136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467475" y="56229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4</a:t>
            </a:r>
          </a:p>
        </p:txBody>
      </p:sp>
      <p:cxnSp>
        <p:nvCxnSpPr>
          <p:cNvPr id="58453" name="AutoShape 137"/>
          <p:cNvCxnSpPr>
            <a:cxnSpLocks noChangeShapeType="1"/>
            <a:stCxn id="58452" idx="3"/>
            <a:endCxn id="58421" idx="0"/>
          </p:cNvCxnSpPr>
          <p:nvPr>
            <p:custDataLst>
              <p:tags r:id="rId82"/>
            </p:custDataLst>
          </p:nvPr>
        </p:nvCxnSpPr>
        <p:spPr bwMode="auto">
          <a:xfrm flipV="1">
            <a:off x="6765925" y="5670550"/>
            <a:ext cx="231775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4" name="Line 138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4349750" y="38893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5" name="Line 139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953000" y="40338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6" name="Line 14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4121150" y="40036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7" name="Line 141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41481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58" name="AutoShape 142"/>
          <p:cNvCxnSpPr>
            <a:cxnSpLocks noChangeShapeType="1"/>
            <a:stCxn id="58507" idx="1"/>
            <a:endCxn id="58457" idx="1"/>
          </p:cNvCxnSpPr>
          <p:nvPr>
            <p:custDataLst>
              <p:tags r:id="rId87"/>
            </p:custDataLst>
          </p:nvPr>
        </p:nvCxnSpPr>
        <p:spPr bwMode="auto">
          <a:xfrm flipV="1">
            <a:off x="4494213" y="4291013"/>
            <a:ext cx="1587" cy="201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9" name="AutoShape 143"/>
          <p:cNvCxnSpPr>
            <a:cxnSpLocks noChangeShapeType="1"/>
            <a:stCxn id="58457" idx="0"/>
            <a:endCxn id="58456" idx="1"/>
          </p:cNvCxnSpPr>
          <p:nvPr>
            <p:custDataLst>
              <p:tags r:id="rId88"/>
            </p:custDataLst>
          </p:nvPr>
        </p:nvCxnSpPr>
        <p:spPr bwMode="auto">
          <a:xfrm flipH="1" flipV="1">
            <a:off x="4121150" y="414655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0" name="AutoShape 144"/>
          <p:cNvCxnSpPr>
            <a:cxnSpLocks noChangeShapeType="1"/>
            <a:stCxn id="58456" idx="1"/>
            <a:endCxn id="58500" idx="1"/>
          </p:cNvCxnSpPr>
          <p:nvPr>
            <p:custDataLst>
              <p:tags r:id="rId89"/>
            </p:custDataLst>
          </p:nvPr>
        </p:nvCxnSpPr>
        <p:spPr bwMode="auto">
          <a:xfrm>
            <a:off x="4121150" y="4146550"/>
            <a:ext cx="1588" cy="20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1" name="AutoShape 145"/>
          <p:cNvCxnSpPr>
            <a:cxnSpLocks noChangeShapeType="1"/>
            <a:stCxn id="58456" idx="0"/>
            <a:endCxn id="58515" idx="0"/>
          </p:cNvCxnSpPr>
          <p:nvPr>
            <p:custDataLst>
              <p:tags r:id="rId90"/>
            </p:custDataLst>
          </p:nvPr>
        </p:nvCxnSpPr>
        <p:spPr bwMode="auto">
          <a:xfrm flipV="1">
            <a:off x="4121150" y="3573463"/>
            <a:ext cx="4763" cy="43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2" name="AutoShape 146"/>
          <p:cNvCxnSpPr>
            <a:cxnSpLocks noChangeShapeType="1"/>
            <a:stCxn id="58513" idx="0"/>
            <a:endCxn id="58454" idx="0"/>
          </p:cNvCxnSpPr>
          <p:nvPr>
            <p:custDataLst>
              <p:tags r:id="rId91"/>
            </p:custDataLst>
          </p:nvPr>
        </p:nvCxnSpPr>
        <p:spPr bwMode="auto">
          <a:xfrm>
            <a:off x="4341813" y="3573463"/>
            <a:ext cx="7937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3" name="AutoShape 147"/>
          <p:cNvCxnSpPr>
            <a:cxnSpLocks noChangeShapeType="1"/>
            <a:stCxn id="58454" idx="1"/>
            <a:endCxn id="58455" idx="0"/>
          </p:cNvCxnSpPr>
          <p:nvPr>
            <p:custDataLst>
              <p:tags r:id="rId92"/>
            </p:custDataLst>
          </p:nvPr>
        </p:nvCxnSpPr>
        <p:spPr bwMode="auto">
          <a:xfrm>
            <a:off x="4349750" y="4032250"/>
            <a:ext cx="6032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4" name="AutoShape 148"/>
          <p:cNvCxnSpPr>
            <a:cxnSpLocks noChangeShapeType="1"/>
            <a:stCxn id="58455" idx="1"/>
            <a:endCxn id="58508" idx="1"/>
          </p:cNvCxnSpPr>
          <p:nvPr>
            <p:custDataLst>
              <p:tags r:id="rId93"/>
            </p:custDataLst>
          </p:nvPr>
        </p:nvCxnSpPr>
        <p:spPr bwMode="auto">
          <a:xfrm>
            <a:off x="4953000" y="4176713"/>
            <a:ext cx="4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5" name="Line 149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5994400" y="54387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66" name="AutoShape 150"/>
          <p:cNvCxnSpPr>
            <a:cxnSpLocks noChangeShapeType="1"/>
            <a:stCxn id="58439" idx="1"/>
            <a:endCxn id="58465" idx="0"/>
          </p:cNvCxnSpPr>
          <p:nvPr>
            <p:custDataLst>
              <p:tags r:id="rId95"/>
            </p:custDataLst>
          </p:nvPr>
        </p:nvCxnSpPr>
        <p:spPr bwMode="auto">
          <a:xfrm>
            <a:off x="5991225" y="3646488"/>
            <a:ext cx="3175" cy="1792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7" name="AutoShape 151"/>
          <p:cNvCxnSpPr>
            <a:cxnSpLocks noChangeShapeType="1"/>
            <a:stCxn id="58465" idx="1"/>
            <a:endCxn id="58417" idx="0"/>
          </p:cNvCxnSpPr>
          <p:nvPr>
            <p:custDataLst>
              <p:tags r:id="rId96"/>
            </p:custDataLst>
          </p:nvPr>
        </p:nvCxnSpPr>
        <p:spPr bwMode="auto">
          <a:xfrm>
            <a:off x="6116638" y="5438775"/>
            <a:ext cx="8810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589713" y="53276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6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4275" y="4675188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70" name="AutoShape 154"/>
          <p:cNvCxnSpPr>
            <a:cxnSpLocks noChangeShapeType="1"/>
            <a:stCxn id="58469" idx="1"/>
            <a:endCxn id="58422" idx="0"/>
          </p:cNvCxnSpPr>
          <p:nvPr>
            <p:custDataLst>
              <p:tags r:id="rId99"/>
            </p:custDataLst>
          </p:nvPr>
        </p:nvCxnSpPr>
        <p:spPr bwMode="auto">
          <a:xfrm>
            <a:off x="6407150" y="4675188"/>
            <a:ext cx="569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71" name="Text Box 155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49300" y="13049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MemIn</a:t>
            </a:r>
          </a:p>
        </p:txBody>
      </p:sp>
      <p:sp>
        <p:nvSpPr>
          <p:cNvPr id="58472" name="Text Box 156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422400" y="16764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Mem_WE</a:t>
            </a:r>
          </a:p>
        </p:txBody>
      </p:sp>
      <p:sp>
        <p:nvSpPr>
          <p:cNvPr id="58473" name="Text Box 157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570288" y="1617663"/>
            <a:ext cx="88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IR_WE</a:t>
            </a:r>
          </a:p>
        </p:txBody>
      </p:sp>
      <p:sp>
        <p:nvSpPr>
          <p:cNvPr id="58474" name="Text Box 158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23825" y="161766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PC_WE</a:t>
            </a:r>
          </a:p>
        </p:txBody>
      </p:sp>
      <p:sp>
        <p:nvSpPr>
          <p:cNvPr id="58475" name="Text Box 159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197225" y="6338888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RegIn</a:t>
            </a:r>
          </a:p>
        </p:txBody>
      </p:sp>
      <p:sp>
        <p:nvSpPr>
          <p:cNvPr id="58476" name="Text Box 160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1730375" y="624840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7" name="Text Box 161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4029075" y="6327775"/>
            <a:ext cx="1022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Reg_WE</a:t>
            </a:r>
          </a:p>
        </p:txBody>
      </p:sp>
      <p:sp>
        <p:nvSpPr>
          <p:cNvPr id="58478" name="Text Box 162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08663" y="1597025"/>
            <a:ext cx="1123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ALUSrcA</a:t>
            </a:r>
          </a:p>
        </p:txBody>
      </p:sp>
      <p:sp>
        <p:nvSpPr>
          <p:cNvPr id="58479" name="Text Box 163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6596063" y="6316663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ALUSrcB</a:t>
            </a:r>
          </a:p>
        </p:txBody>
      </p:sp>
      <p:sp>
        <p:nvSpPr>
          <p:cNvPr id="58480" name="Text Box 164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6854825" y="159543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ALUOp</a:t>
            </a:r>
          </a:p>
        </p:txBody>
      </p:sp>
      <p:sp>
        <p:nvSpPr>
          <p:cNvPr id="58481" name="Text Box 165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7486650" y="1277938"/>
            <a:ext cx="768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PCSrc</a:t>
            </a:r>
          </a:p>
        </p:txBody>
      </p:sp>
      <p:cxnSp>
        <p:nvCxnSpPr>
          <p:cNvPr id="58482" name="AutoShape 166"/>
          <p:cNvCxnSpPr>
            <a:cxnSpLocks noChangeShapeType="1"/>
            <a:stCxn id="58474" idx="2"/>
            <a:endCxn id="58537" idx="0"/>
          </p:cNvCxnSpPr>
          <p:nvPr>
            <p:custDataLst>
              <p:tags r:id="rId111"/>
            </p:custDataLst>
          </p:nvPr>
        </p:nvCxnSpPr>
        <p:spPr bwMode="auto">
          <a:xfrm flipH="1">
            <a:off x="587375" y="1984375"/>
            <a:ext cx="3175" cy="8302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3" name="AutoShape 167"/>
          <p:cNvCxnSpPr>
            <a:cxnSpLocks noChangeShapeType="1"/>
            <a:stCxn id="58471" idx="2"/>
            <a:endCxn id="58405" idx="0"/>
          </p:cNvCxnSpPr>
          <p:nvPr>
            <p:custDataLst>
              <p:tags r:id="rId112"/>
            </p:custDataLst>
          </p:nvPr>
        </p:nvCxnSpPr>
        <p:spPr bwMode="auto">
          <a:xfrm>
            <a:off x="1177925" y="1671638"/>
            <a:ext cx="0" cy="14398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4" name="AutoShape 168"/>
          <p:cNvCxnSpPr>
            <a:cxnSpLocks noChangeShapeType="1"/>
            <a:stCxn id="58472" idx="2"/>
            <a:endCxn id="58520" idx="1"/>
          </p:cNvCxnSpPr>
          <p:nvPr>
            <p:custDataLst>
              <p:tags r:id="rId113"/>
            </p:custDataLst>
          </p:nvPr>
        </p:nvCxnSpPr>
        <p:spPr bwMode="auto">
          <a:xfrm flipH="1">
            <a:off x="1989138" y="2043113"/>
            <a:ext cx="1587" cy="72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5" name="AutoShape 169"/>
          <p:cNvCxnSpPr>
            <a:cxnSpLocks noChangeShapeType="1"/>
            <a:stCxn id="58475" idx="0"/>
            <a:endCxn id="58427" idx="1"/>
          </p:cNvCxnSpPr>
          <p:nvPr>
            <p:custDataLst>
              <p:tags r:id="rId114"/>
            </p:custDataLst>
          </p:nvPr>
        </p:nvCxnSpPr>
        <p:spPr bwMode="auto">
          <a:xfrm flipH="1" flipV="1">
            <a:off x="3563938" y="5851525"/>
            <a:ext cx="4762" cy="4873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6" name="AutoShape 170"/>
          <p:cNvCxnSpPr>
            <a:cxnSpLocks noChangeShapeType="1"/>
            <a:stCxn id="58473" idx="2"/>
            <a:endCxn id="58509" idx="2"/>
          </p:cNvCxnSpPr>
          <p:nvPr>
            <p:custDataLst>
              <p:tags r:id="rId115"/>
            </p:custDataLst>
          </p:nvPr>
        </p:nvCxnSpPr>
        <p:spPr bwMode="auto">
          <a:xfrm>
            <a:off x="4011613" y="1984375"/>
            <a:ext cx="4762" cy="4730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7" name="AutoShape 171"/>
          <p:cNvCxnSpPr>
            <a:cxnSpLocks noChangeShapeType="1"/>
            <a:stCxn id="58476" idx="0"/>
            <a:endCxn id="58498" idx="0"/>
          </p:cNvCxnSpPr>
          <p:nvPr>
            <p:custDataLst>
              <p:tags r:id="rId116"/>
            </p:custDataLst>
          </p:nvPr>
        </p:nvCxnSpPr>
        <p:spPr bwMode="auto">
          <a:xfrm flipV="1">
            <a:off x="1981200" y="4475956"/>
            <a:ext cx="1816894" cy="177244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8" name="AutoShape 172"/>
          <p:cNvCxnSpPr>
            <a:cxnSpLocks noChangeShapeType="1"/>
            <a:stCxn id="58477" idx="0"/>
            <a:endCxn id="58504" idx="0"/>
          </p:cNvCxnSpPr>
          <p:nvPr>
            <p:custDataLst>
              <p:tags r:id="rId117"/>
            </p:custDataLst>
          </p:nvPr>
        </p:nvCxnSpPr>
        <p:spPr bwMode="auto">
          <a:xfrm flipH="1" flipV="1">
            <a:off x="4537075" y="5786438"/>
            <a:ext cx="3175" cy="541337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9" name="AutoShape 173"/>
          <p:cNvCxnSpPr>
            <a:cxnSpLocks noChangeShapeType="1"/>
            <a:stCxn id="58478" idx="2"/>
            <a:endCxn id="58437" idx="0"/>
          </p:cNvCxnSpPr>
          <p:nvPr>
            <p:custDataLst>
              <p:tags r:id="rId118"/>
            </p:custDataLst>
          </p:nvPr>
        </p:nvCxnSpPr>
        <p:spPr bwMode="auto">
          <a:xfrm>
            <a:off x="6370638" y="1963738"/>
            <a:ext cx="758825" cy="2600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0" name="AutoShape 174"/>
          <p:cNvCxnSpPr>
            <a:cxnSpLocks noChangeShapeType="1"/>
            <a:stCxn id="58479" idx="0"/>
            <a:endCxn id="58438" idx="1"/>
          </p:cNvCxnSpPr>
          <p:nvPr>
            <p:custDataLst>
              <p:tags r:id="rId119"/>
            </p:custDataLst>
          </p:nvPr>
        </p:nvCxnSpPr>
        <p:spPr bwMode="auto">
          <a:xfrm flipH="1" flipV="1">
            <a:off x="7148513" y="5764213"/>
            <a:ext cx="3175" cy="552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1" name="AutoShape 175"/>
          <p:cNvCxnSpPr>
            <a:cxnSpLocks noChangeShapeType="1"/>
            <a:stCxn id="58480" idx="2"/>
            <a:endCxn id="58540" idx="0"/>
          </p:cNvCxnSpPr>
          <p:nvPr>
            <p:custDataLst>
              <p:tags r:id="rId120"/>
            </p:custDataLst>
          </p:nvPr>
        </p:nvCxnSpPr>
        <p:spPr bwMode="auto">
          <a:xfrm>
            <a:off x="7321550" y="1962150"/>
            <a:ext cx="157163" cy="26574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2" name="AutoShape 176"/>
          <p:cNvCxnSpPr>
            <a:cxnSpLocks noChangeShapeType="1"/>
            <a:stCxn id="58481" idx="2"/>
            <a:endCxn id="58493" idx="0"/>
          </p:cNvCxnSpPr>
          <p:nvPr>
            <p:custDataLst>
              <p:tags r:id="rId121"/>
            </p:custDataLst>
          </p:nvPr>
        </p:nvCxnSpPr>
        <p:spPr bwMode="auto">
          <a:xfrm flipH="1">
            <a:off x="7869238" y="1644650"/>
            <a:ext cx="1587" cy="320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8493" name="Line 17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7869238" y="199390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4" name="Line 178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7888288" y="21034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5" name="Line 179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8737600" y="2105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96" name="AutoShape 180"/>
          <p:cNvCxnSpPr>
            <a:cxnSpLocks noChangeShapeType="1"/>
            <a:stCxn id="58385" idx="1"/>
            <a:endCxn id="58495" idx="1"/>
          </p:cNvCxnSpPr>
          <p:nvPr>
            <p:custDataLst>
              <p:tags r:id="rId125"/>
            </p:custDataLst>
          </p:nvPr>
        </p:nvCxnSpPr>
        <p:spPr bwMode="auto">
          <a:xfrm flipH="1" flipV="1">
            <a:off x="8859838" y="2105025"/>
            <a:ext cx="3175" cy="301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97" name="AutoShape 181"/>
          <p:cNvCxnSpPr>
            <a:cxnSpLocks noChangeShapeType="1"/>
            <a:stCxn id="58495" idx="0"/>
            <a:endCxn id="58494" idx="1"/>
          </p:cNvCxnSpPr>
          <p:nvPr>
            <p:custDataLst>
              <p:tags r:id="rId126"/>
            </p:custDataLst>
          </p:nvPr>
        </p:nvCxnSpPr>
        <p:spPr bwMode="auto">
          <a:xfrm flipH="1" flipV="1">
            <a:off x="8010525" y="2103438"/>
            <a:ext cx="727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6" name="Rectangle 18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 rot="16200000">
            <a:off x="5449889" y="2266003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cxnSp>
        <p:nvCxnSpPr>
          <p:cNvPr id="200" name="AutoShape 134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H="1">
            <a:off x="4515644" y="2667000"/>
            <a:ext cx="6397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3" name="AutoShape 134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H="1">
            <a:off x="4789089" y="2830636"/>
            <a:ext cx="36632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6" name="AutoShape 15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789089" y="2830636"/>
            <a:ext cx="3175" cy="14365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9" name="AutoShape 18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7848600" y="2397919"/>
            <a:ext cx="146302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1" name="AutoShape 109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6148387" y="2765425"/>
            <a:ext cx="18621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3" name="AutoShape 109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 flipV="1">
            <a:off x="8010525" y="2391569"/>
            <a:ext cx="1" cy="3802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793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FSM &amp; LUT for your </a:t>
            </a:r>
            <a:r>
              <a:rPr lang="en-US" dirty="0" err="1" smtClean="0"/>
              <a:t>Multicycle</a:t>
            </a:r>
            <a:endParaRPr lang="en-US" dirty="0"/>
          </a:p>
          <a:p>
            <a:r>
              <a:rPr lang="en-US" dirty="0" smtClean="0"/>
              <a:t>Look for inefficiencies</a:t>
            </a:r>
          </a:p>
          <a:p>
            <a:pPr lvl="1"/>
            <a:r>
              <a:rPr lang="en-US" dirty="0" smtClean="0"/>
              <a:t>How could you reduce the area cost of this?</a:t>
            </a:r>
          </a:p>
          <a:p>
            <a:pPr lvl="1"/>
            <a:endParaRPr lang="en-US" dirty="0"/>
          </a:p>
          <a:p>
            <a:r>
              <a:rPr lang="en-US" dirty="0" smtClean="0"/>
              <a:t>Time your </a:t>
            </a:r>
            <a:r>
              <a:rPr lang="en-US" dirty="0" err="1" smtClean="0"/>
              <a:t>Multicycle</a:t>
            </a:r>
            <a:r>
              <a:rPr lang="en-US" dirty="0" smtClean="0"/>
              <a:t> design from Monday</a:t>
            </a:r>
          </a:p>
          <a:p>
            <a:pPr lvl="1"/>
            <a:r>
              <a:rPr lang="en-US" dirty="0" smtClean="0"/>
              <a:t>Do symbolically first, then substitute real numbers</a:t>
            </a:r>
          </a:p>
          <a:p>
            <a:pPr lvl="1"/>
            <a:r>
              <a:rPr lang="en-US" dirty="0" smtClean="0"/>
              <a:t>Remember parallel paths!</a:t>
            </a:r>
          </a:p>
        </p:txBody>
      </p:sp>
    </p:spTree>
    <p:extLst>
      <p:ext uri="{BB962C8B-B14F-4D97-AF65-F5344CB8AC3E}">
        <p14:creationId xmlns:p14="http://schemas.microsoft.com/office/powerpoint/2010/main" val="2910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"/>
            <a:ext cx="8229600" cy="1143000"/>
          </a:xfrm>
        </p:spPr>
        <p:txBody>
          <a:bodyPr/>
          <a:lstStyle/>
          <a:p>
            <a:r>
              <a:rPr lang="en-US" dirty="0" smtClean="0"/>
              <a:t>Bonus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Execution time of a program with</a:t>
            </a:r>
          </a:p>
          <a:p>
            <a:pPr lvl="1"/>
            <a:r>
              <a:rPr lang="en-US" dirty="0" smtClean="0"/>
              <a:t>10,000 Instructions</a:t>
            </a:r>
          </a:p>
          <a:p>
            <a:pPr lvl="1"/>
            <a:r>
              <a:rPr lang="en-US" dirty="0" smtClean="0"/>
              <a:t>50% Add-like instructions</a:t>
            </a:r>
          </a:p>
          <a:p>
            <a:pPr lvl="1"/>
            <a:r>
              <a:rPr lang="en-US" dirty="0" smtClean="0"/>
              <a:t>20% Load, 10% Store, 10% Branch, 10% Jump</a:t>
            </a:r>
          </a:p>
          <a:p>
            <a:pPr lvl="1"/>
            <a:r>
              <a:rPr lang="en-US" dirty="0" smtClean="0"/>
              <a:t>Find &amp; Measure one way to improve this</a:t>
            </a:r>
          </a:p>
          <a:p>
            <a:pPr lvl="2"/>
            <a:r>
              <a:rPr lang="en-US" dirty="0" smtClean="0"/>
              <a:t>Balancing? Combining Cycles?</a:t>
            </a:r>
          </a:p>
          <a:p>
            <a:pPr lvl="2"/>
            <a:endParaRPr lang="en-US" dirty="0"/>
          </a:p>
          <a:p>
            <a:r>
              <a:rPr lang="en-US" dirty="0" smtClean="0"/>
              <a:t>Compare to Single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Bonus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Shift-Left-as-a-loop </a:t>
            </a:r>
            <a:r>
              <a:rPr lang="en-US" b="1" dirty="0" smtClean="0"/>
              <a:t>in the decoder</a:t>
            </a:r>
          </a:p>
          <a:p>
            <a:pPr lvl="1"/>
            <a:r>
              <a:rPr lang="en-US" dirty="0" smtClean="0"/>
              <a:t>Start Adding!</a:t>
            </a:r>
          </a:p>
          <a:p>
            <a:pPr lvl="1"/>
            <a:r>
              <a:rPr lang="en-US" dirty="0" smtClean="0"/>
              <a:t>Draw the FSM, don’t bother with the LUT</a:t>
            </a:r>
          </a:p>
          <a:p>
            <a:pPr lvl="1"/>
            <a:r>
              <a:rPr lang="en-US" dirty="0" smtClean="0"/>
              <a:t>How many cycles does it take? Cycle Time?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Shift-With-A-Barrel-Shifter </a:t>
            </a:r>
            <a:r>
              <a:rPr lang="en-US" b="1" dirty="0" smtClean="0"/>
              <a:t>in the ALU</a:t>
            </a:r>
            <a:endParaRPr lang="en-US" dirty="0" smtClean="0"/>
          </a:p>
          <a:p>
            <a:pPr lvl="1"/>
            <a:r>
              <a:rPr lang="en-US" dirty="0" smtClean="0"/>
              <a:t>Assume ALU is </a:t>
            </a:r>
            <a:r>
              <a:rPr lang="en-US" smtClean="0"/>
              <a:t>now 3x </a:t>
            </a:r>
            <a:r>
              <a:rPr lang="en-US" dirty="0" smtClean="0"/>
              <a:t>slower than before</a:t>
            </a:r>
          </a:p>
          <a:p>
            <a:pPr lvl="2"/>
            <a:r>
              <a:rPr lang="en-US" dirty="0" smtClean="0"/>
              <a:t>Just For Giggles</a:t>
            </a:r>
          </a:p>
          <a:p>
            <a:pPr lvl="1"/>
            <a:r>
              <a:rPr lang="en-US" dirty="0" smtClean="0"/>
              <a:t>How many cycles does the total instruction take?</a:t>
            </a:r>
          </a:p>
          <a:p>
            <a:pPr lvl="1"/>
            <a:r>
              <a:rPr lang="en-US" dirty="0" smtClean="0"/>
              <a:t>New Cycle Time?</a:t>
            </a:r>
          </a:p>
          <a:p>
            <a:pPr lvl="1"/>
            <a:endParaRPr lang="en-US" dirty="0"/>
          </a:p>
          <a:p>
            <a:r>
              <a:rPr lang="en-US" dirty="0" smtClean="0"/>
              <a:t>What percent of our ALU ops need to be SLL to justify using a hardware barrel shifter?</a:t>
            </a:r>
          </a:p>
        </p:txBody>
      </p:sp>
    </p:spTree>
    <p:extLst>
      <p:ext uri="{BB962C8B-B14F-4D97-AF65-F5344CB8AC3E}">
        <p14:creationId xmlns:p14="http://schemas.microsoft.com/office/powerpoint/2010/main" val="308291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86769" y="2237335"/>
            <a:ext cx="568325" cy="995362"/>
            <a:chOff x="1875" y="3066"/>
            <a:chExt cx="358" cy="627"/>
          </a:xfrm>
        </p:grpSpPr>
        <p:sp>
          <p:nvSpPr>
            <p:cNvPr id="212" name="Rectangle 11"/>
            <p:cNvSpPr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213" name="Line 12"/>
            <p:cNvSpPr>
              <a:spLocks noChangeShapeType="1"/>
            </p:cNvSpPr>
            <p:nvPr>
              <p:custDataLst>
                <p:tags r:id="rId19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3"/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" name="Group 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59594" y="1176885"/>
            <a:ext cx="568325" cy="995362"/>
            <a:chOff x="1875" y="3066"/>
            <a:chExt cx="358" cy="627"/>
          </a:xfrm>
        </p:grpSpPr>
        <p:sp>
          <p:nvSpPr>
            <p:cNvPr id="216" name="Rectangle 15"/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217" name="Line 16"/>
            <p:cNvSpPr>
              <a:spLocks noChangeShapeType="1"/>
            </p:cNvSpPr>
            <p:nvPr>
              <p:custDataLst>
                <p:tags r:id="rId19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7"/>
            <p:cNvSpPr>
              <a:spLocks noChangeShapeType="1"/>
            </p:cNvSpPr>
            <p:nvPr>
              <p:custDataLst>
                <p:tags r:id="rId19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1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415881" y="211685"/>
            <a:ext cx="1460500" cy="1392237"/>
            <a:chOff x="4566" y="1741"/>
            <a:chExt cx="920" cy="877"/>
          </a:xfrm>
        </p:grpSpPr>
        <p:sp>
          <p:nvSpPr>
            <p:cNvPr id="220" name="Rectangle 19"/>
            <p:cNvSpPr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Addr[31:2]   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Addr[1:0]       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221" name="Line 20"/>
            <p:cNvSpPr>
              <a:spLocks noChangeShapeType="1"/>
            </p:cNvSpPr>
            <p:nvPr>
              <p:custDataLst>
                <p:tags r:id="rId187"/>
              </p:custDataLst>
            </p:nvPr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21"/>
            <p:cNvSpPr>
              <a:spLocks noChangeShapeType="1"/>
            </p:cNvSpPr>
            <p:nvPr>
              <p:custDataLst>
                <p:tags r:id="rId188"/>
              </p:custDataLst>
            </p:nvPr>
          </p:nvSpPr>
          <p:spPr bwMode="auto">
            <a:xfrm>
              <a:off x="4566" y="20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2"/>
            <p:cNvSpPr>
              <a:spLocks noChangeShapeType="1"/>
            </p:cNvSpPr>
            <p:nvPr>
              <p:custDataLst>
                <p:tags r:id="rId189"/>
              </p:custDataLst>
            </p:nvPr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474244" y="476797"/>
            <a:ext cx="568325" cy="995363"/>
            <a:chOff x="179" y="339"/>
            <a:chExt cx="358" cy="627"/>
          </a:xfrm>
        </p:grpSpPr>
        <p:sp>
          <p:nvSpPr>
            <p:cNvPr id="225" name="Rectangle 24"/>
            <p:cNvSpPr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230" y="339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>
                  <a:latin typeface="Times New Roman" charset="0"/>
                </a:rPr>
                <a:t>Concatenate</a:t>
              </a:r>
            </a:p>
          </p:txBody>
        </p:sp>
        <p:sp>
          <p:nvSpPr>
            <p:cNvPr id="226" name="Line 25"/>
            <p:cNvSpPr>
              <a:spLocks noChangeShapeType="1"/>
            </p:cNvSpPr>
            <p:nvPr>
              <p:custDataLst>
                <p:tags r:id="rId183"/>
              </p:custDataLst>
            </p:nvPr>
          </p:nvSpPr>
          <p:spPr bwMode="auto">
            <a:xfrm>
              <a:off x="179" y="49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486" y="6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179" y="80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9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044156" y="1388022"/>
            <a:ext cx="657225" cy="1330325"/>
            <a:chOff x="1683" y="2535"/>
            <a:chExt cx="414" cy="838"/>
          </a:xfrm>
        </p:grpSpPr>
        <p:sp>
          <p:nvSpPr>
            <p:cNvPr id="230" name="AutoShape 2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1472" y="279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  <a:p>
              <a:pPr algn="ctr"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231" name="Line 3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1734" y="288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3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1734" y="295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3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1734" y="288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3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2046" y="29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3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1683" y="27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3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1683" y="319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Rectangle 3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05706" y="686347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Line 3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91969" y="12626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Rectangl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05706" y="162773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Line 3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599452" y="21962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Line 4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86102" y="21168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Line 4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5444" y="16690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Text Box 4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06381" y="1805534"/>
            <a:ext cx="1162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Instr[31:0]</a:t>
            </a:r>
          </a:p>
        </p:txBody>
      </p:sp>
      <p:sp>
        <p:nvSpPr>
          <p:cNvPr id="244" name="Text Box 4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6756" y="706484"/>
            <a:ext cx="615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“00”</a:t>
            </a:r>
          </a:p>
        </p:txBody>
      </p:sp>
      <p:sp>
        <p:nvSpPr>
          <p:cNvPr id="245" name="Text Box 4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859756" y="394247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PC[31:28]</a:t>
            </a:r>
          </a:p>
        </p:txBody>
      </p:sp>
      <p:sp>
        <p:nvSpPr>
          <p:cNvPr id="246" name="Text Box 4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51756" y="1045122"/>
            <a:ext cx="18161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Target Instr[25:0]</a:t>
            </a:r>
          </a:p>
        </p:txBody>
      </p:sp>
      <p:sp>
        <p:nvSpPr>
          <p:cNvPr id="247" name="Text Box 4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1031" y="2551660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sp>
        <p:nvSpPr>
          <p:cNvPr id="248" name="Text Box 4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72756" y="995910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“1”</a:t>
            </a:r>
          </a:p>
        </p:txBody>
      </p:sp>
      <p:grpSp>
        <p:nvGrpSpPr>
          <p:cNvPr id="249" name="Group 55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 rot="10800000">
            <a:off x="4132784" y="2633547"/>
            <a:ext cx="901700" cy="457200"/>
            <a:chOff x="1024" y="1248"/>
            <a:chExt cx="568" cy="288"/>
          </a:xfrm>
        </p:grpSpPr>
        <p:sp>
          <p:nvSpPr>
            <p:cNvPr id="250" name="Arc 56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1393" y="1260"/>
              <a:ext cx="120" cy="142"/>
            </a:xfrm>
            <a:custGeom>
              <a:avLst/>
              <a:gdLst>
                <a:gd name="T0" fmla="*/ 0 w 21600"/>
                <a:gd name="T1" fmla="*/ 0 h 21600"/>
                <a:gd name="T2" fmla="*/ 120 w 21600"/>
                <a:gd name="T3" fmla="*/ 142 h 21600"/>
                <a:gd name="T4" fmla="*/ 0 w 21600"/>
                <a:gd name="T5" fmla="*/ 14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Arc 57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1393" y="1390"/>
              <a:ext cx="120" cy="141"/>
            </a:xfrm>
            <a:custGeom>
              <a:avLst/>
              <a:gdLst>
                <a:gd name="T0" fmla="*/ 120 w 21600"/>
                <a:gd name="T1" fmla="*/ 0 h 21600"/>
                <a:gd name="T2" fmla="*/ 0 w 21600"/>
                <a:gd name="T3" fmla="*/ 14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58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1024" y="1449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59"/>
            <p:cNvSpPr>
              <a:spLocks noChangeShapeType="1"/>
            </p:cNvSpPr>
            <p:nvPr>
              <p:custDataLst>
                <p:tags r:id="rId172"/>
              </p:custDataLst>
            </p:nvPr>
          </p:nvSpPr>
          <p:spPr bwMode="auto">
            <a:xfrm>
              <a:off x="1516" y="1393"/>
              <a:ext cx="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60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024" y="133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AutoShape 61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1132" y="1248"/>
              <a:ext cx="384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7" name="Text Box 6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053534" y="2514485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Branch</a:t>
            </a:r>
          </a:p>
        </p:txBody>
      </p:sp>
      <p:cxnSp>
        <p:nvCxnSpPr>
          <p:cNvPr id="258" name="AutoShape 64"/>
          <p:cNvCxnSpPr>
            <a:cxnSpLocks noChangeShapeType="1"/>
            <a:stCxn id="253" idx="1"/>
          </p:cNvCxnSpPr>
          <p:nvPr>
            <p:custDataLst>
              <p:tags r:id="rId20"/>
            </p:custDataLst>
          </p:nvPr>
        </p:nvCxnSpPr>
        <p:spPr bwMode="auto">
          <a:xfrm flipH="1">
            <a:off x="3167856" y="2858972"/>
            <a:ext cx="96492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9" name="AutoShape 66"/>
          <p:cNvCxnSpPr>
            <a:cxnSpLocks noChangeShapeType="1"/>
            <a:stCxn id="243" idx="0"/>
            <a:endCxn id="221" idx="0"/>
          </p:cNvCxnSpPr>
          <p:nvPr>
            <p:custDataLst>
              <p:tags r:id="rId21"/>
            </p:custDataLst>
          </p:nvPr>
        </p:nvCxnSpPr>
        <p:spPr bwMode="auto">
          <a:xfrm flipH="1" flipV="1">
            <a:off x="7185025" y="1604716"/>
            <a:ext cx="2381" cy="20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0" name="AutoShape 68"/>
          <p:cNvCxnSpPr>
            <a:cxnSpLocks noChangeShapeType="1"/>
            <a:stCxn id="238" idx="1"/>
            <a:endCxn id="240" idx="1"/>
          </p:cNvCxnSpPr>
          <p:nvPr>
            <p:custDataLst>
              <p:tags r:id="rId22"/>
            </p:custDataLst>
          </p:nvPr>
        </p:nvCxnSpPr>
        <p:spPr bwMode="auto">
          <a:xfrm flipV="1">
            <a:off x="5723731" y="219624"/>
            <a:ext cx="7483" cy="1042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1" name="AutoShape 69"/>
          <p:cNvCxnSpPr>
            <a:cxnSpLocks noChangeShapeType="1"/>
            <a:stCxn id="240" idx="0"/>
            <a:endCxn id="241" idx="1"/>
          </p:cNvCxnSpPr>
          <p:nvPr>
            <p:custDataLst>
              <p:tags r:id="rId23"/>
            </p:custDataLst>
          </p:nvPr>
        </p:nvCxnSpPr>
        <p:spPr bwMode="auto">
          <a:xfrm flipH="1" flipV="1">
            <a:off x="517864" y="211685"/>
            <a:ext cx="5081588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2" name="AutoShape 70"/>
          <p:cNvCxnSpPr>
            <a:cxnSpLocks noChangeShapeType="1"/>
            <a:stCxn id="241" idx="0"/>
            <a:endCxn id="242" idx="0"/>
          </p:cNvCxnSpPr>
          <p:nvPr>
            <p:custDataLst>
              <p:tags r:id="rId24"/>
            </p:custDataLst>
          </p:nvPr>
        </p:nvCxnSpPr>
        <p:spPr bwMode="auto">
          <a:xfrm flipH="1">
            <a:off x="375444" y="211685"/>
            <a:ext cx="10658" cy="1457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3" name="AutoShape 71"/>
          <p:cNvCxnSpPr>
            <a:cxnSpLocks noChangeShapeType="1"/>
            <a:stCxn id="242" idx="1"/>
            <a:endCxn id="217" idx="0"/>
          </p:cNvCxnSpPr>
          <p:nvPr>
            <p:custDataLst>
              <p:tags r:id="rId25"/>
            </p:custDataLst>
          </p:nvPr>
        </p:nvCxnSpPr>
        <p:spPr bwMode="auto">
          <a:xfrm>
            <a:off x="507206" y="1669010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4" name="AutoShape 72"/>
          <p:cNvCxnSpPr>
            <a:cxnSpLocks noChangeShapeType="1"/>
            <a:stCxn id="247" idx="3"/>
            <a:endCxn id="213" idx="0"/>
          </p:cNvCxnSpPr>
          <p:nvPr>
            <p:custDataLst>
              <p:tags r:id="rId26"/>
            </p:custDataLst>
          </p:nvPr>
        </p:nvCxnSpPr>
        <p:spPr bwMode="auto">
          <a:xfrm flipV="1">
            <a:off x="1462881" y="2734222"/>
            <a:ext cx="623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5" name="AutoShape 74"/>
          <p:cNvCxnSpPr>
            <a:cxnSpLocks noChangeShapeType="1"/>
            <a:stCxn id="246" idx="3"/>
            <a:endCxn id="228" idx="0"/>
          </p:cNvCxnSpPr>
          <p:nvPr>
            <p:custDataLst>
              <p:tags r:id="rId27"/>
            </p:custDataLst>
          </p:nvPr>
        </p:nvCxnSpPr>
        <p:spPr bwMode="auto">
          <a:xfrm flipV="1">
            <a:off x="3167856" y="1222922"/>
            <a:ext cx="30638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" name="AutoShape 75"/>
          <p:cNvCxnSpPr>
            <a:cxnSpLocks noChangeShapeType="1"/>
            <a:stCxn id="237" idx="3"/>
            <a:endCxn id="226" idx="0"/>
          </p:cNvCxnSpPr>
          <p:nvPr>
            <p:custDataLst>
              <p:tags r:id="rId28"/>
            </p:custDataLst>
          </p:nvPr>
        </p:nvCxnSpPr>
        <p:spPr bwMode="auto">
          <a:xfrm flipV="1">
            <a:off x="1294606" y="724447"/>
            <a:ext cx="217963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7" name="Line 7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251744" y="3736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8" name="AutoShape 77"/>
          <p:cNvCxnSpPr>
            <a:cxnSpLocks noChangeShapeType="1"/>
            <a:stCxn id="218" idx="1"/>
            <a:endCxn id="239" idx="1"/>
          </p:cNvCxnSpPr>
          <p:nvPr>
            <p:custDataLst>
              <p:tags r:id="rId30"/>
            </p:custDataLst>
          </p:nvPr>
        </p:nvCxnSpPr>
        <p:spPr bwMode="auto">
          <a:xfrm flipV="1">
            <a:off x="1127919" y="1672185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9" name="AutoShape 78"/>
          <p:cNvCxnSpPr>
            <a:cxnSpLocks noChangeShapeType="1"/>
            <a:stCxn id="239" idx="0"/>
            <a:endCxn id="237" idx="2"/>
          </p:cNvCxnSpPr>
          <p:nvPr>
            <p:custDataLst>
              <p:tags r:id="rId31"/>
            </p:custDataLst>
          </p:nvPr>
        </p:nvCxnSpPr>
        <p:spPr bwMode="auto">
          <a:xfrm flipV="1">
            <a:off x="1250156" y="775247"/>
            <a:ext cx="0" cy="852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0" name="AutoShape 79"/>
          <p:cNvCxnSpPr>
            <a:cxnSpLocks noChangeShapeType="1"/>
            <a:stCxn id="237" idx="0"/>
            <a:endCxn id="267" idx="0"/>
          </p:cNvCxnSpPr>
          <p:nvPr>
            <p:custDataLst>
              <p:tags r:id="rId32"/>
            </p:custDataLst>
          </p:nvPr>
        </p:nvCxnSpPr>
        <p:spPr bwMode="auto">
          <a:xfrm flipV="1">
            <a:off x="1250156" y="373610"/>
            <a:ext cx="1588" cy="312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1" name="AutoShape 80"/>
          <p:cNvCxnSpPr>
            <a:cxnSpLocks noChangeShapeType="1"/>
            <a:stCxn id="267" idx="1"/>
            <a:endCxn id="223" idx="0"/>
          </p:cNvCxnSpPr>
          <p:nvPr>
            <p:custDataLst>
              <p:tags r:id="rId33"/>
            </p:custDataLst>
          </p:nvPr>
        </p:nvCxnSpPr>
        <p:spPr bwMode="auto">
          <a:xfrm>
            <a:off x="1383506" y="373610"/>
            <a:ext cx="5032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2" name="AutoShape 81"/>
          <p:cNvCxnSpPr>
            <a:cxnSpLocks noChangeShapeType="1"/>
            <a:stCxn id="222" idx="0"/>
            <a:endCxn id="244" idx="0"/>
          </p:cNvCxnSpPr>
          <p:nvPr>
            <p:custDataLst>
              <p:tags r:id="rId34"/>
            </p:custDataLst>
          </p:nvPr>
        </p:nvCxnSpPr>
        <p:spPr bwMode="auto">
          <a:xfrm flipH="1" flipV="1">
            <a:off x="6104731" y="706484"/>
            <a:ext cx="311150" cy="2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73" name="Text Box 8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 rot="5400000">
            <a:off x="4045743" y="1486448"/>
            <a:ext cx="44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Cin</a:t>
            </a:r>
          </a:p>
        </p:txBody>
      </p:sp>
      <p:cxnSp>
        <p:nvCxnSpPr>
          <p:cNvPr id="274" name="AutoShape 83"/>
          <p:cNvCxnSpPr>
            <a:cxnSpLocks noChangeShapeType="1"/>
            <a:stCxn id="248" idx="1"/>
            <a:endCxn id="273" idx="1"/>
          </p:cNvCxnSpPr>
          <p:nvPr>
            <p:custDataLst>
              <p:tags r:id="rId36"/>
            </p:custDataLst>
          </p:nvPr>
        </p:nvCxnSpPr>
        <p:spPr bwMode="auto">
          <a:xfrm flipH="1">
            <a:off x="4264819" y="1180060"/>
            <a:ext cx="7937" cy="236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5" name="AutoShape 84"/>
          <p:cNvCxnSpPr>
            <a:cxnSpLocks noChangeShapeType="1"/>
            <a:stCxn id="214" idx="1"/>
          </p:cNvCxnSpPr>
          <p:nvPr>
            <p:custDataLst>
              <p:tags r:id="rId37"/>
            </p:custDataLst>
          </p:nvPr>
        </p:nvCxnSpPr>
        <p:spPr bwMode="auto">
          <a:xfrm>
            <a:off x="2655094" y="2735810"/>
            <a:ext cx="2921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" name="AutoShape 85"/>
          <p:cNvCxnSpPr>
            <a:cxnSpLocks noChangeShapeType="1"/>
            <a:endCxn id="236" idx="0"/>
          </p:cNvCxnSpPr>
          <p:nvPr>
            <p:custDataLst>
              <p:tags r:id="rId38"/>
            </p:custDataLst>
          </p:nvPr>
        </p:nvCxnSpPr>
        <p:spPr bwMode="auto">
          <a:xfrm>
            <a:off x="3391694" y="2438947"/>
            <a:ext cx="652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" name="AutoShape 87"/>
          <p:cNvCxnSpPr>
            <a:cxnSpLocks noChangeShapeType="1"/>
            <a:stCxn id="235" idx="0"/>
            <a:endCxn id="239" idx="3"/>
          </p:cNvCxnSpPr>
          <p:nvPr>
            <p:custDataLst>
              <p:tags r:id="rId39"/>
            </p:custDataLst>
          </p:nvPr>
        </p:nvCxnSpPr>
        <p:spPr bwMode="auto">
          <a:xfrm flipH="1">
            <a:off x="1294606" y="1667422"/>
            <a:ext cx="274955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78" name="Text Box 8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713706" y="1956347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“0”</a:t>
            </a:r>
          </a:p>
        </p:txBody>
      </p:sp>
      <p:cxnSp>
        <p:nvCxnSpPr>
          <p:cNvPr id="279" name="AutoShape 89"/>
          <p:cNvCxnSpPr>
            <a:cxnSpLocks noChangeShapeType="1"/>
            <a:stCxn id="278" idx="3"/>
          </p:cNvCxnSpPr>
          <p:nvPr>
            <p:custDataLst>
              <p:tags r:id="rId41"/>
            </p:custDataLst>
          </p:nvPr>
        </p:nvCxnSpPr>
        <p:spPr bwMode="auto">
          <a:xfrm flipV="1">
            <a:off x="2215356" y="2138910"/>
            <a:ext cx="7318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80" name="Group 90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 flipV="1">
            <a:off x="2944019" y="1857922"/>
            <a:ext cx="444500" cy="1177925"/>
            <a:chOff x="4832" y="2440"/>
            <a:chExt cx="280" cy="742"/>
          </a:xfrm>
        </p:grpSpPr>
        <p:sp>
          <p:nvSpPr>
            <p:cNvPr id="281" name="AutoShape 91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0       1</a:t>
              </a:r>
            </a:p>
          </p:txBody>
        </p:sp>
        <p:sp>
          <p:nvSpPr>
            <p:cNvPr id="282" name="Line 9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93"/>
            <p:cNvSpPr>
              <a:spLocks noChangeShapeType="1"/>
            </p:cNvSpPr>
            <p:nvPr>
              <p:custDataLst>
                <p:tags r:id="rId166"/>
              </p:custDataLst>
            </p:nvPr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94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95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9" name="Group 90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flipV="1">
            <a:off x="5147469" y="656932"/>
            <a:ext cx="444500" cy="1177925"/>
            <a:chOff x="4832" y="2440"/>
            <a:chExt cx="280" cy="742"/>
          </a:xfrm>
        </p:grpSpPr>
        <p:sp>
          <p:nvSpPr>
            <p:cNvPr id="290" name="AutoShape 91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0       1</a:t>
              </a:r>
            </a:p>
          </p:txBody>
        </p:sp>
        <p:sp>
          <p:nvSpPr>
            <p:cNvPr id="291" name="Line 92"/>
            <p:cNvSpPr>
              <a:spLocks noChangeShapeType="1"/>
            </p:cNvSpPr>
            <p:nvPr>
              <p:custDataLst>
                <p:tags r:id="rId160"/>
              </p:custDataLst>
            </p:nvPr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93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94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95"/>
            <p:cNvSpPr>
              <a:spLocks noChangeShapeType="1"/>
            </p:cNvSpPr>
            <p:nvPr>
              <p:custDataLst>
                <p:tags r:id="rId163"/>
              </p:custDataLst>
            </p:nvPr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7" name="AutoShape 85"/>
          <p:cNvCxnSpPr>
            <a:cxnSpLocks noChangeShapeType="1"/>
          </p:cNvCxnSpPr>
          <p:nvPr>
            <p:custDataLst>
              <p:tags r:id="rId44"/>
            </p:custDataLst>
          </p:nvPr>
        </p:nvCxnSpPr>
        <p:spPr bwMode="auto">
          <a:xfrm flipV="1">
            <a:off x="4701382" y="1544345"/>
            <a:ext cx="446087" cy="4974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9" name="AutoShape 85"/>
          <p:cNvCxnSpPr>
            <a:cxnSpLocks noChangeShapeType="1"/>
            <a:endCxn id="292" idx="0"/>
          </p:cNvCxnSpPr>
          <p:nvPr>
            <p:custDataLst>
              <p:tags r:id="rId45"/>
            </p:custDataLst>
          </p:nvPr>
        </p:nvCxnSpPr>
        <p:spPr bwMode="auto">
          <a:xfrm flipV="1">
            <a:off x="4045743" y="945857"/>
            <a:ext cx="1101726" cy="336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93" name="Group 3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4894262" y="4251323"/>
            <a:ext cx="709613" cy="1330325"/>
            <a:chOff x="3040" y="2253"/>
            <a:chExt cx="447" cy="838"/>
          </a:xfrm>
        </p:grpSpPr>
        <p:sp>
          <p:nvSpPr>
            <p:cNvPr id="394" name="AutoShape 4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5"/>
            <p:cNvSpPr>
              <a:spLocks noChangeShapeType="1"/>
            </p:cNvSpPr>
            <p:nvPr>
              <p:custDataLst>
                <p:tags r:id="rId152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6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7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8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9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Line 10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11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" name="Group 13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4090987" y="4713285"/>
            <a:ext cx="444500" cy="1177925"/>
            <a:chOff x="2534" y="2682"/>
            <a:chExt cx="280" cy="742"/>
          </a:xfrm>
        </p:grpSpPr>
        <p:sp>
          <p:nvSpPr>
            <p:cNvPr id="403" name="AutoShape 14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Line 15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16"/>
            <p:cNvSpPr>
              <a:spLocks noChangeShapeType="1"/>
            </p:cNvSpPr>
            <p:nvPr>
              <p:custDataLst>
                <p:tags r:id="rId14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17"/>
            <p:cNvSpPr>
              <a:spLocks noChangeShapeType="1"/>
            </p:cNvSpPr>
            <p:nvPr>
              <p:custDataLst>
                <p:tags r:id="rId14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18"/>
            <p:cNvSpPr>
              <a:spLocks noChangeShapeType="1"/>
            </p:cNvSpPr>
            <p:nvPr>
              <p:custDataLst>
                <p:tags r:id="rId15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8" name="Group 1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 flipV="1">
            <a:off x="7739062" y="4624385"/>
            <a:ext cx="444500" cy="1177925"/>
            <a:chOff x="2534" y="2682"/>
            <a:chExt cx="280" cy="742"/>
          </a:xfrm>
        </p:grpSpPr>
        <p:sp>
          <p:nvSpPr>
            <p:cNvPr id="409" name="AutoShape 20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Line 21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22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23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24"/>
            <p:cNvSpPr>
              <a:spLocks noChangeShapeType="1"/>
            </p:cNvSpPr>
            <p:nvPr>
              <p:custDataLst>
                <p:tags r:id="rId14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4" name="Group 25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 rot="5400000">
            <a:off x="1430337" y="3402011"/>
            <a:ext cx="444500" cy="1177925"/>
            <a:chOff x="2534" y="2682"/>
            <a:chExt cx="280" cy="742"/>
          </a:xfrm>
        </p:grpSpPr>
        <p:sp>
          <p:nvSpPr>
            <p:cNvPr id="415" name="AutoShape 26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27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2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2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3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0" name="Group 31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3044825" y="5618160"/>
            <a:ext cx="568325" cy="995363"/>
            <a:chOff x="1875" y="3066"/>
            <a:chExt cx="358" cy="627"/>
          </a:xfrm>
        </p:grpSpPr>
        <p:sp>
          <p:nvSpPr>
            <p:cNvPr id="421" name="Rectangle 32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22" name="Line 33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34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4" name="Group 35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6035675" y="4975223"/>
            <a:ext cx="1328737" cy="1217612"/>
            <a:chOff x="3687" y="3015"/>
            <a:chExt cx="837" cy="767"/>
          </a:xfrm>
        </p:grpSpPr>
        <p:sp>
          <p:nvSpPr>
            <p:cNvPr id="425" name="Rectangle 36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26" name="Line 37"/>
            <p:cNvSpPr>
              <a:spLocks noChangeShapeType="1"/>
            </p:cNvSpPr>
            <p:nvPr>
              <p:custDataLst>
                <p:tags r:id="rId129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Line 38"/>
            <p:cNvSpPr>
              <a:spLocks noChangeShapeType="1"/>
            </p:cNvSpPr>
            <p:nvPr>
              <p:custDataLst>
                <p:tags r:id="rId130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Line 39"/>
            <p:cNvSpPr>
              <a:spLocks noChangeShapeType="1"/>
            </p:cNvSpPr>
            <p:nvPr>
              <p:custDataLst>
                <p:tags r:id="rId131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Line 40"/>
            <p:cNvSpPr>
              <a:spLocks noChangeShapeType="1"/>
            </p:cNvSpPr>
            <p:nvPr>
              <p:custDataLst>
                <p:tags r:id="rId132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30" name="AutoShape 47"/>
          <p:cNvCxnSpPr>
            <a:cxnSpLocks noChangeShapeType="1"/>
            <a:stCxn id="423" idx="1"/>
            <a:endCxn id="406" idx="0"/>
          </p:cNvCxnSpPr>
          <p:nvPr>
            <p:custDataLst>
              <p:tags r:id="rId52"/>
            </p:custDataLst>
          </p:nvPr>
        </p:nvCxnSpPr>
        <p:spPr bwMode="auto">
          <a:xfrm flipV="1">
            <a:off x="3613150" y="5600698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1" name="AutoShape 48"/>
          <p:cNvCxnSpPr>
            <a:cxnSpLocks noChangeShapeType="1"/>
            <a:stCxn id="404" idx="1"/>
            <a:endCxn id="400" idx="0"/>
          </p:cNvCxnSpPr>
          <p:nvPr>
            <p:custDataLst>
              <p:tags r:id="rId53"/>
            </p:custDataLst>
          </p:nvPr>
        </p:nvCxnSpPr>
        <p:spPr bwMode="auto">
          <a:xfrm>
            <a:off x="4535487" y="5302248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2" name="Text Box 49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100262" y="3824285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433" name="Text Box 50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487612" y="3821110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434" name="Line 6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10575" y="5213348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Line 6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8408987" y="6705599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Line 6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74687" y="6705599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Line 7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73100" y="48371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8" name="AutoShape 71"/>
          <p:cNvCxnSpPr>
            <a:cxnSpLocks noChangeShapeType="1"/>
            <a:stCxn id="410" idx="1"/>
            <a:endCxn id="434" idx="0"/>
          </p:cNvCxnSpPr>
          <p:nvPr>
            <p:custDataLst>
              <p:tags r:id="rId60"/>
            </p:custDataLst>
          </p:nvPr>
        </p:nvCxnSpPr>
        <p:spPr bwMode="auto">
          <a:xfrm>
            <a:off x="8181975" y="5213348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9" name="AutoShape 72"/>
          <p:cNvCxnSpPr>
            <a:cxnSpLocks noChangeShapeType="1"/>
            <a:stCxn id="434" idx="1"/>
            <a:endCxn id="435" idx="1"/>
          </p:cNvCxnSpPr>
          <p:nvPr>
            <p:custDataLst>
              <p:tags r:id="rId61"/>
            </p:custDataLst>
          </p:nvPr>
        </p:nvCxnSpPr>
        <p:spPr bwMode="auto">
          <a:xfrm flipH="1">
            <a:off x="8540750" y="5213349"/>
            <a:ext cx="1587" cy="149225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" name="AutoShape 73"/>
          <p:cNvCxnSpPr>
            <a:cxnSpLocks noChangeShapeType="1"/>
            <a:stCxn id="435" idx="0"/>
            <a:endCxn id="436" idx="1"/>
          </p:cNvCxnSpPr>
          <p:nvPr>
            <p:custDataLst>
              <p:tags r:id="rId62"/>
            </p:custDataLst>
          </p:nvPr>
        </p:nvCxnSpPr>
        <p:spPr bwMode="auto">
          <a:xfrm flipH="1">
            <a:off x="806450" y="6705599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1" name="AutoShape 74"/>
          <p:cNvCxnSpPr>
            <a:cxnSpLocks noChangeShapeType="1"/>
            <a:stCxn id="436" idx="0"/>
            <a:endCxn id="437" idx="0"/>
          </p:cNvCxnSpPr>
          <p:nvPr>
            <p:custDataLst>
              <p:tags r:id="rId63"/>
            </p:custDataLst>
          </p:nvPr>
        </p:nvCxnSpPr>
        <p:spPr bwMode="auto">
          <a:xfrm flipH="1" flipV="1">
            <a:off x="673100" y="4837110"/>
            <a:ext cx="1587" cy="186848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2" name="AutoShape 75"/>
          <p:cNvCxnSpPr>
            <a:cxnSpLocks noChangeShapeType="1"/>
            <a:stCxn id="437" idx="1"/>
            <a:endCxn id="473" idx="0"/>
          </p:cNvCxnSpPr>
          <p:nvPr>
            <p:custDataLst>
              <p:tags r:id="rId64"/>
            </p:custDataLst>
          </p:nvPr>
        </p:nvCxnSpPr>
        <p:spPr bwMode="auto">
          <a:xfrm>
            <a:off x="804862" y="4837110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3" name="Text Box 76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1125537" y="5934073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444" name="AutoShape 77"/>
          <p:cNvCxnSpPr>
            <a:cxnSpLocks noChangeShapeType="1"/>
            <a:stCxn id="422" idx="0"/>
            <a:endCxn id="443" idx="3"/>
          </p:cNvCxnSpPr>
          <p:nvPr>
            <p:custDataLst>
              <p:tags r:id="rId66"/>
            </p:custDataLst>
          </p:nvPr>
        </p:nvCxnSpPr>
        <p:spPr bwMode="auto">
          <a:xfrm flipH="1">
            <a:off x="1957387" y="6115048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45" name="Rectangle 7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756025" y="495458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6" name="AutoShape 79"/>
          <p:cNvCxnSpPr>
            <a:cxnSpLocks noChangeShapeType="1"/>
            <a:stCxn id="475" idx="1"/>
            <a:endCxn id="445" idx="1"/>
          </p:cNvCxnSpPr>
          <p:nvPr>
            <p:custDataLst>
              <p:tags r:id="rId68"/>
            </p:custDataLst>
          </p:nvPr>
        </p:nvCxnSpPr>
        <p:spPr bwMode="auto">
          <a:xfrm>
            <a:off x="3270250" y="4838698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7" name="AutoShape 80"/>
          <p:cNvCxnSpPr>
            <a:cxnSpLocks noChangeShapeType="1"/>
            <a:stCxn id="445" idx="3"/>
            <a:endCxn id="405" idx="0"/>
          </p:cNvCxnSpPr>
          <p:nvPr>
            <p:custDataLst>
              <p:tags r:id="rId69"/>
            </p:custDataLst>
          </p:nvPr>
        </p:nvCxnSpPr>
        <p:spPr bwMode="auto">
          <a:xfrm>
            <a:off x="3844925" y="4999035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8" name="Line 81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3797300" y="5524498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9" name="AutoShape 82"/>
          <p:cNvCxnSpPr>
            <a:cxnSpLocks noChangeShapeType="1"/>
            <a:stCxn id="445" idx="2"/>
            <a:endCxn id="448" idx="0"/>
          </p:cNvCxnSpPr>
          <p:nvPr>
            <p:custDataLst>
              <p:tags r:id="rId71"/>
            </p:custDataLst>
          </p:nvPr>
        </p:nvCxnSpPr>
        <p:spPr bwMode="auto">
          <a:xfrm flipH="1">
            <a:off x="3797300" y="5043485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0" name="AutoShape 83"/>
          <p:cNvCxnSpPr>
            <a:cxnSpLocks noChangeShapeType="1"/>
            <a:stCxn id="448" idx="1"/>
            <a:endCxn id="428" idx="0"/>
          </p:cNvCxnSpPr>
          <p:nvPr>
            <p:custDataLst>
              <p:tags r:id="rId72"/>
            </p:custDataLst>
          </p:nvPr>
        </p:nvCxnSpPr>
        <p:spPr bwMode="auto">
          <a:xfrm flipV="1">
            <a:off x="3929062" y="5514973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" name="Rectangle 84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950075" y="487203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2" name="AutoShape 85"/>
          <p:cNvCxnSpPr>
            <a:cxnSpLocks noChangeShapeType="1"/>
            <a:stCxn id="398" idx="1"/>
            <a:endCxn id="451" idx="1"/>
          </p:cNvCxnSpPr>
          <p:nvPr>
            <p:custDataLst>
              <p:tags r:id="rId74"/>
            </p:custDataLst>
          </p:nvPr>
        </p:nvCxnSpPr>
        <p:spPr bwMode="auto">
          <a:xfrm>
            <a:off x="5551487" y="4916485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3" name="AutoShape 86"/>
          <p:cNvCxnSpPr>
            <a:cxnSpLocks noChangeShapeType="1"/>
            <a:stCxn id="451" idx="3"/>
            <a:endCxn id="412" idx="0"/>
          </p:cNvCxnSpPr>
          <p:nvPr>
            <p:custDataLst>
              <p:tags r:id="rId75"/>
            </p:custDataLst>
          </p:nvPr>
        </p:nvCxnSpPr>
        <p:spPr bwMode="auto">
          <a:xfrm flipV="1">
            <a:off x="7038975" y="4914898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4" name="AutoShape 87"/>
          <p:cNvCxnSpPr>
            <a:cxnSpLocks noChangeShapeType="1"/>
            <a:stCxn id="451" idx="2"/>
            <a:endCxn id="429" idx="1"/>
          </p:cNvCxnSpPr>
          <p:nvPr>
            <p:custDataLst>
              <p:tags r:id="rId76"/>
            </p:custDataLst>
          </p:nvPr>
        </p:nvCxnSpPr>
        <p:spPr bwMode="auto">
          <a:xfrm flipH="1">
            <a:off x="6992937" y="4960935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5" name="AutoShape 88"/>
          <p:cNvCxnSpPr>
            <a:cxnSpLocks noChangeShapeType="1"/>
            <a:stCxn id="416" idx="1"/>
            <a:endCxn id="474" idx="1"/>
          </p:cNvCxnSpPr>
          <p:nvPr>
            <p:custDataLst>
              <p:tags r:id="rId77"/>
            </p:custDataLst>
          </p:nvPr>
        </p:nvCxnSpPr>
        <p:spPr bwMode="auto">
          <a:xfrm>
            <a:off x="1652587" y="4213224"/>
            <a:ext cx="280195" cy="1055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6" name="AutoShape 89"/>
          <p:cNvCxnSpPr>
            <a:cxnSpLocks noChangeShapeType="1"/>
            <a:stCxn id="476" idx="1"/>
            <a:endCxn id="432" idx="2"/>
          </p:cNvCxnSpPr>
          <p:nvPr>
            <p:custDataLst>
              <p:tags r:id="rId78"/>
            </p:custDataLst>
          </p:nvPr>
        </p:nvCxnSpPr>
        <p:spPr bwMode="auto">
          <a:xfrm flipV="1">
            <a:off x="2309812" y="4190998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57" name="AutoShape 90"/>
          <p:cNvCxnSpPr>
            <a:cxnSpLocks noChangeShapeType="1"/>
            <a:stCxn id="477" idx="1"/>
            <a:endCxn id="433" idx="2"/>
          </p:cNvCxnSpPr>
          <p:nvPr>
            <p:custDataLst>
              <p:tags r:id="rId79"/>
            </p:custDataLst>
          </p:nvPr>
        </p:nvCxnSpPr>
        <p:spPr bwMode="auto">
          <a:xfrm flipV="1">
            <a:off x="2686050" y="4187823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58" name="AutoShape 91"/>
          <p:cNvCxnSpPr>
            <a:cxnSpLocks noChangeShapeType="1"/>
            <a:stCxn id="478" idx="1"/>
            <a:endCxn id="399" idx="0"/>
          </p:cNvCxnSpPr>
          <p:nvPr>
            <p:custDataLst>
              <p:tags r:id="rId80"/>
            </p:custDataLst>
          </p:nvPr>
        </p:nvCxnSpPr>
        <p:spPr bwMode="auto">
          <a:xfrm>
            <a:off x="3270250" y="4530723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9" name="AutoShape 92"/>
          <p:cNvCxnSpPr>
            <a:cxnSpLocks noChangeShapeType="1"/>
            <a:stCxn id="426" idx="1"/>
            <a:endCxn id="411" idx="0"/>
          </p:cNvCxnSpPr>
          <p:nvPr>
            <p:custDataLst>
              <p:tags r:id="rId81"/>
            </p:custDataLst>
          </p:nvPr>
        </p:nvCxnSpPr>
        <p:spPr bwMode="auto">
          <a:xfrm flipV="1">
            <a:off x="7364412" y="5513385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" name="Text Box 100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4235449" y="6157909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461" name="AutoShape 101"/>
          <p:cNvCxnSpPr>
            <a:cxnSpLocks noChangeShapeType="1"/>
            <a:stCxn id="460" idx="0"/>
            <a:endCxn id="407" idx="0"/>
          </p:cNvCxnSpPr>
          <p:nvPr>
            <p:custDataLst>
              <p:tags r:id="rId83"/>
            </p:custDataLst>
          </p:nvPr>
        </p:nvCxnSpPr>
        <p:spPr bwMode="auto">
          <a:xfrm flipH="1" flipV="1">
            <a:off x="4314032" y="5825330"/>
            <a:ext cx="400842" cy="332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2" name="Text Box 104"/>
          <p:cNvSpPr txBox="1"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63499" y="3805236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463" name="AutoShape 105"/>
          <p:cNvCxnSpPr>
            <a:cxnSpLocks noChangeShapeType="1"/>
            <a:stCxn id="462" idx="3"/>
            <a:endCxn id="419" idx="0"/>
          </p:cNvCxnSpPr>
          <p:nvPr>
            <p:custDataLst>
              <p:tags r:id="rId85"/>
            </p:custDataLst>
          </p:nvPr>
        </p:nvCxnSpPr>
        <p:spPr bwMode="auto">
          <a:xfrm>
            <a:off x="933449" y="3989386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4" name="Text Box 106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1122362" y="329088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</a:t>
            </a:r>
          </a:p>
        </p:txBody>
      </p:sp>
      <p:sp>
        <p:nvSpPr>
          <p:cNvPr id="465" name="Text Box 107"/>
          <p:cNvSpPr txBox="1"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1751012" y="329088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466" name="AutoShape 108"/>
          <p:cNvCxnSpPr>
            <a:cxnSpLocks noChangeShapeType="1"/>
            <a:endCxn id="418" idx="0"/>
          </p:cNvCxnSpPr>
          <p:nvPr>
            <p:custDataLst>
              <p:tags r:id="rId88"/>
            </p:custDataLst>
          </p:nvPr>
        </p:nvCxnSpPr>
        <p:spPr bwMode="auto">
          <a:xfrm>
            <a:off x="1347787" y="3643311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7" name="AutoShape 109"/>
          <p:cNvCxnSpPr>
            <a:cxnSpLocks noChangeShapeType="1"/>
            <a:endCxn id="417" idx="0"/>
          </p:cNvCxnSpPr>
          <p:nvPr>
            <p:custDataLst>
              <p:tags r:id="rId89"/>
            </p:custDataLst>
          </p:nvPr>
        </p:nvCxnSpPr>
        <p:spPr bwMode="auto">
          <a:xfrm>
            <a:off x="1951037" y="3643311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8" name="Text Box 110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3940175" y="384651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469" name="AutoShape 111"/>
          <p:cNvCxnSpPr>
            <a:cxnSpLocks noChangeShapeType="1"/>
            <a:stCxn id="468" idx="3"/>
            <a:endCxn id="394" idx="0"/>
          </p:cNvCxnSpPr>
          <p:nvPr>
            <p:custDataLst>
              <p:tags r:id="rId91"/>
            </p:custDataLst>
          </p:nvPr>
        </p:nvCxnSpPr>
        <p:spPr bwMode="auto">
          <a:xfrm>
            <a:off x="5013325" y="4030660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0" name="AutoShape 112"/>
          <p:cNvCxnSpPr>
            <a:cxnSpLocks noChangeShapeType="1"/>
            <a:stCxn id="401" idx="1"/>
          </p:cNvCxnSpPr>
          <p:nvPr>
            <p:custDataLst>
              <p:tags r:id="rId92"/>
            </p:custDataLst>
          </p:nvPr>
        </p:nvCxnSpPr>
        <p:spPr bwMode="auto">
          <a:xfrm flipH="1" flipV="1">
            <a:off x="5061744" y="2968379"/>
            <a:ext cx="542131" cy="17496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71" name="Group 113"/>
          <p:cNvGrpSpPr>
            <a:grpSpLocks/>
          </p:cNvGrpSpPr>
          <p:nvPr>
            <p:custDataLst>
              <p:tags r:id="rId93"/>
            </p:custDataLst>
          </p:nvPr>
        </p:nvGrpSpPr>
        <p:grpSpPr bwMode="auto">
          <a:xfrm>
            <a:off x="1620837" y="4317998"/>
            <a:ext cx="1649413" cy="1217612"/>
            <a:chOff x="978" y="2247"/>
            <a:chExt cx="1039" cy="767"/>
          </a:xfrm>
        </p:grpSpPr>
        <p:sp>
          <p:nvSpPr>
            <p:cNvPr id="472" name="Rectangle 114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473" name="Line 115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Line 116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Line 117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118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119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120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121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0" name="Text Box 122"/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706437" y="5192710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481" name="AutoShape 123"/>
          <p:cNvCxnSpPr>
            <a:cxnSpLocks noChangeShapeType="1"/>
            <a:stCxn id="480" idx="3"/>
            <a:endCxn id="479" idx="0"/>
          </p:cNvCxnSpPr>
          <p:nvPr>
            <p:custDataLst>
              <p:tags r:id="rId95"/>
            </p:custDataLst>
          </p:nvPr>
        </p:nvCxnSpPr>
        <p:spPr bwMode="auto">
          <a:xfrm>
            <a:off x="1550987" y="5376860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2" name="Text Box 124"/>
          <p:cNvSpPr txBox="1"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5953125" y="4162423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483" name="Text Box 125"/>
          <p:cNvSpPr txBox="1"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7321550" y="4060823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484" name="AutoShape 126"/>
          <p:cNvCxnSpPr>
            <a:cxnSpLocks noChangeShapeType="1"/>
            <a:stCxn id="482" idx="2"/>
            <a:endCxn id="427" idx="1"/>
          </p:cNvCxnSpPr>
          <p:nvPr>
            <p:custDataLst>
              <p:tags r:id="rId98"/>
            </p:custDataLst>
          </p:nvPr>
        </p:nvCxnSpPr>
        <p:spPr bwMode="auto">
          <a:xfrm flipH="1">
            <a:off x="6424612" y="4529135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5" name="AutoShape 127"/>
          <p:cNvCxnSpPr>
            <a:cxnSpLocks noChangeShapeType="1"/>
            <a:stCxn id="483" idx="2"/>
            <a:endCxn id="413" idx="0"/>
          </p:cNvCxnSpPr>
          <p:nvPr>
            <p:custDataLst>
              <p:tags r:id="rId99"/>
            </p:custDataLst>
          </p:nvPr>
        </p:nvCxnSpPr>
        <p:spPr bwMode="auto">
          <a:xfrm flipH="1">
            <a:off x="7964487" y="4427535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6" name="Text Box 128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 rot="5400000">
            <a:off x="5452269" y="4167978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Zero</a:t>
            </a:r>
          </a:p>
        </p:txBody>
      </p:sp>
      <p:sp>
        <p:nvSpPr>
          <p:cNvPr id="492" name="Text Box 51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104731" y="3071813"/>
            <a:ext cx="425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493" name="Text Box 52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6649243" y="3071813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494" name="Text Box 53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152481" y="3071813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</a:t>
            </a:r>
          </a:p>
        </p:txBody>
      </p:sp>
      <p:sp>
        <p:nvSpPr>
          <p:cNvPr id="495" name="Text Box 54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7636668" y="3071813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Imm16</a:t>
            </a:r>
          </a:p>
        </p:txBody>
      </p:sp>
      <p:sp>
        <p:nvSpPr>
          <p:cNvPr id="496" name="Rectangle 55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6273006" y="22098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Rectangle 56"/>
          <p:cNvSpPr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6804818" y="22098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Rectangle 57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7336631" y="22098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9" name="AutoShape 59"/>
          <p:cNvCxnSpPr>
            <a:cxnSpLocks noChangeShapeType="1"/>
            <a:stCxn id="496" idx="3"/>
            <a:endCxn id="497" idx="1"/>
          </p:cNvCxnSpPr>
          <p:nvPr>
            <p:custDataLst>
              <p:tags r:id="rId108"/>
            </p:custDataLst>
          </p:nvPr>
        </p:nvCxnSpPr>
        <p:spPr bwMode="auto">
          <a:xfrm>
            <a:off x="6361906" y="2254250"/>
            <a:ext cx="442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0" name="AutoShape 60"/>
          <p:cNvCxnSpPr>
            <a:cxnSpLocks noChangeShapeType="1"/>
            <a:stCxn id="497" idx="3"/>
            <a:endCxn id="498" idx="1"/>
          </p:cNvCxnSpPr>
          <p:nvPr>
            <p:custDataLst>
              <p:tags r:id="rId109"/>
            </p:custDataLst>
          </p:nvPr>
        </p:nvCxnSpPr>
        <p:spPr bwMode="auto">
          <a:xfrm>
            <a:off x="6893718" y="2254250"/>
            <a:ext cx="442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1" name="AutoShape 61"/>
          <p:cNvCxnSpPr>
            <a:cxnSpLocks noChangeShapeType="1"/>
            <a:stCxn id="498" idx="2"/>
            <a:endCxn id="494" idx="0"/>
          </p:cNvCxnSpPr>
          <p:nvPr>
            <p:custDataLst>
              <p:tags r:id="rId110"/>
            </p:custDataLst>
          </p:nvPr>
        </p:nvCxnSpPr>
        <p:spPr bwMode="auto">
          <a:xfrm flipH="1">
            <a:off x="7377906" y="2298700"/>
            <a:ext cx="3175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" name="AutoShape 62"/>
          <p:cNvCxnSpPr>
            <a:cxnSpLocks noChangeShapeType="1"/>
            <a:stCxn id="497" idx="2"/>
            <a:endCxn id="493" idx="0"/>
          </p:cNvCxnSpPr>
          <p:nvPr>
            <p:custDataLst>
              <p:tags r:id="rId111"/>
            </p:custDataLst>
          </p:nvPr>
        </p:nvCxnSpPr>
        <p:spPr bwMode="auto">
          <a:xfrm>
            <a:off x="6849268" y="2298700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3" name="AutoShape 63"/>
          <p:cNvCxnSpPr>
            <a:cxnSpLocks noChangeShapeType="1"/>
            <a:stCxn id="496" idx="2"/>
            <a:endCxn id="492" idx="0"/>
          </p:cNvCxnSpPr>
          <p:nvPr>
            <p:custDataLst>
              <p:tags r:id="rId112"/>
            </p:custDataLst>
          </p:nvPr>
        </p:nvCxnSpPr>
        <p:spPr bwMode="auto">
          <a:xfrm>
            <a:off x="6317456" y="2298700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4" name="Line 6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7930356" y="22574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05" name="AutoShape 65"/>
          <p:cNvCxnSpPr>
            <a:cxnSpLocks noChangeShapeType="1"/>
            <a:stCxn id="498" idx="3"/>
            <a:endCxn id="504" idx="0"/>
          </p:cNvCxnSpPr>
          <p:nvPr>
            <p:custDataLst>
              <p:tags r:id="rId114"/>
            </p:custDataLst>
          </p:nvPr>
        </p:nvCxnSpPr>
        <p:spPr bwMode="auto">
          <a:xfrm>
            <a:off x="7425531" y="2254250"/>
            <a:ext cx="5048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6" name="AutoShape 66"/>
          <p:cNvCxnSpPr>
            <a:cxnSpLocks noChangeShapeType="1"/>
            <a:stCxn id="504" idx="1"/>
            <a:endCxn id="495" idx="0"/>
          </p:cNvCxnSpPr>
          <p:nvPr>
            <p:custDataLst>
              <p:tags r:id="rId115"/>
            </p:custDataLst>
          </p:nvPr>
        </p:nvCxnSpPr>
        <p:spPr bwMode="auto">
          <a:xfrm flipH="1">
            <a:off x="8058943" y="2257425"/>
            <a:ext cx="3175" cy="814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7" name="Text Box 94"/>
          <p:cNvSpPr txBox="1">
            <a:spLocks noChangeArrowheads="1"/>
          </p:cNvSpPr>
          <p:nvPr>
            <p:custDataLst>
              <p:tags r:id="rId116"/>
            </p:custDataLst>
          </p:nvPr>
        </p:nvSpPr>
        <p:spPr bwMode="auto">
          <a:xfrm rot="5400000">
            <a:off x="6118225" y="2469356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[25:21]</a:t>
            </a:r>
          </a:p>
        </p:txBody>
      </p:sp>
      <p:sp>
        <p:nvSpPr>
          <p:cNvPr id="508" name="Text Box 95"/>
          <p:cNvSpPr txBox="1">
            <a:spLocks noChangeArrowheads="1"/>
          </p:cNvSpPr>
          <p:nvPr>
            <p:custDataLst>
              <p:tags r:id="rId117"/>
            </p:custDataLst>
          </p:nvPr>
        </p:nvSpPr>
        <p:spPr bwMode="auto">
          <a:xfrm rot="5400000">
            <a:off x="6665912" y="2469357"/>
            <a:ext cx="857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[20:16]</a:t>
            </a:r>
          </a:p>
        </p:txBody>
      </p:sp>
      <p:sp>
        <p:nvSpPr>
          <p:cNvPr id="509" name="Text Box 96"/>
          <p:cNvSpPr txBox="1">
            <a:spLocks noChangeArrowheads="1"/>
          </p:cNvSpPr>
          <p:nvPr>
            <p:custDataLst>
              <p:tags r:id="rId118"/>
            </p:custDataLst>
          </p:nvPr>
        </p:nvSpPr>
        <p:spPr bwMode="auto">
          <a:xfrm rot="5400000">
            <a:off x="7175500" y="2469356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[15:11]</a:t>
            </a:r>
          </a:p>
        </p:txBody>
      </p:sp>
      <p:sp>
        <p:nvSpPr>
          <p:cNvPr id="510" name="Text Box 97"/>
          <p:cNvSpPr txBox="1">
            <a:spLocks noChangeArrowheads="1"/>
          </p:cNvSpPr>
          <p:nvPr>
            <p:custDataLst>
              <p:tags r:id="rId119"/>
            </p:custDataLst>
          </p:nvPr>
        </p:nvSpPr>
        <p:spPr bwMode="auto">
          <a:xfrm rot="5400000">
            <a:off x="7900987" y="2431257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[15:0]</a:t>
            </a:r>
          </a:p>
        </p:txBody>
      </p:sp>
    </p:spTree>
    <p:extLst>
      <p:ext uri="{BB962C8B-B14F-4D97-AF65-F5344CB8AC3E}">
        <p14:creationId xmlns:p14="http://schemas.microsoft.com/office/powerpoint/2010/main" val="205434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original balancing penalty?</a:t>
            </a:r>
          </a:p>
          <a:p>
            <a:pPr lvl="1"/>
            <a:r>
              <a:rPr lang="en-US" dirty="0" smtClean="0"/>
              <a:t>After Improvement?</a:t>
            </a:r>
          </a:p>
          <a:p>
            <a:endParaRPr lang="en-US" dirty="0"/>
          </a:p>
          <a:p>
            <a:r>
              <a:rPr lang="en-US" dirty="0" smtClean="0"/>
              <a:t>How did it compare to Single Cycle?</a:t>
            </a:r>
          </a:p>
          <a:p>
            <a:pPr lvl="1"/>
            <a:r>
              <a:rPr lang="en-US" dirty="0" smtClean="0"/>
              <a:t>Where were the gains?  Losses?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3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a Multi Cycle CPU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Balancing Cycles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More Multi Cycle Board Work</a:t>
            </a:r>
          </a:p>
          <a:p>
            <a:pPr lvl="1"/>
            <a:r>
              <a:rPr lang="en-US" dirty="0" smtClean="0"/>
              <a:t>With Hints of </a:t>
            </a:r>
            <a:r>
              <a:rPr lang="en-US" dirty="0" err="1" smtClean="0"/>
              <a:t>MicroOps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Decoder for Single Cycle CPU: Look Up Table</a:t>
            </a:r>
          </a:p>
          <a:p>
            <a:pPr lvl="1"/>
            <a:r>
              <a:rPr lang="en-US" dirty="0" smtClean="0"/>
              <a:t>Depth =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r>
              <a:rPr lang="en-US" dirty="0" smtClean="0"/>
              <a:t>Width = # Control Signal Bits</a:t>
            </a:r>
          </a:p>
          <a:p>
            <a:endParaRPr lang="en-US" dirty="0"/>
          </a:p>
          <a:p>
            <a:r>
              <a:rPr lang="en-US" dirty="0" err="1" smtClean="0"/>
              <a:t>Multicycle</a:t>
            </a:r>
            <a:r>
              <a:rPr lang="en-US" dirty="0" smtClean="0"/>
              <a:t> adds </a:t>
            </a:r>
            <a:r>
              <a:rPr lang="en-US" b="1" dirty="0" smtClean="0"/>
              <a:t>states</a:t>
            </a:r>
            <a:r>
              <a:rPr lang="en-US" dirty="0" smtClean="0"/>
              <a:t> to the decoding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b="1" dirty="0" smtClean="0"/>
              <a:t>Finite State Machine</a:t>
            </a:r>
            <a:r>
              <a:rPr lang="en-US" dirty="0" smtClean="0"/>
              <a:t> to track these</a:t>
            </a:r>
          </a:p>
        </p:txBody>
      </p:sp>
    </p:spTree>
    <p:extLst>
      <p:ext uri="{BB962C8B-B14F-4D97-AF65-F5344CB8AC3E}">
        <p14:creationId xmlns:p14="http://schemas.microsoft.com/office/powerpoint/2010/main" val="42394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States and Transitions</a:t>
            </a:r>
          </a:p>
          <a:p>
            <a:endParaRPr lang="en-US" dirty="0"/>
          </a:p>
          <a:p>
            <a:r>
              <a:rPr lang="en-US" dirty="0" smtClean="0"/>
              <a:t>Move from one state to another along a transition line when the transition’s conditions are met</a:t>
            </a:r>
          </a:p>
        </p:txBody>
      </p:sp>
      <p:sp>
        <p:nvSpPr>
          <p:cNvPr id="10" name="Oval 9"/>
          <p:cNvSpPr/>
          <p:nvPr/>
        </p:nvSpPr>
        <p:spPr>
          <a:xfrm>
            <a:off x="14478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Off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On</a:t>
            </a:r>
            <a:endParaRPr lang="en-US" dirty="0"/>
          </a:p>
        </p:txBody>
      </p:sp>
      <p:cxnSp>
        <p:nvCxnSpPr>
          <p:cNvPr id="12" name="Curved Connector 11"/>
          <p:cNvCxnSpPr>
            <a:stCxn id="10" idx="7"/>
            <a:endCxn id="11" idx="2"/>
          </p:cNvCxnSpPr>
          <p:nvPr/>
        </p:nvCxnSpPr>
        <p:spPr>
          <a:xfrm rot="16200000" flipH="1">
            <a:off x="3867149" y="3905250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3"/>
            <a:endCxn id="10" idx="6"/>
          </p:cNvCxnSpPr>
          <p:nvPr/>
        </p:nvCxnSpPr>
        <p:spPr>
          <a:xfrm rot="5400000" flipH="1">
            <a:off x="4079175" y="4417126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51527" y="4531082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&lt;68F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81400" y="6307574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&gt;72F</a:t>
            </a:r>
            <a:endParaRPr lang="en-US" dirty="0"/>
          </a:p>
        </p:txBody>
      </p:sp>
      <p:cxnSp>
        <p:nvCxnSpPr>
          <p:cNvPr id="20" name="Curved Connector 19"/>
          <p:cNvCxnSpPr>
            <a:stCxn id="10" idx="1"/>
            <a:endCxn id="10" idx="2"/>
          </p:cNvCxnSpPr>
          <p:nvPr/>
        </p:nvCxnSpPr>
        <p:spPr>
          <a:xfrm rot="16200000" flipH="1" flipV="1">
            <a:off x="1297875" y="5238749"/>
            <a:ext cx="511875" cy="212025"/>
          </a:xfrm>
          <a:prstGeom prst="curvedConnector4">
            <a:avLst>
              <a:gd name="adj1" fmla="val -86081"/>
              <a:gd name="adj2" fmla="val 32282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6"/>
            <a:endCxn id="11" idx="7"/>
          </p:cNvCxnSpPr>
          <p:nvPr/>
        </p:nvCxnSpPr>
        <p:spPr>
          <a:xfrm flipH="1" flipV="1">
            <a:off x="6798375" y="5088825"/>
            <a:ext cx="212025" cy="511875"/>
          </a:xfrm>
          <a:prstGeom prst="curvedConnector4">
            <a:avLst>
              <a:gd name="adj1" fmla="val -107817"/>
              <a:gd name="adj2" fmla="val 1860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7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Spaghetti 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Architecture, FSMs:</a:t>
            </a:r>
          </a:p>
          <a:p>
            <a:pPr lvl="1"/>
            <a:r>
              <a:rPr lang="en-US" dirty="0" smtClean="0"/>
              <a:t>Usually transition on a clock edge</a:t>
            </a:r>
          </a:p>
          <a:p>
            <a:pPr lvl="1"/>
            <a:r>
              <a:rPr lang="en-US" dirty="0" smtClean="0"/>
              <a:t>Are Complete </a:t>
            </a:r>
          </a:p>
          <a:p>
            <a:pPr lvl="2"/>
            <a:r>
              <a:rPr lang="en-US" dirty="0" smtClean="0"/>
              <a:t>All states define transitions for all inputs</a:t>
            </a:r>
          </a:p>
          <a:p>
            <a:pPr lvl="1"/>
            <a:r>
              <a:rPr lang="en-US" dirty="0" smtClean="0"/>
              <a:t>Are deterministic (Unless Quantum)</a:t>
            </a:r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4478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Off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On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7"/>
            <a:endCxn id="6" idx="2"/>
          </p:cNvCxnSpPr>
          <p:nvPr/>
        </p:nvCxnSpPr>
        <p:spPr>
          <a:xfrm rot="16200000" flipH="1">
            <a:off x="3867149" y="3905250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5" idx="6"/>
          </p:cNvCxnSpPr>
          <p:nvPr/>
        </p:nvCxnSpPr>
        <p:spPr>
          <a:xfrm rot="5400000" flipH="1">
            <a:off x="4079175" y="4417126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1527" y="4531082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&lt;68F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6307574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&gt;72F</a:t>
            </a:r>
            <a:endParaRPr lang="en-US" dirty="0"/>
          </a:p>
        </p:txBody>
      </p:sp>
      <p:cxnSp>
        <p:nvCxnSpPr>
          <p:cNvPr id="7" name="Curved Connector 6"/>
          <p:cNvCxnSpPr>
            <a:stCxn id="5" idx="1"/>
            <a:endCxn id="5" idx="2"/>
          </p:cNvCxnSpPr>
          <p:nvPr/>
        </p:nvCxnSpPr>
        <p:spPr>
          <a:xfrm rot="16200000" flipH="1" flipV="1">
            <a:off x="1297875" y="5238749"/>
            <a:ext cx="511875" cy="212025"/>
          </a:xfrm>
          <a:prstGeom prst="curvedConnector4">
            <a:avLst>
              <a:gd name="adj1" fmla="val -86081"/>
              <a:gd name="adj2" fmla="val 32282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6"/>
            <a:endCxn id="6" idx="7"/>
          </p:cNvCxnSpPr>
          <p:nvPr/>
        </p:nvCxnSpPr>
        <p:spPr>
          <a:xfrm flipH="1" flipV="1">
            <a:off x="6798375" y="5088825"/>
            <a:ext cx="212025" cy="511875"/>
          </a:xfrm>
          <a:prstGeom prst="curvedConnector4">
            <a:avLst>
              <a:gd name="adj1" fmla="val -107817"/>
              <a:gd name="adj2" fmla="val 1860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 to hold current state</a:t>
            </a:r>
          </a:p>
          <a:p>
            <a:r>
              <a:rPr lang="en-US" dirty="0" smtClean="0"/>
              <a:t>Wires to provide inputs (arguments)</a:t>
            </a:r>
          </a:p>
          <a:p>
            <a:r>
              <a:rPr lang="en-US" dirty="0" smtClean="0"/>
              <a:t>Look Up Table(s) to map transitions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52190"/>
              </p:ext>
            </p:extLst>
          </p:nvPr>
        </p:nvGraphicFramePr>
        <p:xfrm>
          <a:off x="16002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</a:t>
                      </a:r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</a:t>
                      </a:r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1981200"/>
            <a:ext cx="1295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Logic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LUTs)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0059" y="183435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5126387" y="2862945"/>
            <a:ext cx="1104900" cy="38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endCxn id="11" idx="0"/>
          </p:cNvCxnSpPr>
          <p:nvPr/>
        </p:nvCxnSpPr>
        <p:spPr>
          <a:xfrm rot="10800000">
            <a:off x="5486401" y="3055382"/>
            <a:ext cx="2667005" cy="803118"/>
          </a:xfrm>
          <a:prstGeom prst="bentConnector3">
            <a:avLst>
              <a:gd name="adj1" fmla="val 1102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571622" y="3276717"/>
            <a:ext cx="858760" cy="304805"/>
          </a:xfrm>
          <a:prstGeom prst="bentConnector3">
            <a:avLst>
              <a:gd name="adj1" fmla="val 3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</p:cNvCxnSpPr>
          <p:nvPr/>
        </p:nvCxnSpPr>
        <p:spPr>
          <a:xfrm>
            <a:off x="5594630" y="2019022"/>
            <a:ext cx="863603" cy="647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</p:cNvCxnSpPr>
          <p:nvPr/>
        </p:nvCxnSpPr>
        <p:spPr>
          <a:xfrm flipV="1">
            <a:off x="5871274" y="2819400"/>
            <a:ext cx="586959" cy="235982"/>
          </a:xfrm>
          <a:prstGeom prst="bentConnector3">
            <a:avLst>
              <a:gd name="adj1" fmla="val 257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7850151" y="2502931"/>
            <a:ext cx="989049" cy="430492"/>
          </a:xfrm>
          <a:prstGeom prst="bentConnector3">
            <a:avLst>
              <a:gd name="adj1" fmla="val 304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01002" y="2145268"/>
            <a:ext cx="967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Hail Our Partial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Phase becomes an FSM State</a:t>
            </a:r>
          </a:p>
          <a:p>
            <a:endParaRPr lang="en-US" dirty="0" smtClean="0"/>
          </a:p>
          <a:p>
            <a:r>
              <a:rPr lang="en-US" dirty="0" smtClean="0"/>
              <a:t>Most states have only one transition that is always taken</a:t>
            </a:r>
          </a:p>
          <a:p>
            <a:pPr lvl="1"/>
            <a:r>
              <a:rPr lang="en-US" dirty="0" smtClean="0"/>
              <a:t>no conditions</a:t>
            </a:r>
          </a:p>
          <a:p>
            <a:pPr lvl="1"/>
            <a:endParaRPr lang="en-US" dirty="0"/>
          </a:p>
          <a:p>
            <a:r>
              <a:rPr lang="en-US" dirty="0" smtClean="0"/>
              <a:t>Note the Re-Use!</a:t>
            </a:r>
            <a:endParaRPr lang="en-US" dirty="0"/>
          </a:p>
        </p:txBody>
      </p:sp>
      <p:sp>
        <p:nvSpPr>
          <p:cNvPr id="34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2763" y="2138363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IFetch</a:t>
            </a:r>
          </a:p>
        </p:txBody>
      </p:sp>
      <p:sp>
        <p:nvSpPr>
          <p:cNvPr id="3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2763" y="31019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Decode</a:t>
            </a:r>
          </a:p>
        </p:txBody>
      </p:sp>
      <p:sp>
        <p:nvSpPr>
          <p:cNvPr id="39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0988" y="40671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Store 1</a:t>
            </a:r>
          </a:p>
        </p:txBody>
      </p:sp>
      <p:sp>
        <p:nvSpPr>
          <p:cNvPr id="40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39025" y="40671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Load 1</a:t>
            </a:r>
          </a:p>
        </p:txBody>
      </p:sp>
      <p:sp>
        <p:nvSpPr>
          <p:cNvPr id="41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39025" y="50323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Load 2</a:t>
            </a:r>
          </a:p>
        </p:txBody>
      </p:sp>
      <p:sp>
        <p:nvSpPr>
          <p:cNvPr id="42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439025" y="59975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Load 3</a:t>
            </a:r>
          </a:p>
        </p:txBody>
      </p:sp>
      <p:sp>
        <p:nvSpPr>
          <p:cNvPr id="43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60988" y="50323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Store 2</a:t>
            </a:r>
          </a:p>
        </p:txBody>
      </p:sp>
      <p:cxnSp>
        <p:nvCxnSpPr>
          <p:cNvPr id="44" name="AutoShape 14"/>
          <p:cNvCxnSpPr>
            <a:cxnSpLocks noChangeShapeType="1"/>
            <a:stCxn id="34" idx="4"/>
            <a:endCxn id="35" idx="0"/>
          </p:cNvCxnSpPr>
          <p:nvPr>
            <p:custDataLst>
              <p:tags r:id="rId8"/>
            </p:custDataLst>
          </p:nvPr>
        </p:nvCxnSpPr>
        <p:spPr bwMode="auto">
          <a:xfrm rot="5400000">
            <a:off x="4566443" y="2909095"/>
            <a:ext cx="3857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17"/>
          <p:cNvCxnSpPr>
            <a:cxnSpLocks noChangeShapeType="1"/>
            <a:stCxn id="35" idx="5"/>
            <a:endCxn id="39" idx="0"/>
          </p:cNvCxnSpPr>
          <p:nvPr>
            <p:custDataLst>
              <p:tags r:id="rId9"/>
            </p:custDataLst>
          </p:nvPr>
        </p:nvCxnSpPr>
        <p:spPr bwMode="auto">
          <a:xfrm rot="16200000" flipH="1">
            <a:off x="5196681" y="3466307"/>
            <a:ext cx="471488" cy="730250"/>
          </a:xfrm>
          <a:prstGeom prst="curvedConnector3">
            <a:avLst>
              <a:gd name="adj1" fmla="val 5892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18"/>
          <p:cNvCxnSpPr>
            <a:cxnSpLocks noChangeShapeType="1"/>
            <a:stCxn id="35" idx="6"/>
            <a:endCxn id="40" idx="0"/>
          </p:cNvCxnSpPr>
          <p:nvPr>
            <p:custDataLst>
              <p:tags r:id="rId10"/>
            </p:custDataLst>
          </p:nvPr>
        </p:nvCxnSpPr>
        <p:spPr bwMode="auto">
          <a:xfrm>
            <a:off x="5195888" y="3390901"/>
            <a:ext cx="2679700" cy="6762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20"/>
          <p:cNvCxnSpPr>
            <a:cxnSpLocks noChangeShapeType="1"/>
            <a:stCxn id="39" idx="4"/>
            <a:endCxn id="43" idx="0"/>
          </p:cNvCxnSpPr>
          <p:nvPr>
            <p:custDataLst>
              <p:tags r:id="rId11"/>
            </p:custDataLst>
          </p:nvPr>
        </p:nvCxnSpPr>
        <p:spPr bwMode="auto">
          <a:xfrm rot="5400000">
            <a:off x="5603875" y="4838701"/>
            <a:ext cx="387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23"/>
          <p:cNvCxnSpPr>
            <a:cxnSpLocks noChangeShapeType="1"/>
            <a:stCxn id="43" idx="4"/>
            <a:endCxn id="34" idx="6"/>
          </p:cNvCxnSpPr>
          <p:nvPr>
            <p:custDataLst>
              <p:tags r:id="rId12"/>
            </p:custDataLst>
          </p:nvPr>
        </p:nvCxnSpPr>
        <p:spPr bwMode="auto">
          <a:xfrm rot="16200000" flipV="1">
            <a:off x="3905250" y="3717926"/>
            <a:ext cx="3182938" cy="601662"/>
          </a:xfrm>
          <a:prstGeom prst="curvedConnector4">
            <a:avLst>
              <a:gd name="adj1" fmla="val -7181"/>
              <a:gd name="adj2" fmla="val -1525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24"/>
          <p:cNvCxnSpPr>
            <a:cxnSpLocks noChangeShapeType="1"/>
            <a:stCxn id="40" idx="4"/>
            <a:endCxn id="41" idx="0"/>
          </p:cNvCxnSpPr>
          <p:nvPr>
            <p:custDataLst>
              <p:tags r:id="rId13"/>
            </p:custDataLst>
          </p:nvPr>
        </p:nvCxnSpPr>
        <p:spPr bwMode="auto">
          <a:xfrm rot="5400000">
            <a:off x="7681913" y="4838701"/>
            <a:ext cx="387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" name="AutoShape 25"/>
          <p:cNvCxnSpPr>
            <a:cxnSpLocks noChangeShapeType="1"/>
            <a:stCxn id="41" idx="4"/>
            <a:endCxn id="42" idx="0"/>
          </p:cNvCxnSpPr>
          <p:nvPr>
            <p:custDataLst>
              <p:tags r:id="rId14"/>
            </p:custDataLst>
          </p:nvPr>
        </p:nvCxnSpPr>
        <p:spPr bwMode="auto">
          <a:xfrm rot="5400000">
            <a:off x="7681913" y="5803901"/>
            <a:ext cx="387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26"/>
          <p:cNvCxnSpPr>
            <a:cxnSpLocks noChangeShapeType="1"/>
            <a:stCxn id="42" idx="4"/>
            <a:endCxn id="34" idx="7"/>
          </p:cNvCxnSpPr>
          <p:nvPr>
            <p:custDataLst>
              <p:tags r:id="rId15"/>
            </p:custDataLst>
          </p:nvPr>
        </p:nvCxnSpPr>
        <p:spPr bwMode="auto">
          <a:xfrm rot="16200000" flipV="1">
            <a:off x="4294981" y="2994820"/>
            <a:ext cx="4352925" cy="2808288"/>
          </a:xfrm>
          <a:prstGeom prst="curvedConnector5">
            <a:avLst>
              <a:gd name="adj1" fmla="val -5250"/>
              <a:gd name="adj2" fmla="val -37935"/>
              <a:gd name="adj3" fmla="val 10718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9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205413" y="3516313"/>
            <a:ext cx="11207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Op = = 43</a:t>
            </a:r>
          </a:p>
        </p:txBody>
      </p:sp>
      <p:sp>
        <p:nvSpPr>
          <p:cNvPr id="60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54850" y="3241676"/>
            <a:ext cx="11207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Op = = 35</a:t>
            </a:r>
          </a:p>
        </p:txBody>
      </p:sp>
    </p:spTree>
    <p:extLst>
      <p:ext uri="{BB962C8B-B14F-4D97-AF65-F5344CB8AC3E}">
        <p14:creationId xmlns:p14="http://schemas.microsoft.com/office/powerpoint/2010/main" val="84098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Enumerate states</a:t>
            </a:r>
          </a:p>
          <a:p>
            <a:r>
              <a:rPr lang="en-US" dirty="0" smtClean="0"/>
              <a:t>Assign Values</a:t>
            </a:r>
          </a:p>
          <a:p>
            <a:r>
              <a:rPr lang="en-US" dirty="0" smtClean="0"/>
              <a:t>Calculate Width</a:t>
            </a:r>
          </a:p>
          <a:p>
            <a:r>
              <a:rPr lang="en-US" dirty="0" smtClean="0"/>
              <a:t>Make a LUT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901160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IFetch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80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1027</Words>
  <Application>Microsoft Office PowerPoint</Application>
  <PresentationFormat>On-screen Show (4:3)</PresentationFormat>
  <Paragraphs>393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b1111 Timing and Control</vt:lpstr>
      <vt:lpstr>Acknowledgements</vt:lpstr>
      <vt:lpstr>Today</vt:lpstr>
      <vt:lpstr>Decoding Instructions</vt:lpstr>
      <vt:lpstr>Finite State Machines</vt:lpstr>
      <vt:lpstr>Flying Spaghetti Monsters</vt:lpstr>
      <vt:lpstr>FSM Implementation</vt:lpstr>
      <vt:lpstr>All Hail Our Partial FSM</vt:lpstr>
      <vt:lpstr>Process</vt:lpstr>
      <vt:lpstr>Process</vt:lpstr>
      <vt:lpstr>Process</vt:lpstr>
      <vt:lpstr>2 LUTs 1 State Machine</vt:lpstr>
      <vt:lpstr>Balance</vt:lpstr>
      <vt:lpstr>Example</vt:lpstr>
      <vt:lpstr>Example</vt:lpstr>
      <vt:lpstr>Balancing</vt:lpstr>
      <vt:lpstr>Example Timings</vt:lpstr>
      <vt:lpstr>Multi Cycle w/ Controls</vt:lpstr>
      <vt:lpstr>With Remaining Time</vt:lpstr>
      <vt:lpstr>Bonus Work</vt:lpstr>
      <vt:lpstr>Ultra Bonus Work</vt:lpstr>
      <vt:lpstr>PowerPoint Presentation</vt:lpstr>
      <vt:lpstr>Conclusions?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b1111 Timing and Control</dc:title>
  <dc:creator>Eric</dc:creator>
  <cp:lastModifiedBy>Eric</cp:lastModifiedBy>
  <cp:revision>29</cp:revision>
  <dcterms:created xsi:type="dcterms:W3CDTF">2012-10-23T20:19:10Z</dcterms:created>
  <dcterms:modified xsi:type="dcterms:W3CDTF">2012-10-25T15:23:57Z</dcterms:modified>
</cp:coreProperties>
</file>