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11" r:id="rId3"/>
    <p:sldId id="312" r:id="rId4"/>
    <p:sldId id="313" r:id="rId5"/>
    <p:sldId id="318" r:id="rId6"/>
    <p:sldId id="314" r:id="rId7"/>
    <p:sldId id="315" r:id="rId8"/>
    <p:sldId id="316" r:id="rId9"/>
    <p:sldId id="317" r:id="rId10"/>
    <p:sldId id="31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-32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5B034-339A-4E2D-B092-6681B527D9E3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9E98-2FFA-4DBD-87C2-6AAC0A17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This was a day that I was sick and unable</a:t>
            </a:r>
            <a:r>
              <a:rPr lang="en-US" baseline="0" dirty="0" smtClean="0"/>
              <a:t> to effectively run class.  When running with full faculties, I’d make the following changes: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We have now run this enough times that we can pull from previous years of broken register files.  Lets do that so we have a full spread.  This also means we can ignore some if they are too weird to be pedagogically useful.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Include N register files that work.  Don’t tell them what N is.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Self directed groups ran awesomely.  Finish it with a full class pull-together, but keep groups of groups.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the remaining 30 minutes to assign the midterm this day instead of next.  This time it fell over </a:t>
            </a:r>
            <a:r>
              <a:rPr lang="en-US" baseline="0" smtClean="0"/>
              <a:t>family weekend, so…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9E98-2FFA-4DBD-87C2-6AAC0A17FD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3F7-1B4C-471B-A3EB-1D6EDAED451B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5108-3D88-445A-BDEB-AECD47AB7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nyurl.com/mp1-demo-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mp1-fault-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3@gmai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b1011</a:t>
            </a:r>
            <a:br>
              <a:rPr lang="en-US" dirty="0" smtClean="0"/>
            </a:br>
            <a:r>
              <a:rPr lang="en-US" dirty="0" smtClean="0"/>
              <a:t>Test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Derek </a:t>
            </a:r>
            <a:r>
              <a:rPr lang="en-US" dirty="0" err="1" smtClean="0"/>
              <a:t>Redfern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Test Benches</a:t>
            </a:r>
          </a:p>
          <a:p>
            <a:endParaRPr lang="en-US" dirty="0"/>
          </a:p>
          <a:p>
            <a:r>
              <a:rPr lang="en-US" dirty="0" smtClean="0"/>
              <a:t>Lab 2 Post Mortem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Testers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Instructions 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/>
              </a:rPr>
              <a:t>http://www.tinyurl.com/mp1-demo-13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Test each register file in sequence</a:t>
            </a:r>
          </a:p>
          <a:p>
            <a:pPr lvl="1"/>
            <a:r>
              <a:rPr lang="en-US" dirty="0" smtClean="0"/>
              <a:t>They should all fail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Which ones passed? Failed?</a:t>
            </a:r>
          </a:p>
        </p:txBody>
      </p:sp>
    </p:spTree>
    <p:extLst>
      <p:ext uri="{BB962C8B-B14F-4D97-AF65-F5344CB8AC3E}">
        <p14:creationId xmlns:p14="http://schemas.microsoft.com/office/powerpoint/2010/main" val="41892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Testers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Faults are listed: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tinyurl.com/mp1-fault-13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did these faults slip past?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in groups of 2 or 3 groups:</a:t>
            </a:r>
          </a:p>
          <a:p>
            <a:pPr lvl="1"/>
            <a:r>
              <a:rPr lang="en-US" dirty="0" smtClean="0"/>
              <a:t>What types of faults did you catch?</a:t>
            </a:r>
          </a:p>
          <a:p>
            <a:pPr lvl="1"/>
            <a:r>
              <a:rPr lang="en-US" dirty="0" smtClean="0"/>
              <a:t>What did you miss?</a:t>
            </a:r>
          </a:p>
          <a:p>
            <a:pPr lvl="1"/>
            <a:r>
              <a:rPr lang="en-US" dirty="0" smtClean="0"/>
              <a:t>How would you improve your testing algorithm?</a:t>
            </a:r>
          </a:p>
          <a:p>
            <a:pPr lvl="1"/>
            <a:endParaRPr lang="en-US" dirty="0"/>
          </a:p>
          <a:p>
            <a:r>
              <a:rPr lang="en-US" dirty="0" smtClean="0"/>
              <a:t>What can you take advantage of?</a:t>
            </a:r>
          </a:p>
          <a:p>
            <a:pPr lvl="1"/>
            <a:r>
              <a:rPr lang="en-US" dirty="0" smtClean="0"/>
              <a:t>Did you use both Read Ports?</a:t>
            </a:r>
          </a:p>
          <a:p>
            <a:pPr lvl="1"/>
            <a:r>
              <a:rPr lang="en-US" dirty="0" smtClean="0"/>
              <a:t>What assumptions did you make?</a:t>
            </a:r>
          </a:p>
        </p:txBody>
      </p:sp>
    </p:spTree>
    <p:extLst>
      <p:ext uri="{BB962C8B-B14F-4D97-AF65-F5344CB8AC3E}">
        <p14:creationId xmlns:p14="http://schemas.microsoft.com/office/powerpoint/2010/main" val="17954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back at your work plan</a:t>
            </a:r>
          </a:p>
          <a:p>
            <a:pPr lvl="1"/>
            <a:r>
              <a:rPr lang="en-US" dirty="0" smtClean="0"/>
              <a:t>How accurate was it?</a:t>
            </a:r>
          </a:p>
          <a:p>
            <a:pPr lvl="1"/>
            <a:endParaRPr lang="en-US" dirty="0"/>
          </a:p>
          <a:p>
            <a:r>
              <a:rPr lang="en-US" dirty="0" smtClean="0"/>
              <a:t>Point by point, compare prediction to actual</a:t>
            </a:r>
          </a:p>
          <a:p>
            <a:pPr lvl="1"/>
            <a:r>
              <a:rPr lang="en-US" dirty="0" smtClean="0"/>
              <a:t>This is not a blame session</a:t>
            </a:r>
          </a:p>
          <a:p>
            <a:pPr lvl="1"/>
            <a:r>
              <a:rPr lang="en-US" dirty="0" smtClean="0"/>
              <a:t>Make more accurate predictions in the future</a:t>
            </a:r>
          </a:p>
          <a:p>
            <a:pPr lvl="1"/>
            <a:endParaRPr lang="en-US" dirty="0"/>
          </a:p>
          <a:p>
            <a:r>
              <a:rPr lang="en-US" dirty="0" smtClean="0"/>
              <a:t>Send comparison to </a:t>
            </a:r>
            <a:r>
              <a:rPr lang="en-US" dirty="0" smtClean="0">
                <a:hlinkClick r:id="rId2"/>
              </a:rPr>
              <a:t>comparch13@gmai.com</a:t>
            </a:r>
            <a:endParaRPr lang="en-US" dirty="0" smtClean="0"/>
          </a:p>
          <a:p>
            <a:pPr lvl="1"/>
            <a:r>
              <a:rPr lang="en-US" dirty="0" smtClean="0"/>
              <a:t>Subject [MP1] Work Plan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is Midterm Day</a:t>
            </a:r>
          </a:p>
          <a:p>
            <a:pPr lvl="1"/>
            <a:r>
              <a:rPr lang="en-US" dirty="0" smtClean="0"/>
              <a:t>Hooray!</a:t>
            </a:r>
          </a:p>
          <a:p>
            <a:pPr lvl="1"/>
            <a:endParaRPr lang="en-US" dirty="0"/>
          </a:p>
          <a:p>
            <a:r>
              <a:rPr lang="en-US" dirty="0" smtClean="0"/>
              <a:t>Covers everything before processors</a:t>
            </a:r>
          </a:p>
          <a:p>
            <a:endParaRPr lang="en-US" dirty="0"/>
          </a:p>
          <a:p>
            <a:r>
              <a:rPr lang="en-US" dirty="0" smtClean="0"/>
              <a:t>Open Book, Open Notes, Open everything</a:t>
            </a:r>
          </a:p>
          <a:p>
            <a:pPr lvl="1"/>
            <a:r>
              <a:rPr lang="en-US" dirty="0" smtClean="0"/>
              <a:t>Except Humans</a:t>
            </a:r>
          </a:p>
        </p:txBody>
      </p:sp>
    </p:spTree>
    <p:extLst>
      <p:ext uri="{BB962C8B-B14F-4D97-AF65-F5344CB8AC3E}">
        <p14:creationId xmlns:p14="http://schemas.microsoft.com/office/powerpoint/2010/main" val="2625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r>
              <a:rPr lang="en-US" dirty="0"/>
              <a:t> Study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Specification </a:t>
            </a:r>
            <a:r>
              <a:rPr lang="en-US" dirty="0"/>
              <a:t>Documentation</a:t>
            </a:r>
          </a:p>
          <a:p>
            <a:pPr lvl="1"/>
            <a:r>
              <a:rPr lang="en-US" dirty="0" smtClean="0"/>
              <a:t>Black Boxes</a:t>
            </a:r>
          </a:p>
          <a:p>
            <a:pPr lvl="1"/>
            <a:r>
              <a:rPr lang="en-US" dirty="0" smtClean="0"/>
              <a:t>Do it in Human First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Sizes of structures (Number of Gate Inputs)</a:t>
            </a:r>
          </a:p>
          <a:p>
            <a:endParaRPr lang="en-US" dirty="0" smtClean="0"/>
          </a:p>
          <a:p>
            <a:r>
              <a:rPr lang="en-US" dirty="0" smtClean="0"/>
              <a:t>Types of Flip Flops</a:t>
            </a:r>
          </a:p>
          <a:p>
            <a:endParaRPr lang="en-US" dirty="0" smtClean="0"/>
          </a:p>
          <a:p>
            <a:r>
              <a:rPr lang="en-US" dirty="0" smtClean="0"/>
              <a:t>Digital Logic</a:t>
            </a:r>
          </a:p>
          <a:p>
            <a:pPr lvl="1"/>
            <a:r>
              <a:rPr lang="en-US" dirty="0" err="1" smtClean="0"/>
              <a:t>Karnaugh</a:t>
            </a:r>
            <a:r>
              <a:rPr lang="en-US" dirty="0" smtClean="0"/>
              <a:t>, Boolean Laws</a:t>
            </a:r>
          </a:p>
        </p:txBody>
      </p:sp>
    </p:spTree>
    <p:extLst>
      <p:ext uri="{BB962C8B-B14F-4D97-AF65-F5344CB8AC3E}">
        <p14:creationId xmlns:p14="http://schemas.microsoft.com/office/powerpoint/2010/main" val="7837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8664</TotalTime>
  <Words>324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b1011 Test Day</vt:lpstr>
      <vt:lpstr>Acknowledgements</vt:lpstr>
      <vt:lpstr>Today</vt:lpstr>
      <vt:lpstr>Testing the Testers</vt:lpstr>
      <vt:lpstr>Testing the Testers</vt:lpstr>
      <vt:lpstr>Post Mortem</vt:lpstr>
      <vt:lpstr>Post Mortem</vt:lpstr>
      <vt:lpstr>Midterm</vt:lpstr>
      <vt:lpstr>Midterm Study Hints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 VanWyk</cp:lastModifiedBy>
  <cp:revision>60</cp:revision>
  <dcterms:created xsi:type="dcterms:W3CDTF">2012-10-10T22:55:20Z</dcterms:created>
  <dcterms:modified xsi:type="dcterms:W3CDTF">2013-10-20T19:15:45Z</dcterms:modified>
</cp:coreProperties>
</file>