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2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3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4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5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notesSlides/notesSlide6.xml" ContentType="application/vnd.openxmlformats-officedocument.presentationml.notesSlide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notesSlides/notesSlide9.xml" ContentType="application/vnd.openxmlformats-officedocument.presentationml.notesSlide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notesSlides/notesSlide10.xml" ContentType="application/vnd.openxmlformats-officedocument.presentationml.notesSlide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notesSlides/notesSlide11.xml" ContentType="application/vnd.openxmlformats-officedocument.presentationml.notesSlide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notesSlides/notesSlide12.xml" ContentType="application/vnd.openxmlformats-officedocument.presentationml.notesSlide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notesSlides/notesSlide13.xml" ContentType="application/vnd.openxmlformats-officedocument.presentationml.notesSlide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notesSlides/notesSlide14.xml" ContentType="application/vnd.openxmlformats-officedocument.presentationml.notesSlide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97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63" r:id="rId13"/>
    <p:sldId id="260" r:id="rId14"/>
    <p:sldId id="264" r:id="rId15"/>
    <p:sldId id="265" r:id="rId16"/>
    <p:sldId id="266" r:id="rId17"/>
    <p:sldId id="267" r:id="rId18"/>
    <p:sldId id="274" r:id="rId19"/>
    <p:sldId id="268" r:id="rId20"/>
    <p:sldId id="270" r:id="rId21"/>
    <p:sldId id="275" r:id="rId22"/>
    <p:sldId id="278" r:id="rId23"/>
    <p:sldId id="279" r:id="rId24"/>
    <p:sldId id="284" r:id="rId25"/>
    <p:sldId id="285" r:id="rId26"/>
    <p:sldId id="286" r:id="rId27"/>
    <p:sldId id="290" r:id="rId28"/>
    <p:sldId id="289" r:id="rId29"/>
    <p:sldId id="299" r:id="rId30"/>
    <p:sldId id="300" r:id="rId31"/>
    <p:sldId id="301" r:id="rId32"/>
    <p:sldId id="302" r:id="rId33"/>
    <p:sldId id="303" r:id="rId34"/>
    <p:sldId id="271" r:id="rId35"/>
    <p:sldId id="281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799EE3-9E3C-4DF6-89E9-34BA5E98A6C5}">
          <p14:sldIdLst>
            <p14:sldId id="257"/>
            <p14:sldId id="258"/>
            <p14:sldId id="259"/>
            <p14:sldId id="297"/>
            <p14:sldId id="291"/>
            <p14:sldId id="292"/>
            <p14:sldId id="293"/>
            <p14:sldId id="294"/>
            <p14:sldId id="295"/>
            <p14:sldId id="296"/>
            <p14:sldId id="298"/>
            <p14:sldId id="263"/>
            <p14:sldId id="260"/>
            <p14:sldId id="264"/>
            <p14:sldId id="265"/>
            <p14:sldId id="266"/>
            <p14:sldId id="267"/>
            <p14:sldId id="274"/>
            <p14:sldId id="268"/>
            <p14:sldId id="270"/>
            <p14:sldId id="275"/>
            <p14:sldId id="278"/>
            <p14:sldId id="279"/>
            <p14:sldId id="284"/>
            <p14:sldId id="285"/>
            <p14:sldId id="286"/>
            <p14:sldId id="290"/>
            <p14:sldId id="289"/>
            <p14:sldId id="299"/>
            <p14:sldId id="300"/>
            <p14:sldId id="301"/>
            <p14:sldId id="302"/>
            <p14:sldId id="303"/>
            <p14:sldId id="271"/>
            <p14:sldId id="281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18" autoAdjust="0"/>
  </p:normalViewPr>
  <p:slideViewPr>
    <p:cSldViewPr>
      <p:cViewPr>
        <p:scale>
          <a:sx n="66" d="100"/>
          <a:sy n="66" d="100"/>
        </p:scale>
        <p:origin x="-2934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9D98D-69D1-4569-8E75-C36698A7BCA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35FE-86E9-4FE1-826D-E3B6F97B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4500 ns</a:t>
            </a:r>
          </a:p>
          <a:p>
            <a:r>
              <a:rPr lang="en-US" dirty="0" smtClean="0"/>
              <a:t>4000</a:t>
            </a:r>
            <a:r>
              <a:rPr lang="en-US" baseline="0" dirty="0" smtClean="0"/>
              <a:t> ns</a:t>
            </a:r>
          </a:p>
          <a:p>
            <a:r>
              <a:rPr lang="en-US" baseline="0" dirty="0" smtClean="0"/>
              <a:t>1040 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35FE-86E9-4FE1-826D-E3B6F97BB8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BC3F-CA8E-43A0-AD66-61F455D7A305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169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26" Type="http://schemas.openxmlformats.org/officeDocument/2006/relationships/tags" Target="../tags/tag193.xml"/><Relationship Id="rId3" Type="http://schemas.openxmlformats.org/officeDocument/2006/relationships/tags" Target="../tags/tag170.xml"/><Relationship Id="rId21" Type="http://schemas.openxmlformats.org/officeDocument/2006/relationships/tags" Target="../tags/tag188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tags" Target="../tags/tag187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221.xml"/><Relationship Id="rId117" Type="http://schemas.openxmlformats.org/officeDocument/2006/relationships/tags" Target="../tags/tag312.xml"/><Relationship Id="rId21" Type="http://schemas.openxmlformats.org/officeDocument/2006/relationships/tags" Target="../tags/tag216.xml"/><Relationship Id="rId42" Type="http://schemas.openxmlformats.org/officeDocument/2006/relationships/tags" Target="../tags/tag237.xml"/><Relationship Id="rId47" Type="http://schemas.openxmlformats.org/officeDocument/2006/relationships/tags" Target="../tags/tag242.xml"/><Relationship Id="rId63" Type="http://schemas.openxmlformats.org/officeDocument/2006/relationships/tags" Target="../tags/tag258.xml"/><Relationship Id="rId68" Type="http://schemas.openxmlformats.org/officeDocument/2006/relationships/tags" Target="../tags/tag263.xml"/><Relationship Id="rId84" Type="http://schemas.openxmlformats.org/officeDocument/2006/relationships/tags" Target="../tags/tag279.xml"/><Relationship Id="rId89" Type="http://schemas.openxmlformats.org/officeDocument/2006/relationships/tags" Target="../tags/tag284.xml"/><Relationship Id="rId112" Type="http://schemas.openxmlformats.org/officeDocument/2006/relationships/tags" Target="../tags/tag307.xml"/><Relationship Id="rId16" Type="http://schemas.openxmlformats.org/officeDocument/2006/relationships/tags" Target="../tags/tag211.xml"/><Relationship Id="rId107" Type="http://schemas.openxmlformats.org/officeDocument/2006/relationships/tags" Target="../tags/tag302.xml"/><Relationship Id="rId11" Type="http://schemas.openxmlformats.org/officeDocument/2006/relationships/tags" Target="../tags/tag206.xml"/><Relationship Id="rId32" Type="http://schemas.openxmlformats.org/officeDocument/2006/relationships/tags" Target="../tags/tag227.xml"/><Relationship Id="rId37" Type="http://schemas.openxmlformats.org/officeDocument/2006/relationships/tags" Target="../tags/tag232.xml"/><Relationship Id="rId53" Type="http://schemas.openxmlformats.org/officeDocument/2006/relationships/tags" Target="../tags/tag248.xml"/><Relationship Id="rId58" Type="http://schemas.openxmlformats.org/officeDocument/2006/relationships/tags" Target="../tags/tag253.xml"/><Relationship Id="rId74" Type="http://schemas.openxmlformats.org/officeDocument/2006/relationships/tags" Target="../tags/tag269.xml"/><Relationship Id="rId79" Type="http://schemas.openxmlformats.org/officeDocument/2006/relationships/tags" Target="../tags/tag274.xml"/><Relationship Id="rId102" Type="http://schemas.openxmlformats.org/officeDocument/2006/relationships/tags" Target="../tags/tag297.xml"/><Relationship Id="rId5" Type="http://schemas.openxmlformats.org/officeDocument/2006/relationships/tags" Target="../tags/tag200.xml"/><Relationship Id="rId61" Type="http://schemas.openxmlformats.org/officeDocument/2006/relationships/tags" Target="../tags/tag256.xml"/><Relationship Id="rId82" Type="http://schemas.openxmlformats.org/officeDocument/2006/relationships/tags" Target="../tags/tag277.xml"/><Relationship Id="rId90" Type="http://schemas.openxmlformats.org/officeDocument/2006/relationships/tags" Target="../tags/tag285.xml"/><Relationship Id="rId95" Type="http://schemas.openxmlformats.org/officeDocument/2006/relationships/tags" Target="../tags/tag290.xml"/><Relationship Id="rId19" Type="http://schemas.openxmlformats.org/officeDocument/2006/relationships/tags" Target="../tags/tag214.xml"/><Relationship Id="rId14" Type="http://schemas.openxmlformats.org/officeDocument/2006/relationships/tags" Target="../tags/tag209.xml"/><Relationship Id="rId22" Type="http://schemas.openxmlformats.org/officeDocument/2006/relationships/tags" Target="../tags/tag217.xml"/><Relationship Id="rId27" Type="http://schemas.openxmlformats.org/officeDocument/2006/relationships/tags" Target="../tags/tag222.xml"/><Relationship Id="rId30" Type="http://schemas.openxmlformats.org/officeDocument/2006/relationships/tags" Target="../tags/tag225.xml"/><Relationship Id="rId35" Type="http://schemas.openxmlformats.org/officeDocument/2006/relationships/tags" Target="../tags/tag230.xml"/><Relationship Id="rId43" Type="http://schemas.openxmlformats.org/officeDocument/2006/relationships/tags" Target="../tags/tag238.xml"/><Relationship Id="rId48" Type="http://schemas.openxmlformats.org/officeDocument/2006/relationships/tags" Target="../tags/tag243.xml"/><Relationship Id="rId56" Type="http://schemas.openxmlformats.org/officeDocument/2006/relationships/tags" Target="../tags/tag251.xml"/><Relationship Id="rId64" Type="http://schemas.openxmlformats.org/officeDocument/2006/relationships/tags" Target="../tags/tag259.xml"/><Relationship Id="rId69" Type="http://schemas.openxmlformats.org/officeDocument/2006/relationships/tags" Target="../tags/tag264.xml"/><Relationship Id="rId77" Type="http://schemas.openxmlformats.org/officeDocument/2006/relationships/tags" Target="../tags/tag272.xml"/><Relationship Id="rId100" Type="http://schemas.openxmlformats.org/officeDocument/2006/relationships/tags" Target="../tags/tag295.xml"/><Relationship Id="rId105" Type="http://schemas.openxmlformats.org/officeDocument/2006/relationships/tags" Target="../tags/tag300.xml"/><Relationship Id="rId113" Type="http://schemas.openxmlformats.org/officeDocument/2006/relationships/tags" Target="../tags/tag308.xml"/><Relationship Id="rId118" Type="http://schemas.openxmlformats.org/officeDocument/2006/relationships/tags" Target="../tags/tag313.xml"/><Relationship Id="rId8" Type="http://schemas.openxmlformats.org/officeDocument/2006/relationships/tags" Target="../tags/tag203.xml"/><Relationship Id="rId51" Type="http://schemas.openxmlformats.org/officeDocument/2006/relationships/tags" Target="../tags/tag246.xml"/><Relationship Id="rId72" Type="http://schemas.openxmlformats.org/officeDocument/2006/relationships/tags" Target="../tags/tag267.xml"/><Relationship Id="rId80" Type="http://schemas.openxmlformats.org/officeDocument/2006/relationships/tags" Target="../tags/tag275.xml"/><Relationship Id="rId85" Type="http://schemas.openxmlformats.org/officeDocument/2006/relationships/tags" Target="../tags/tag280.xml"/><Relationship Id="rId93" Type="http://schemas.openxmlformats.org/officeDocument/2006/relationships/tags" Target="../tags/tag288.xml"/><Relationship Id="rId98" Type="http://schemas.openxmlformats.org/officeDocument/2006/relationships/tags" Target="../tags/tag293.xml"/><Relationship Id="rId121" Type="http://schemas.openxmlformats.org/officeDocument/2006/relationships/slideLayout" Target="../slideLayouts/slideLayout2.xml"/><Relationship Id="rId3" Type="http://schemas.openxmlformats.org/officeDocument/2006/relationships/tags" Target="../tags/tag198.xml"/><Relationship Id="rId12" Type="http://schemas.openxmlformats.org/officeDocument/2006/relationships/tags" Target="../tags/tag207.xml"/><Relationship Id="rId17" Type="http://schemas.openxmlformats.org/officeDocument/2006/relationships/tags" Target="../tags/tag212.xml"/><Relationship Id="rId25" Type="http://schemas.openxmlformats.org/officeDocument/2006/relationships/tags" Target="../tags/tag220.xml"/><Relationship Id="rId33" Type="http://schemas.openxmlformats.org/officeDocument/2006/relationships/tags" Target="../tags/tag228.xml"/><Relationship Id="rId38" Type="http://schemas.openxmlformats.org/officeDocument/2006/relationships/tags" Target="../tags/tag233.xml"/><Relationship Id="rId46" Type="http://schemas.openxmlformats.org/officeDocument/2006/relationships/tags" Target="../tags/tag241.xml"/><Relationship Id="rId59" Type="http://schemas.openxmlformats.org/officeDocument/2006/relationships/tags" Target="../tags/tag254.xml"/><Relationship Id="rId67" Type="http://schemas.openxmlformats.org/officeDocument/2006/relationships/tags" Target="../tags/tag262.xml"/><Relationship Id="rId103" Type="http://schemas.openxmlformats.org/officeDocument/2006/relationships/tags" Target="../tags/tag298.xml"/><Relationship Id="rId108" Type="http://schemas.openxmlformats.org/officeDocument/2006/relationships/tags" Target="../tags/tag303.xml"/><Relationship Id="rId116" Type="http://schemas.openxmlformats.org/officeDocument/2006/relationships/tags" Target="../tags/tag311.xml"/><Relationship Id="rId20" Type="http://schemas.openxmlformats.org/officeDocument/2006/relationships/tags" Target="../tags/tag215.xml"/><Relationship Id="rId41" Type="http://schemas.openxmlformats.org/officeDocument/2006/relationships/tags" Target="../tags/tag236.xml"/><Relationship Id="rId54" Type="http://schemas.openxmlformats.org/officeDocument/2006/relationships/tags" Target="../tags/tag249.xml"/><Relationship Id="rId62" Type="http://schemas.openxmlformats.org/officeDocument/2006/relationships/tags" Target="../tags/tag257.xml"/><Relationship Id="rId70" Type="http://schemas.openxmlformats.org/officeDocument/2006/relationships/tags" Target="../tags/tag265.xml"/><Relationship Id="rId75" Type="http://schemas.openxmlformats.org/officeDocument/2006/relationships/tags" Target="../tags/tag270.xml"/><Relationship Id="rId83" Type="http://schemas.openxmlformats.org/officeDocument/2006/relationships/tags" Target="../tags/tag278.xml"/><Relationship Id="rId88" Type="http://schemas.openxmlformats.org/officeDocument/2006/relationships/tags" Target="../tags/tag283.xml"/><Relationship Id="rId91" Type="http://schemas.openxmlformats.org/officeDocument/2006/relationships/tags" Target="../tags/tag286.xml"/><Relationship Id="rId96" Type="http://schemas.openxmlformats.org/officeDocument/2006/relationships/tags" Target="../tags/tag291.xml"/><Relationship Id="rId111" Type="http://schemas.openxmlformats.org/officeDocument/2006/relationships/tags" Target="../tags/tag306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5" Type="http://schemas.openxmlformats.org/officeDocument/2006/relationships/tags" Target="../tags/tag210.xml"/><Relationship Id="rId23" Type="http://schemas.openxmlformats.org/officeDocument/2006/relationships/tags" Target="../tags/tag218.xml"/><Relationship Id="rId28" Type="http://schemas.openxmlformats.org/officeDocument/2006/relationships/tags" Target="../tags/tag223.xml"/><Relationship Id="rId36" Type="http://schemas.openxmlformats.org/officeDocument/2006/relationships/tags" Target="../tags/tag231.xml"/><Relationship Id="rId49" Type="http://schemas.openxmlformats.org/officeDocument/2006/relationships/tags" Target="../tags/tag244.xml"/><Relationship Id="rId57" Type="http://schemas.openxmlformats.org/officeDocument/2006/relationships/tags" Target="../tags/tag252.xml"/><Relationship Id="rId106" Type="http://schemas.openxmlformats.org/officeDocument/2006/relationships/tags" Target="../tags/tag301.xml"/><Relationship Id="rId114" Type="http://schemas.openxmlformats.org/officeDocument/2006/relationships/tags" Target="../tags/tag309.xml"/><Relationship Id="rId119" Type="http://schemas.openxmlformats.org/officeDocument/2006/relationships/tags" Target="../tags/tag314.xml"/><Relationship Id="rId10" Type="http://schemas.openxmlformats.org/officeDocument/2006/relationships/tags" Target="../tags/tag205.xml"/><Relationship Id="rId31" Type="http://schemas.openxmlformats.org/officeDocument/2006/relationships/tags" Target="../tags/tag226.xml"/><Relationship Id="rId44" Type="http://schemas.openxmlformats.org/officeDocument/2006/relationships/tags" Target="../tags/tag239.xml"/><Relationship Id="rId52" Type="http://schemas.openxmlformats.org/officeDocument/2006/relationships/tags" Target="../tags/tag247.xml"/><Relationship Id="rId60" Type="http://schemas.openxmlformats.org/officeDocument/2006/relationships/tags" Target="../tags/tag255.xml"/><Relationship Id="rId65" Type="http://schemas.openxmlformats.org/officeDocument/2006/relationships/tags" Target="../tags/tag260.xml"/><Relationship Id="rId73" Type="http://schemas.openxmlformats.org/officeDocument/2006/relationships/tags" Target="../tags/tag268.xml"/><Relationship Id="rId78" Type="http://schemas.openxmlformats.org/officeDocument/2006/relationships/tags" Target="../tags/tag273.xml"/><Relationship Id="rId81" Type="http://schemas.openxmlformats.org/officeDocument/2006/relationships/tags" Target="../tags/tag276.xml"/><Relationship Id="rId86" Type="http://schemas.openxmlformats.org/officeDocument/2006/relationships/tags" Target="../tags/tag281.xml"/><Relationship Id="rId94" Type="http://schemas.openxmlformats.org/officeDocument/2006/relationships/tags" Target="../tags/tag289.xml"/><Relationship Id="rId99" Type="http://schemas.openxmlformats.org/officeDocument/2006/relationships/tags" Target="../tags/tag294.xml"/><Relationship Id="rId101" Type="http://schemas.openxmlformats.org/officeDocument/2006/relationships/tags" Target="../tags/tag296.xml"/><Relationship Id="rId122" Type="http://schemas.openxmlformats.org/officeDocument/2006/relationships/notesSlide" Target="../notesSlides/notesSlide3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3" Type="http://schemas.openxmlformats.org/officeDocument/2006/relationships/tags" Target="../tags/tag208.xml"/><Relationship Id="rId18" Type="http://schemas.openxmlformats.org/officeDocument/2006/relationships/tags" Target="../tags/tag213.xml"/><Relationship Id="rId39" Type="http://schemas.openxmlformats.org/officeDocument/2006/relationships/tags" Target="../tags/tag234.xml"/><Relationship Id="rId109" Type="http://schemas.openxmlformats.org/officeDocument/2006/relationships/tags" Target="../tags/tag304.xml"/><Relationship Id="rId34" Type="http://schemas.openxmlformats.org/officeDocument/2006/relationships/tags" Target="../tags/tag229.xml"/><Relationship Id="rId50" Type="http://schemas.openxmlformats.org/officeDocument/2006/relationships/tags" Target="../tags/tag245.xml"/><Relationship Id="rId55" Type="http://schemas.openxmlformats.org/officeDocument/2006/relationships/tags" Target="../tags/tag250.xml"/><Relationship Id="rId76" Type="http://schemas.openxmlformats.org/officeDocument/2006/relationships/tags" Target="../tags/tag271.xml"/><Relationship Id="rId97" Type="http://schemas.openxmlformats.org/officeDocument/2006/relationships/tags" Target="../tags/tag292.xml"/><Relationship Id="rId104" Type="http://schemas.openxmlformats.org/officeDocument/2006/relationships/tags" Target="../tags/tag299.xml"/><Relationship Id="rId120" Type="http://schemas.openxmlformats.org/officeDocument/2006/relationships/tags" Target="../tags/tag315.xml"/><Relationship Id="rId7" Type="http://schemas.openxmlformats.org/officeDocument/2006/relationships/tags" Target="../tags/tag202.xml"/><Relationship Id="rId71" Type="http://schemas.openxmlformats.org/officeDocument/2006/relationships/tags" Target="../tags/tag266.xml"/><Relationship Id="rId92" Type="http://schemas.openxmlformats.org/officeDocument/2006/relationships/tags" Target="../tags/tag287.xml"/><Relationship Id="rId2" Type="http://schemas.openxmlformats.org/officeDocument/2006/relationships/tags" Target="../tags/tag197.xml"/><Relationship Id="rId29" Type="http://schemas.openxmlformats.org/officeDocument/2006/relationships/tags" Target="../tags/tag224.xml"/><Relationship Id="rId24" Type="http://schemas.openxmlformats.org/officeDocument/2006/relationships/tags" Target="../tags/tag219.xml"/><Relationship Id="rId40" Type="http://schemas.openxmlformats.org/officeDocument/2006/relationships/tags" Target="../tags/tag235.xml"/><Relationship Id="rId45" Type="http://schemas.openxmlformats.org/officeDocument/2006/relationships/tags" Target="../tags/tag240.xml"/><Relationship Id="rId66" Type="http://schemas.openxmlformats.org/officeDocument/2006/relationships/tags" Target="../tags/tag261.xml"/><Relationship Id="rId87" Type="http://schemas.openxmlformats.org/officeDocument/2006/relationships/tags" Target="../tags/tag282.xml"/><Relationship Id="rId110" Type="http://schemas.openxmlformats.org/officeDocument/2006/relationships/tags" Target="../tags/tag305.xml"/><Relationship Id="rId115" Type="http://schemas.openxmlformats.org/officeDocument/2006/relationships/tags" Target="../tags/tag310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341.xml"/><Relationship Id="rId21" Type="http://schemas.openxmlformats.org/officeDocument/2006/relationships/tags" Target="../tags/tag336.xml"/><Relationship Id="rId42" Type="http://schemas.openxmlformats.org/officeDocument/2006/relationships/tags" Target="../tags/tag357.xml"/><Relationship Id="rId47" Type="http://schemas.openxmlformats.org/officeDocument/2006/relationships/tags" Target="../tags/tag362.xml"/><Relationship Id="rId63" Type="http://schemas.openxmlformats.org/officeDocument/2006/relationships/tags" Target="../tags/tag378.xml"/><Relationship Id="rId68" Type="http://schemas.openxmlformats.org/officeDocument/2006/relationships/tags" Target="../tags/tag383.xml"/><Relationship Id="rId84" Type="http://schemas.openxmlformats.org/officeDocument/2006/relationships/tags" Target="../tags/tag399.xml"/><Relationship Id="rId89" Type="http://schemas.openxmlformats.org/officeDocument/2006/relationships/tags" Target="../tags/tag404.xml"/><Relationship Id="rId7" Type="http://schemas.openxmlformats.org/officeDocument/2006/relationships/tags" Target="../tags/tag322.xml"/><Relationship Id="rId71" Type="http://schemas.openxmlformats.org/officeDocument/2006/relationships/tags" Target="../tags/tag386.xml"/><Relationship Id="rId92" Type="http://schemas.openxmlformats.org/officeDocument/2006/relationships/tags" Target="../tags/tag407.xml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29" Type="http://schemas.openxmlformats.org/officeDocument/2006/relationships/tags" Target="../tags/tag344.xml"/><Relationship Id="rId11" Type="http://schemas.openxmlformats.org/officeDocument/2006/relationships/tags" Target="../tags/tag326.xml"/><Relationship Id="rId24" Type="http://schemas.openxmlformats.org/officeDocument/2006/relationships/tags" Target="../tags/tag339.xml"/><Relationship Id="rId32" Type="http://schemas.openxmlformats.org/officeDocument/2006/relationships/tags" Target="../tags/tag347.xml"/><Relationship Id="rId37" Type="http://schemas.openxmlformats.org/officeDocument/2006/relationships/tags" Target="../tags/tag352.xml"/><Relationship Id="rId40" Type="http://schemas.openxmlformats.org/officeDocument/2006/relationships/tags" Target="../tags/tag355.xml"/><Relationship Id="rId45" Type="http://schemas.openxmlformats.org/officeDocument/2006/relationships/tags" Target="../tags/tag360.xml"/><Relationship Id="rId53" Type="http://schemas.openxmlformats.org/officeDocument/2006/relationships/tags" Target="../tags/tag368.xml"/><Relationship Id="rId58" Type="http://schemas.openxmlformats.org/officeDocument/2006/relationships/tags" Target="../tags/tag373.xml"/><Relationship Id="rId66" Type="http://schemas.openxmlformats.org/officeDocument/2006/relationships/tags" Target="../tags/tag381.xml"/><Relationship Id="rId74" Type="http://schemas.openxmlformats.org/officeDocument/2006/relationships/tags" Target="../tags/tag389.xml"/><Relationship Id="rId79" Type="http://schemas.openxmlformats.org/officeDocument/2006/relationships/tags" Target="../tags/tag394.xml"/><Relationship Id="rId87" Type="http://schemas.openxmlformats.org/officeDocument/2006/relationships/tags" Target="../tags/tag402.xml"/><Relationship Id="rId102" Type="http://schemas.openxmlformats.org/officeDocument/2006/relationships/tags" Target="../tags/tag417.xml"/><Relationship Id="rId5" Type="http://schemas.openxmlformats.org/officeDocument/2006/relationships/tags" Target="../tags/tag320.xml"/><Relationship Id="rId61" Type="http://schemas.openxmlformats.org/officeDocument/2006/relationships/tags" Target="../tags/tag376.xml"/><Relationship Id="rId82" Type="http://schemas.openxmlformats.org/officeDocument/2006/relationships/tags" Target="../tags/tag397.xml"/><Relationship Id="rId90" Type="http://schemas.openxmlformats.org/officeDocument/2006/relationships/tags" Target="../tags/tag405.xml"/><Relationship Id="rId95" Type="http://schemas.openxmlformats.org/officeDocument/2006/relationships/tags" Target="../tags/tag410.xml"/><Relationship Id="rId19" Type="http://schemas.openxmlformats.org/officeDocument/2006/relationships/tags" Target="../tags/tag334.xml"/><Relationship Id="rId14" Type="http://schemas.openxmlformats.org/officeDocument/2006/relationships/tags" Target="../tags/tag329.xml"/><Relationship Id="rId22" Type="http://schemas.openxmlformats.org/officeDocument/2006/relationships/tags" Target="../tags/tag337.xml"/><Relationship Id="rId27" Type="http://schemas.openxmlformats.org/officeDocument/2006/relationships/tags" Target="../tags/tag342.xml"/><Relationship Id="rId30" Type="http://schemas.openxmlformats.org/officeDocument/2006/relationships/tags" Target="../tags/tag345.xml"/><Relationship Id="rId35" Type="http://schemas.openxmlformats.org/officeDocument/2006/relationships/tags" Target="../tags/tag350.xml"/><Relationship Id="rId43" Type="http://schemas.openxmlformats.org/officeDocument/2006/relationships/tags" Target="../tags/tag358.xml"/><Relationship Id="rId48" Type="http://schemas.openxmlformats.org/officeDocument/2006/relationships/tags" Target="../tags/tag363.xml"/><Relationship Id="rId56" Type="http://schemas.openxmlformats.org/officeDocument/2006/relationships/tags" Target="../tags/tag371.xml"/><Relationship Id="rId64" Type="http://schemas.openxmlformats.org/officeDocument/2006/relationships/tags" Target="../tags/tag379.xml"/><Relationship Id="rId69" Type="http://schemas.openxmlformats.org/officeDocument/2006/relationships/tags" Target="../tags/tag384.xml"/><Relationship Id="rId77" Type="http://schemas.openxmlformats.org/officeDocument/2006/relationships/tags" Target="../tags/tag392.xml"/><Relationship Id="rId100" Type="http://schemas.openxmlformats.org/officeDocument/2006/relationships/tags" Target="../tags/tag415.xml"/><Relationship Id="rId105" Type="http://schemas.openxmlformats.org/officeDocument/2006/relationships/slideLayout" Target="../slideLayouts/slideLayout2.xml"/><Relationship Id="rId8" Type="http://schemas.openxmlformats.org/officeDocument/2006/relationships/tags" Target="../tags/tag323.xml"/><Relationship Id="rId51" Type="http://schemas.openxmlformats.org/officeDocument/2006/relationships/tags" Target="../tags/tag366.xml"/><Relationship Id="rId72" Type="http://schemas.openxmlformats.org/officeDocument/2006/relationships/tags" Target="../tags/tag387.xml"/><Relationship Id="rId80" Type="http://schemas.openxmlformats.org/officeDocument/2006/relationships/tags" Target="../tags/tag395.xml"/><Relationship Id="rId85" Type="http://schemas.openxmlformats.org/officeDocument/2006/relationships/tags" Target="../tags/tag400.xml"/><Relationship Id="rId93" Type="http://schemas.openxmlformats.org/officeDocument/2006/relationships/tags" Target="../tags/tag408.xml"/><Relationship Id="rId98" Type="http://schemas.openxmlformats.org/officeDocument/2006/relationships/tags" Target="../tags/tag413.xml"/><Relationship Id="rId3" Type="http://schemas.openxmlformats.org/officeDocument/2006/relationships/tags" Target="../tags/tag318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tags" Target="../tags/tag340.xml"/><Relationship Id="rId33" Type="http://schemas.openxmlformats.org/officeDocument/2006/relationships/tags" Target="../tags/tag348.xml"/><Relationship Id="rId38" Type="http://schemas.openxmlformats.org/officeDocument/2006/relationships/tags" Target="../tags/tag353.xml"/><Relationship Id="rId46" Type="http://schemas.openxmlformats.org/officeDocument/2006/relationships/tags" Target="../tags/tag361.xml"/><Relationship Id="rId59" Type="http://schemas.openxmlformats.org/officeDocument/2006/relationships/tags" Target="../tags/tag374.xml"/><Relationship Id="rId67" Type="http://schemas.openxmlformats.org/officeDocument/2006/relationships/tags" Target="../tags/tag382.xml"/><Relationship Id="rId103" Type="http://schemas.openxmlformats.org/officeDocument/2006/relationships/tags" Target="../tags/tag418.xml"/><Relationship Id="rId20" Type="http://schemas.openxmlformats.org/officeDocument/2006/relationships/tags" Target="../tags/tag335.xml"/><Relationship Id="rId41" Type="http://schemas.openxmlformats.org/officeDocument/2006/relationships/tags" Target="../tags/tag356.xml"/><Relationship Id="rId54" Type="http://schemas.openxmlformats.org/officeDocument/2006/relationships/tags" Target="../tags/tag369.xml"/><Relationship Id="rId62" Type="http://schemas.openxmlformats.org/officeDocument/2006/relationships/tags" Target="../tags/tag377.xml"/><Relationship Id="rId70" Type="http://schemas.openxmlformats.org/officeDocument/2006/relationships/tags" Target="../tags/tag385.xml"/><Relationship Id="rId75" Type="http://schemas.openxmlformats.org/officeDocument/2006/relationships/tags" Target="../tags/tag390.xml"/><Relationship Id="rId83" Type="http://schemas.openxmlformats.org/officeDocument/2006/relationships/tags" Target="../tags/tag398.xml"/><Relationship Id="rId88" Type="http://schemas.openxmlformats.org/officeDocument/2006/relationships/tags" Target="../tags/tag403.xml"/><Relationship Id="rId91" Type="http://schemas.openxmlformats.org/officeDocument/2006/relationships/tags" Target="../tags/tag406.xml"/><Relationship Id="rId96" Type="http://schemas.openxmlformats.org/officeDocument/2006/relationships/tags" Target="../tags/tag411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28" Type="http://schemas.openxmlformats.org/officeDocument/2006/relationships/tags" Target="../tags/tag343.xml"/><Relationship Id="rId36" Type="http://schemas.openxmlformats.org/officeDocument/2006/relationships/tags" Target="../tags/tag351.xml"/><Relationship Id="rId49" Type="http://schemas.openxmlformats.org/officeDocument/2006/relationships/tags" Target="../tags/tag364.xml"/><Relationship Id="rId57" Type="http://schemas.openxmlformats.org/officeDocument/2006/relationships/tags" Target="../tags/tag372.xml"/><Relationship Id="rId106" Type="http://schemas.openxmlformats.org/officeDocument/2006/relationships/notesSlide" Target="../notesSlides/notesSlide4.xml"/><Relationship Id="rId10" Type="http://schemas.openxmlformats.org/officeDocument/2006/relationships/tags" Target="../tags/tag325.xml"/><Relationship Id="rId31" Type="http://schemas.openxmlformats.org/officeDocument/2006/relationships/tags" Target="../tags/tag346.xml"/><Relationship Id="rId44" Type="http://schemas.openxmlformats.org/officeDocument/2006/relationships/tags" Target="../tags/tag359.xml"/><Relationship Id="rId52" Type="http://schemas.openxmlformats.org/officeDocument/2006/relationships/tags" Target="../tags/tag367.xml"/><Relationship Id="rId60" Type="http://schemas.openxmlformats.org/officeDocument/2006/relationships/tags" Target="../tags/tag375.xml"/><Relationship Id="rId65" Type="http://schemas.openxmlformats.org/officeDocument/2006/relationships/tags" Target="../tags/tag380.xml"/><Relationship Id="rId73" Type="http://schemas.openxmlformats.org/officeDocument/2006/relationships/tags" Target="../tags/tag388.xml"/><Relationship Id="rId78" Type="http://schemas.openxmlformats.org/officeDocument/2006/relationships/tags" Target="../tags/tag393.xml"/><Relationship Id="rId81" Type="http://schemas.openxmlformats.org/officeDocument/2006/relationships/tags" Target="../tags/tag396.xml"/><Relationship Id="rId86" Type="http://schemas.openxmlformats.org/officeDocument/2006/relationships/tags" Target="../tags/tag401.xml"/><Relationship Id="rId94" Type="http://schemas.openxmlformats.org/officeDocument/2006/relationships/tags" Target="../tags/tag409.xml"/><Relationship Id="rId99" Type="http://schemas.openxmlformats.org/officeDocument/2006/relationships/tags" Target="../tags/tag414.xml"/><Relationship Id="rId101" Type="http://schemas.openxmlformats.org/officeDocument/2006/relationships/tags" Target="../tags/tag416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39" Type="http://schemas.openxmlformats.org/officeDocument/2006/relationships/tags" Target="../tags/tag354.xml"/><Relationship Id="rId34" Type="http://schemas.openxmlformats.org/officeDocument/2006/relationships/tags" Target="../tags/tag349.xml"/><Relationship Id="rId50" Type="http://schemas.openxmlformats.org/officeDocument/2006/relationships/tags" Target="../tags/tag365.xml"/><Relationship Id="rId55" Type="http://schemas.openxmlformats.org/officeDocument/2006/relationships/tags" Target="../tags/tag370.xml"/><Relationship Id="rId76" Type="http://schemas.openxmlformats.org/officeDocument/2006/relationships/tags" Target="../tags/tag391.xml"/><Relationship Id="rId97" Type="http://schemas.openxmlformats.org/officeDocument/2006/relationships/tags" Target="../tags/tag412.xml"/><Relationship Id="rId104" Type="http://schemas.openxmlformats.org/officeDocument/2006/relationships/tags" Target="../tags/tag41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445.xml"/><Relationship Id="rId21" Type="http://schemas.openxmlformats.org/officeDocument/2006/relationships/tags" Target="../tags/tag440.xml"/><Relationship Id="rId34" Type="http://schemas.openxmlformats.org/officeDocument/2006/relationships/tags" Target="../tags/tag453.xml"/><Relationship Id="rId42" Type="http://schemas.openxmlformats.org/officeDocument/2006/relationships/tags" Target="../tags/tag461.xml"/><Relationship Id="rId47" Type="http://schemas.openxmlformats.org/officeDocument/2006/relationships/tags" Target="../tags/tag466.xml"/><Relationship Id="rId50" Type="http://schemas.openxmlformats.org/officeDocument/2006/relationships/tags" Target="../tags/tag469.xml"/><Relationship Id="rId55" Type="http://schemas.openxmlformats.org/officeDocument/2006/relationships/tags" Target="../tags/tag474.xml"/><Relationship Id="rId63" Type="http://schemas.openxmlformats.org/officeDocument/2006/relationships/tags" Target="../tags/tag482.xml"/><Relationship Id="rId68" Type="http://schemas.openxmlformats.org/officeDocument/2006/relationships/tags" Target="../tags/tag487.xml"/><Relationship Id="rId76" Type="http://schemas.openxmlformats.org/officeDocument/2006/relationships/tags" Target="../tags/tag495.xml"/><Relationship Id="rId84" Type="http://schemas.openxmlformats.org/officeDocument/2006/relationships/tags" Target="../tags/tag503.xml"/><Relationship Id="rId89" Type="http://schemas.openxmlformats.org/officeDocument/2006/relationships/tags" Target="../tags/tag508.xml"/><Relationship Id="rId97" Type="http://schemas.openxmlformats.org/officeDocument/2006/relationships/tags" Target="../tags/tag516.xml"/><Relationship Id="rId7" Type="http://schemas.openxmlformats.org/officeDocument/2006/relationships/tags" Target="../tags/tag426.xml"/><Relationship Id="rId71" Type="http://schemas.openxmlformats.org/officeDocument/2006/relationships/tags" Target="../tags/tag490.xml"/><Relationship Id="rId92" Type="http://schemas.openxmlformats.org/officeDocument/2006/relationships/tags" Target="../tags/tag511.xml"/><Relationship Id="rId2" Type="http://schemas.openxmlformats.org/officeDocument/2006/relationships/tags" Target="../tags/tag421.xml"/><Relationship Id="rId16" Type="http://schemas.openxmlformats.org/officeDocument/2006/relationships/tags" Target="../tags/tag435.xml"/><Relationship Id="rId29" Type="http://schemas.openxmlformats.org/officeDocument/2006/relationships/tags" Target="../tags/tag448.xml"/><Relationship Id="rId11" Type="http://schemas.openxmlformats.org/officeDocument/2006/relationships/tags" Target="../tags/tag430.xml"/><Relationship Id="rId24" Type="http://schemas.openxmlformats.org/officeDocument/2006/relationships/tags" Target="../tags/tag443.xml"/><Relationship Id="rId32" Type="http://schemas.openxmlformats.org/officeDocument/2006/relationships/tags" Target="../tags/tag451.xml"/><Relationship Id="rId37" Type="http://schemas.openxmlformats.org/officeDocument/2006/relationships/tags" Target="../tags/tag456.xml"/><Relationship Id="rId40" Type="http://schemas.openxmlformats.org/officeDocument/2006/relationships/tags" Target="../tags/tag459.xml"/><Relationship Id="rId45" Type="http://schemas.openxmlformats.org/officeDocument/2006/relationships/tags" Target="../tags/tag464.xml"/><Relationship Id="rId53" Type="http://schemas.openxmlformats.org/officeDocument/2006/relationships/tags" Target="../tags/tag472.xml"/><Relationship Id="rId58" Type="http://schemas.openxmlformats.org/officeDocument/2006/relationships/tags" Target="../tags/tag477.xml"/><Relationship Id="rId66" Type="http://schemas.openxmlformats.org/officeDocument/2006/relationships/tags" Target="../tags/tag485.xml"/><Relationship Id="rId74" Type="http://schemas.openxmlformats.org/officeDocument/2006/relationships/tags" Target="../tags/tag493.xml"/><Relationship Id="rId79" Type="http://schemas.openxmlformats.org/officeDocument/2006/relationships/tags" Target="../tags/tag498.xml"/><Relationship Id="rId87" Type="http://schemas.openxmlformats.org/officeDocument/2006/relationships/tags" Target="../tags/tag506.xml"/><Relationship Id="rId5" Type="http://schemas.openxmlformats.org/officeDocument/2006/relationships/tags" Target="../tags/tag424.xml"/><Relationship Id="rId61" Type="http://schemas.openxmlformats.org/officeDocument/2006/relationships/tags" Target="../tags/tag480.xml"/><Relationship Id="rId82" Type="http://schemas.openxmlformats.org/officeDocument/2006/relationships/tags" Target="../tags/tag501.xml"/><Relationship Id="rId90" Type="http://schemas.openxmlformats.org/officeDocument/2006/relationships/tags" Target="../tags/tag509.xml"/><Relationship Id="rId95" Type="http://schemas.openxmlformats.org/officeDocument/2006/relationships/tags" Target="../tags/tag514.xml"/><Relationship Id="rId19" Type="http://schemas.openxmlformats.org/officeDocument/2006/relationships/tags" Target="../tags/tag438.xml"/><Relationship Id="rId14" Type="http://schemas.openxmlformats.org/officeDocument/2006/relationships/tags" Target="../tags/tag433.xml"/><Relationship Id="rId22" Type="http://schemas.openxmlformats.org/officeDocument/2006/relationships/tags" Target="../tags/tag441.xml"/><Relationship Id="rId27" Type="http://schemas.openxmlformats.org/officeDocument/2006/relationships/tags" Target="../tags/tag446.xml"/><Relationship Id="rId30" Type="http://schemas.openxmlformats.org/officeDocument/2006/relationships/tags" Target="../tags/tag449.xml"/><Relationship Id="rId35" Type="http://schemas.openxmlformats.org/officeDocument/2006/relationships/tags" Target="../tags/tag454.xml"/><Relationship Id="rId43" Type="http://schemas.openxmlformats.org/officeDocument/2006/relationships/tags" Target="../tags/tag462.xml"/><Relationship Id="rId48" Type="http://schemas.openxmlformats.org/officeDocument/2006/relationships/tags" Target="../tags/tag467.xml"/><Relationship Id="rId56" Type="http://schemas.openxmlformats.org/officeDocument/2006/relationships/tags" Target="../tags/tag475.xml"/><Relationship Id="rId64" Type="http://schemas.openxmlformats.org/officeDocument/2006/relationships/tags" Target="../tags/tag483.xml"/><Relationship Id="rId69" Type="http://schemas.openxmlformats.org/officeDocument/2006/relationships/tags" Target="../tags/tag488.xml"/><Relationship Id="rId77" Type="http://schemas.openxmlformats.org/officeDocument/2006/relationships/tags" Target="../tags/tag496.xml"/><Relationship Id="rId100" Type="http://schemas.openxmlformats.org/officeDocument/2006/relationships/slideLayout" Target="../slideLayouts/slideLayout2.xml"/><Relationship Id="rId8" Type="http://schemas.openxmlformats.org/officeDocument/2006/relationships/tags" Target="../tags/tag427.xml"/><Relationship Id="rId51" Type="http://schemas.openxmlformats.org/officeDocument/2006/relationships/tags" Target="../tags/tag470.xml"/><Relationship Id="rId72" Type="http://schemas.openxmlformats.org/officeDocument/2006/relationships/tags" Target="../tags/tag491.xml"/><Relationship Id="rId80" Type="http://schemas.openxmlformats.org/officeDocument/2006/relationships/tags" Target="../tags/tag499.xml"/><Relationship Id="rId85" Type="http://schemas.openxmlformats.org/officeDocument/2006/relationships/tags" Target="../tags/tag504.xml"/><Relationship Id="rId93" Type="http://schemas.openxmlformats.org/officeDocument/2006/relationships/tags" Target="../tags/tag512.xml"/><Relationship Id="rId98" Type="http://schemas.openxmlformats.org/officeDocument/2006/relationships/tags" Target="../tags/tag517.xml"/><Relationship Id="rId3" Type="http://schemas.openxmlformats.org/officeDocument/2006/relationships/tags" Target="../tags/tag422.xml"/><Relationship Id="rId12" Type="http://schemas.openxmlformats.org/officeDocument/2006/relationships/tags" Target="../tags/tag431.xml"/><Relationship Id="rId17" Type="http://schemas.openxmlformats.org/officeDocument/2006/relationships/tags" Target="../tags/tag436.xml"/><Relationship Id="rId25" Type="http://schemas.openxmlformats.org/officeDocument/2006/relationships/tags" Target="../tags/tag444.xml"/><Relationship Id="rId33" Type="http://schemas.openxmlformats.org/officeDocument/2006/relationships/tags" Target="../tags/tag452.xml"/><Relationship Id="rId38" Type="http://schemas.openxmlformats.org/officeDocument/2006/relationships/tags" Target="../tags/tag457.xml"/><Relationship Id="rId46" Type="http://schemas.openxmlformats.org/officeDocument/2006/relationships/tags" Target="../tags/tag465.xml"/><Relationship Id="rId59" Type="http://schemas.openxmlformats.org/officeDocument/2006/relationships/tags" Target="../tags/tag478.xml"/><Relationship Id="rId67" Type="http://schemas.openxmlformats.org/officeDocument/2006/relationships/tags" Target="../tags/tag486.xml"/><Relationship Id="rId20" Type="http://schemas.openxmlformats.org/officeDocument/2006/relationships/tags" Target="../tags/tag439.xml"/><Relationship Id="rId41" Type="http://schemas.openxmlformats.org/officeDocument/2006/relationships/tags" Target="../tags/tag460.xml"/><Relationship Id="rId54" Type="http://schemas.openxmlformats.org/officeDocument/2006/relationships/tags" Target="../tags/tag473.xml"/><Relationship Id="rId62" Type="http://schemas.openxmlformats.org/officeDocument/2006/relationships/tags" Target="../tags/tag481.xml"/><Relationship Id="rId70" Type="http://schemas.openxmlformats.org/officeDocument/2006/relationships/tags" Target="../tags/tag489.xml"/><Relationship Id="rId75" Type="http://schemas.openxmlformats.org/officeDocument/2006/relationships/tags" Target="../tags/tag494.xml"/><Relationship Id="rId83" Type="http://schemas.openxmlformats.org/officeDocument/2006/relationships/tags" Target="../tags/tag502.xml"/><Relationship Id="rId88" Type="http://schemas.openxmlformats.org/officeDocument/2006/relationships/tags" Target="../tags/tag507.xml"/><Relationship Id="rId91" Type="http://schemas.openxmlformats.org/officeDocument/2006/relationships/tags" Target="../tags/tag510.xml"/><Relationship Id="rId96" Type="http://schemas.openxmlformats.org/officeDocument/2006/relationships/tags" Target="../tags/tag515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5" Type="http://schemas.openxmlformats.org/officeDocument/2006/relationships/tags" Target="../tags/tag434.xml"/><Relationship Id="rId23" Type="http://schemas.openxmlformats.org/officeDocument/2006/relationships/tags" Target="../tags/tag442.xml"/><Relationship Id="rId28" Type="http://schemas.openxmlformats.org/officeDocument/2006/relationships/tags" Target="../tags/tag447.xml"/><Relationship Id="rId36" Type="http://schemas.openxmlformats.org/officeDocument/2006/relationships/tags" Target="../tags/tag455.xml"/><Relationship Id="rId49" Type="http://schemas.openxmlformats.org/officeDocument/2006/relationships/tags" Target="../tags/tag468.xml"/><Relationship Id="rId57" Type="http://schemas.openxmlformats.org/officeDocument/2006/relationships/tags" Target="../tags/tag476.xml"/><Relationship Id="rId10" Type="http://schemas.openxmlformats.org/officeDocument/2006/relationships/tags" Target="../tags/tag429.xml"/><Relationship Id="rId31" Type="http://schemas.openxmlformats.org/officeDocument/2006/relationships/tags" Target="../tags/tag450.xml"/><Relationship Id="rId44" Type="http://schemas.openxmlformats.org/officeDocument/2006/relationships/tags" Target="../tags/tag463.xml"/><Relationship Id="rId52" Type="http://schemas.openxmlformats.org/officeDocument/2006/relationships/tags" Target="../tags/tag471.xml"/><Relationship Id="rId60" Type="http://schemas.openxmlformats.org/officeDocument/2006/relationships/tags" Target="../tags/tag479.xml"/><Relationship Id="rId65" Type="http://schemas.openxmlformats.org/officeDocument/2006/relationships/tags" Target="../tags/tag484.xml"/><Relationship Id="rId73" Type="http://schemas.openxmlformats.org/officeDocument/2006/relationships/tags" Target="../tags/tag492.xml"/><Relationship Id="rId78" Type="http://schemas.openxmlformats.org/officeDocument/2006/relationships/tags" Target="../tags/tag497.xml"/><Relationship Id="rId81" Type="http://schemas.openxmlformats.org/officeDocument/2006/relationships/tags" Target="../tags/tag500.xml"/><Relationship Id="rId86" Type="http://schemas.openxmlformats.org/officeDocument/2006/relationships/tags" Target="../tags/tag505.xml"/><Relationship Id="rId94" Type="http://schemas.openxmlformats.org/officeDocument/2006/relationships/tags" Target="../tags/tag513.xml"/><Relationship Id="rId99" Type="http://schemas.openxmlformats.org/officeDocument/2006/relationships/tags" Target="../tags/tag518.xml"/><Relationship Id="rId101" Type="http://schemas.openxmlformats.org/officeDocument/2006/relationships/notesSlide" Target="../notesSlides/notesSlide5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3" Type="http://schemas.openxmlformats.org/officeDocument/2006/relationships/tags" Target="../tags/tag432.xml"/><Relationship Id="rId18" Type="http://schemas.openxmlformats.org/officeDocument/2006/relationships/tags" Target="../tags/tag437.xml"/><Relationship Id="rId39" Type="http://schemas.openxmlformats.org/officeDocument/2006/relationships/tags" Target="../tags/tag45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531.xml"/><Relationship Id="rId18" Type="http://schemas.openxmlformats.org/officeDocument/2006/relationships/tags" Target="../tags/tag536.xml"/><Relationship Id="rId26" Type="http://schemas.openxmlformats.org/officeDocument/2006/relationships/tags" Target="../tags/tag544.xml"/><Relationship Id="rId39" Type="http://schemas.openxmlformats.org/officeDocument/2006/relationships/tags" Target="../tags/tag557.xml"/><Relationship Id="rId21" Type="http://schemas.openxmlformats.org/officeDocument/2006/relationships/tags" Target="../tags/tag539.xml"/><Relationship Id="rId34" Type="http://schemas.openxmlformats.org/officeDocument/2006/relationships/tags" Target="../tags/tag552.xml"/><Relationship Id="rId42" Type="http://schemas.openxmlformats.org/officeDocument/2006/relationships/tags" Target="../tags/tag560.xml"/><Relationship Id="rId47" Type="http://schemas.openxmlformats.org/officeDocument/2006/relationships/tags" Target="../tags/tag565.xml"/><Relationship Id="rId50" Type="http://schemas.openxmlformats.org/officeDocument/2006/relationships/tags" Target="../tags/tag568.xml"/><Relationship Id="rId55" Type="http://schemas.openxmlformats.org/officeDocument/2006/relationships/tags" Target="../tags/tag573.xml"/><Relationship Id="rId63" Type="http://schemas.openxmlformats.org/officeDocument/2006/relationships/tags" Target="../tags/tag581.xml"/><Relationship Id="rId68" Type="http://schemas.openxmlformats.org/officeDocument/2006/relationships/tags" Target="../tags/tag586.xml"/><Relationship Id="rId7" Type="http://schemas.openxmlformats.org/officeDocument/2006/relationships/tags" Target="../tags/tag525.xml"/><Relationship Id="rId71" Type="http://schemas.openxmlformats.org/officeDocument/2006/relationships/tags" Target="../tags/tag589.xml"/><Relationship Id="rId2" Type="http://schemas.openxmlformats.org/officeDocument/2006/relationships/tags" Target="../tags/tag520.xml"/><Relationship Id="rId16" Type="http://schemas.openxmlformats.org/officeDocument/2006/relationships/tags" Target="../tags/tag534.xml"/><Relationship Id="rId29" Type="http://schemas.openxmlformats.org/officeDocument/2006/relationships/tags" Target="../tags/tag547.xml"/><Relationship Id="rId11" Type="http://schemas.openxmlformats.org/officeDocument/2006/relationships/tags" Target="../tags/tag529.xml"/><Relationship Id="rId24" Type="http://schemas.openxmlformats.org/officeDocument/2006/relationships/tags" Target="../tags/tag542.xml"/><Relationship Id="rId32" Type="http://schemas.openxmlformats.org/officeDocument/2006/relationships/tags" Target="../tags/tag550.xml"/><Relationship Id="rId37" Type="http://schemas.openxmlformats.org/officeDocument/2006/relationships/tags" Target="../tags/tag555.xml"/><Relationship Id="rId40" Type="http://schemas.openxmlformats.org/officeDocument/2006/relationships/tags" Target="../tags/tag558.xml"/><Relationship Id="rId45" Type="http://schemas.openxmlformats.org/officeDocument/2006/relationships/tags" Target="../tags/tag563.xml"/><Relationship Id="rId53" Type="http://schemas.openxmlformats.org/officeDocument/2006/relationships/tags" Target="../tags/tag571.xml"/><Relationship Id="rId58" Type="http://schemas.openxmlformats.org/officeDocument/2006/relationships/tags" Target="../tags/tag576.xml"/><Relationship Id="rId66" Type="http://schemas.openxmlformats.org/officeDocument/2006/relationships/tags" Target="../tags/tag584.xml"/><Relationship Id="rId5" Type="http://schemas.openxmlformats.org/officeDocument/2006/relationships/tags" Target="../tags/tag523.xml"/><Relationship Id="rId15" Type="http://schemas.openxmlformats.org/officeDocument/2006/relationships/tags" Target="../tags/tag533.xml"/><Relationship Id="rId23" Type="http://schemas.openxmlformats.org/officeDocument/2006/relationships/tags" Target="../tags/tag541.xml"/><Relationship Id="rId28" Type="http://schemas.openxmlformats.org/officeDocument/2006/relationships/tags" Target="../tags/tag546.xml"/><Relationship Id="rId36" Type="http://schemas.openxmlformats.org/officeDocument/2006/relationships/tags" Target="../tags/tag554.xml"/><Relationship Id="rId49" Type="http://schemas.openxmlformats.org/officeDocument/2006/relationships/tags" Target="../tags/tag567.xml"/><Relationship Id="rId57" Type="http://schemas.openxmlformats.org/officeDocument/2006/relationships/tags" Target="../tags/tag575.xml"/><Relationship Id="rId61" Type="http://schemas.openxmlformats.org/officeDocument/2006/relationships/tags" Target="../tags/tag579.xml"/><Relationship Id="rId10" Type="http://schemas.openxmlformats.org/officeDocument/2006/relationships/tags" Target="../tags/tag528.xml"/><Relationship Id="rId19" Type="http://schemas.openxmlformats.org/officeDocument/2006/relationships/tags" Target="../tags/tag537.xml"/><Relationship Id="rId31" Type="http://schemas.openxmlformats.org/officeDocument/2006/relationships/tags" Target="../tags/tag549.xml"/><Relationship Id="rId44" Type="http://schemas.openxmlformats.org/officeDocument/2006/relationships/tags" Target="../tags/tag562.xml"/><Relationship Id="rId52" Type="http://schemas.openxmlformats.org/officeDocument/2006/relationships/tags" Target="../tags/tag570.xml"/><Relationship Id="rId60" Type="http://schemas.openxmlformats.org/officeDocument/2006/relationships/tags" Target="../tags/tag578.xml"/><Relationship Id="rId65" Type="http://schemas.openxmlformats.org/officeDocument/2006/relationships/tags" Target="../tags/tag583.xml"/><Relationship Id="rId73" Type="http://schemas.openxmlformats.org/officeDocument/2006/relationships/notesSlide" Target="../notesSlides/notesSlide6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4" Type="http://schemas.openxmlformats.org/officeDocument/2006/relationships/tags" Target="../tags/tag532.xml"/><Relationship Id="rId22" Type="http://schemas.openxmlformats.org/officeDocument/2006/relationships/tags" Target="../tags/tag540.xml"/><Relationship Id="rId27" Type="http://schemas.openxmlformats.org/officeDocument/2006/relationships/tags" Target="../tags/tag545.xml"/><Relationship Id="rId30" Type="http://schemas.openxmlformats.org/officeDocument/2006/relationships/tags" Target="../tags/tag548.xml"/><Relationship Id="rId35" Type="http://schemas.openxmlformats.org/officeDocument/2006/relationships/tags" Target="../tags/tag553.xml"/><Relationship Id="rId43" Type="http://schemas.openxmlformats.org/officeDocument/2006/relationships/tags" Target="../tags/tag561.xml"/><Relationship Id="rId48" Type="http://schemas.openxmlformats.org/officeDocument/2006/relationships/tags" Target="../tags/tag566.xml"/><Relationship Id="rId56" Type="http://schemas.openxmlformats.org/officeDocument/2006/relationships/tags" Target="../tags/tag574.xml"/><Relationship Id="rId64" Type="http://schemas.openxmlformats.org/officeDocument/2006/relationships/tags" Target="../tags/tag582.xml"/><Relationship Id="rId69" Type="http://schemas.openxmlformats.org/officeDocument/2006/relationships/tags" Target="../tags/tag587.xml"/><Relationship Id="rId8" Type="http://schemas.openxmlformats.org/officeDocument/2006/relationships/tags" Target="../tags/tag526.xml"/><Relationship Id="rId51" Type="http://schemas.openxmlformats.org/officeDocument/2006/relationships/tags" Target="../tags/tag569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521.xml"/><Relationship Id="rId12" Type="http://schemas.openxmlformats.org/officeDocument/2006/relationships/tags" Target="../tags/tag530.xml"/><Relationship Id="rId17" Type="http://schemas.openxmlformats.org/officeDocument/2006/relationships/tags" Target="../tags/tag535.xml"/><Relationship Id="rId25" Type="http://schemas.openxmlformats.org/officeDocument/2006/relationships/tags" Target="../tags/tag543.xml"/><Relationship Id="rId33" Type="http://schemas.openxmlformats.org/officeDocument/2006/relationships/tags" Target="../tags/tag551.xml"/><Relationship Id="rId38" Type="http://schemas.openxmlformats.org/officeDocument/2006/relationships/tags" Target="../tags/tag556.xml"/><Relationship Id="rId46" Type="http://schemas.openxmlformats.org/officeDocument/2006/relationships/tags" Target="../tags/tag564.xml"/><Relationship Id="rId59" Type="http://schemas.openxmlformats.org/officeDocument/2006/relationships/tags" Target="../tags/tag577.xml"/><Relationship Id="rId67" Type="http://schemas.openxmlformats.org/officeDocument/2006/relationships/tags" Target="../tags/tag585.xml"/><Relationship Id="rId20" Type="http://schemas.openxmlformats.org/officeDocument/2006/relationships/tags" Target="../tags/tag538.xml"/><Relationship Id="rId41" Type="http://schemas.openxmlformats.org/officeDocument/2006/relationships/tags" Target="../tags/tag559.xml"/><Relationship Id="rId54" Type="http://schemas.openxmlformats.org/officeDocument/2006/relationships/tags" Target="../tags/tag572.xml"/><Relationship Id="rId62" Type="http://schemas.openxmlformats.org/officeDocument/2006/relationships/tags" Target="../tags/tag580.xml"/><Relationship Id="rId70" Type="http://schemas.openxmlformats.org/officeDocument/2006/relationships/tags" Target="../tags/tag588.xml"/><Relationship Id="rId1" Type="http://schemas.openxmlformats.org/officeDocument/2006/relationships/tags" Target="../tags/tag519.xml"/><Relationship Id="rId6" Type="http://schemas.openxmlformats.org/officeDocument/2006/relationships/tags" Target="../tags/tag524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615.xml"/><Relationship Id="rId117" Type="http://schemas.openxmlformats.org/officeDocument/2006/relationships/tags" Target="../tags/tag706.xml"/><Relationship Id="rId21" Type="http://schemas.openxmlformats.org/officeDocument/2006/relationships/tags" Target="../tags/tag610.xml"/><Relationship Id="rId42" Type="http://schemas.openxmlformats.org/officeDocument/2006/relationships/tags" Target="../tags/tag631.xml"/><Relationship Id="rId47" Type="http://schemas.openxmlformats.org/officeDocument/2006/relationships/tags" Target="../tags/tag636.xml"/><Relationship Id="rId63" Type="http://schemas.openxmlformats.org/officeDocument/2006/relationships/tags" Target="../tags/tag652.xml"/><Relationship Id="rId68" Type="http://schemas.openxmlformats.org/officeDocument/2006/relationships/tags" Target="../tags/tag657.xml"/><Relationship Id="rId84" Type="http://schemas.openxmlformats.org/officeDocument/2006/relationships/tags" Target="../tags/tag673.xml"/><Relationship Id="rId89" Type="http://schemas.openxmlformats.org/officeDocument/2006/relationships/tags" Target="../tags/tag678.xml"/><Relationship Id="rId112" Type="http://schemas.openxmlformats.org/officeDocument/2006/relationships/tags" Target="../tags/tag701.xml"/><Relationship Id="rId133" Type="http://schemas.openxmlformats.org/officeDocument/2006/relationships/tags" Target="../tags/tag722.xml"/><Relationship Id="rId138" Type="http://schemas.openxmlformats.org/officeDocument/2006/relationships/tags" Target="../tags/tag727.xml"/><Relationship Id="rId154" Type="http://schemas.openxmlformats.org/officeDocument/2006/relationships/tags" Target="../tags/tag743.xml"/><Relationship Id="rId159" Type="http://schemas.openxmlformats.org/officeDocument/2006/relationships/tags" Target="../tags/tag748.xml"/><Relationship Id="rId16" Type="http://schemas.openxmlformats.org/officeDocument/2006/relationships/tags" Target="../tags/tag605.xml"/><Relationship Id="rId107" Type="http://schemas.openxmlformats.org/officeDocument/2006/relationships/tags" Target="../tags/tag696.xml"/><Relationship Id="rId11" Type="http://schemas.openxmlformats.org/officeDocument/2006/relationships/tags" Target="../tags/tag600.xml"/><Relationship Id="rId32" Type="http://schemas.openxmlformats.org/officeDocument/2006/relationships/tags" Target="../tags/tag621.xml"/><Relationship Id="rId37" Type="http://schemas.openxmlformats.org/officeDocument/2006/relationships/tags" Target="../tags/tag626.xml"/><Relationship Id="rId53" Type="http://schemas.openxmlformats.org/officeDocument/2006/relationships/tags" Target="../tags/tag642.xml"/><Relationship Id="rId58" Type="http://schemas.openxmlformats.org/officeDocument/2006/relationships/tags" Target="../tags/tag647.xml"/><Relationship Id="rId74" Type="http://schemas.openxmlformats.org/officeDocument/2006/relationships/tags" Target="../tags/tag663.xml"/><Relationship Id="rId79" Type="http://schemas.openxmlformats.org/officeDocument/2006/relationships/tags" Target="../tags/tag668.xml"/><Relationship Id="rId102" Type="http://schemas.openxmlformats.org/officeDocument/2006/relationships/tags" Target="../tags/tag691.xml"/><Relationship Id="rId123" Type="http://schemas.openxmlformats.org/officeDocument/2006/relationships/tags" Target="../tags/tag712.xml"/><Relationship Id="rId128" Type="http://schemas.openxmlformats.org/officeDocument/2006/relationships/tags" Target="../tags/tag717.xml"/><Relationship Id="rId144" Type="http://schemas.openxmlformats.org/officeDocument/2006/relationships/tags" Target="../tags/tag733.xml"/><Relationship Id="rId149" Type="http://schemas.openxmlformats.org/officeDocument/2006/relationships/tags" Target="../tags/tag738.xml"/><Relationship Id="rId5" Type="http://schemas.openxmlformats.org/officeDocument/2006/relationships/tags" Target="../tags/tag594.xml"/><Relationship Id="rId90" Type="http://schemas.openxmlformats.org/officeDocument/2006/relationships/tags" Target="../tags/tag679.xml"/><Relationship Id="rId95" Type="http://schemas.openxmlformats.org/officeDocument/2006/relationships/tags" Target="../tags/tag684.xml"/><Relationship Id="rId160" Type="http://schemas.openxmlformats.org/officeDocument/2006/relationships/tags" Target="../tags/tag749.xml"/><Relationship Id="rId165" Type="http://schemas.openxmlformats.org/officeDocument/2006/relationships/tags" Target="../tags/tag754.xml"/><Relationship Id="rId22" Type="http://schemas.openxmlformats.org/officeDocument/2006/relationships/tags" Target="../tags/tag611.xml"/><Relationship Id="rId27" Type="http://schemas.openxmlformats.org/officeDocument/2006/relationships/tags" Target="../tags/tag616.xml"/><Relationship Id="rId43" Type="http://schemas.openxmlformats.org/officeDocument/2006/relationships/tags" Target="../tags/tag632.xml"/><Relationship Id="rId48" Type="http://schemas.openxmlformats.org/officeDocument/2006/relationships/tags" Target="../tags/tag637.xml"/><Relationship Id="rId64" Type="http://schemas.openxmlformats.org/officeDocument/2006/relationships/tags" Target="../tags/tag653.xml"/><Relationship Id="rId69" Type="http://schemas.openxmlformats.org/officeDocument/2006/relationships/tags" Target="../tags/tag658.xml"/><Relationship Id="rId113" Type="http://schemas.openxmlformats.org/officeDocument/2006/relationships/tags" Target="../tags/tag702.xml"/><Relationship Id="rId118" Type="http://schemas.openxmlformats.org/officeDocument/2006/relationships/tags" Target="../tags/tag707.xml"/><Relationship Id="rId134" Type="http://schemas.openxmlformats.org/officeDocument/2006/relationships/tags" Target="../tags/tag723.xml"/><Relationship Id="rId139" Type="http://schemas.openxmlformats.org/officeDocument/2006/relationships/tags" Target="../tags/tag728.xml"/><Relationship Id="rId80" Type="http://schemas.openxmlformats.org/officeDocument/2006/relationships/tags" Target="../tags/tag669.xml"/><Relationship Id="rId85" Type="http://schemas.openxmlformats.org/officeDocument/2006/relationships/tags" Target="../tags/tag674.xml"/><Relationship Id="rId150" Type="http://schemas.openxmlformats.org/officeDocument/2006/relationships/tags" Target="../tags/tag739.xml"/><Relationship Id="rId155" Type="http://schemas.openxmlformats.org/officeDocument/2006/relationships/tags" Target="../tags/tag744.xml"/><Relationship Id="rId12" Type="http://schemas.openxmlformats.org/officeDocument/2006/relationships/tags" Target="../tags/tag601.xml"/><Relationship Id="rId17" Type="http://schemas.openxmlformats.org/officeDocument/2006/relationships/tags" Target="../tags/tag606.xml"/><Relationship Id="rId33" Type="http://schemas.openxmlformats.org/officeDocument/2006/relationships/tags" Target="../tags/tag622.xml"/><Relationship Id="rId38" Type="http://schemas.openxmlformats.org/officeDocument/2006/relationships/tags" Target="../tags/tag627.xml"/><Relationship Id="rId59" Type="http://schemas.openxmlformats.org/officeDocument/2006/relationships/tags" Target="../tags/tag648.xml"/><Relationship Id="rId103" Type="http://schemas.openxmlformats.org/officeDocument/2006/relationships/tags" Target="../tags/tag692.xml"/><Relationship Id="rId108" Type="http://schemas.openxmlformats.org/officeDocument/2006/relationships/tags" Target="../tags/tag697.xml"/><Relationship Id="rId124" Type="http://schemas.openxmlformats.org/officeDocument/2006/relationships/tags" Target="../tags/tag713.xml"/><Relationship Id="rId129" Type="http://schemas.openxmlformats.org/officeDocument/2006/relationships/tags" Target="../tags/tag718.xml"/><Relationship Id="rId54" Type="http://schemas.openxmlformats.org/officeDocument/2006/relationships/tags" Target="../tags/tag643.xml"/><Relationship Id="rId70" Type="http://schemas.openxmlformats.org/officeDocument/2006/relationships/tags" Target="../tags/tag659.xml"/><Relationship Id="rId75" Type="http://schemas.openxmlformats.org/officeDocument/2006/relationships/tags" Target="../tags/tag664.xml"/><Relationship Id="rId91" Type="http://schemas.openxmlformats.org/officeDocument/2006/relationships/tags" Target="../tags/tag680.xml"/><Relationship Id="rId96" Type="http://schemas.openxmlformats.org/officeDocument/2006/relationships/tags" Target="../tags/tag685.xml"/><Relationship Id="rId140" Type="http://schemas.openxmlformats.org/officeDocument/2006/relationships/tags" Target="../tags/tag729.xml"/><Relationship Id="rId145" Type="http://schemas.openxmlformats.org/officeDocument/2006/relationships/tags" Target="../tags/tag734.xml"/><Relationship Id="rId161" Type="http://schemas.openxmlformats.org/officeDocument/2006/relationships/tags" Target="../tags/tag750.xml"/><Relationship Id="rId166" Type="http://schemas.openxmlformats.org/officeDocument/2006/relationships/tags" Target="../tags/tag755.xml"/><Relationship Id="rId1" Type="http://schemas.openxmlformats.org/officeDocument/2006/relationships/tags" Target="../tags/tag590.xml"/><Relationship Id="rId6" Type="http://schemas.openxmlformats.org/officeDocument/2006/relationships/tags" Target="../tags/tag595.xml"/><Relationship Id="rId15" Type="http://schemas.openxmlformats.org/officeDocument/2006/relationships/tags" Target="../tags/tag604.xml"/><Relationship Id="rId23" Type="http://schemas.openxmlformats.org/officeDocument/2006/relationships/tags" Target="../tags/tag612.xml"/><Relationship Id="rId28" Type="http://schemas.openxmlformats.org/officeDocument/2006/relationships/tags" Target="../tags/tag617.xml"/><Relationship Id="rId36" Type="http://schemas.openxmlformats.org/officeDocument/2006/relationships/tags" Target="../tags/tag625.xml"/><Relationship Id="rId49" Type="http://schemas.openxmlformats.org/officeDocument/2006/relationships/tags" Target="../tags/tag638.xml"/><Relationship Id="rId57" Type="http://schemas.openxmlformats.org/officeDocument/2006/relationships/tags" Target="../tags/tag646.xml"/><Relationship Id="rId106" Type="http://schemas.openxmlformats.org/officeDocument/2006/relationships/tags" Target="../tags/tag695.xml"/><Relationship Id="rId114" Type="http://schemas.openxmlformats.org/officeDocument/2006/relationships/tags" Target="../tags/tag703.xml"/><Relationship Id="rId119" Type="http://schemas.openxmlformats.org/officeDocument/2006/relationships/tags" Target="../tags/tag708.xml"/><Relationship Id="rId127" Type="http://schemas.openxmlformats.org/officeDocument/2006/relationships/tags" Target="../tags/tag716.xml"/><Relationship Id="rId10" Type="http://schemas.openxmlformats.org/officeDocument/2006/relationships/tags" Target="../tags/tag599.xml"/><Relationship Id="rId31" Type="http://schemas.openxmlformats.org/officeDocument/2006/relationships/tags" Target="../tags/tag620.xml"/><Relationship Id="rId44" Type="http://schemas.openxmlformats.org/officeDocument/2006/relationships/tags" Target="../tags/tag633.xml"/><Relationship Id="rId52" Type="http://schemas.openxmlformats.org/officeDocument/2006/relationships/tags" Target="../tags/tag641.xml"/><Relationship Id="rId60" Type="http://schemas.openxmlformats.org/officeDocument/2006/relationships/tags" Target="../tags/tag649.xml"/><Relationship Id="rId65" Type="http://schemas.openxmlformats.org/officeDocument/2006/relationships/tags" Target="../tags/tag654.xml"/><Relationship Id="rId73" Type="http://schemas.openxmlformats.org/officeDocument/2006/relationships/tags" Target="../tags/tag662.xml"/><Relationship Id="rId78" Type="http://schemas.openxmlformats.org/officeDocument/2006/relationships/tags" Target="../tags/tag667.xml"/><Relationship Id="rId81" Type="http://schemas.openxmlformats.org/officeDocument/2006/relationships/tags" Target="../tags/tag670.xml"/><Relationship Id="rId86" Type="http://schemas.openxmlformats.org/officeDocument/2006/relationships/tags" Target="../tags/tag675.xml"/><Relationship Id="rId94" Type="http://schemas.openxmlformats.org/officeDocument/2006/relationships/tags" Target="../tags/tag683.xml"/><Relationship Id="rId99" Type="http://schemas.openxmlformats.org/officeDocument/2006/relationships/tags" Target="../tags/tag688.xml"/><Relationship Id="rId101" Type="http://schemas.openxmlformats.org/officeDocument/2006/relationships/tags" Target="../tags/tag690.xml"/><Relationship Id="rId122" Type="http://schemas.openxmlformats.org/officeDocument/2006/relationships/tags" Target="../tags/tag711.xml"/><Relationship Id="rId130" Type="http://schemas.openxmlformats.org/officeDocument/2006/relationships/tags" Target="../tags/tag719.xml"/><Relationship Id="rId135" Type="http://schemas.openxmlformats.org/officeDocument/2006/relationships/tags" Target="../tags/tag724.xml"/><Relationship Id="rId143" Type="http://schemas.openxmlformats.org/officeDocument/2006/relationships/tags" Target="../tags/tag732.xml"/><Relationship Id="rId148" Type="http://schemas.openxmlformats.org/officeDocument/2006/relationships/tags" Target="../tags/tag737.xml"/><Relationship Id="rId151" Type="http://schemas.openxmlformats.org/officeDocument/2006/relationships/tags" Target="../tags/tag740.xml"/><Relationship Id="rId156" Type="http://schemas.openxmlformats.org/officeDocument/2006/relationships/tags" Target="../tags/tag745.xml"/><Relationship Id="rId164" Type="http://schemas.openxmlformats.org/officeDocument/2006/relationships/tags" Target="../tags/tag753.xml"/><Relationship Id="rId169" Type="http://schemas.openxmlformats.org/officeDocument/2006/relationships/notesSlide" Target="../notesSlides/notesSlide7.xml"/><Relationship Id="rId4" Type="http://schemas.openxmlformats.org/officeDocument/2006/relationships/tags" Target="../tags/tag593.xml"/><Relationship Id="rId9" Type="http://schemas.openxmlformats.org/officeDocument/2006/relationships/tags" Target="../tags/tag598.xml"/><Relationship Id="rId13" Type="http://schemas.openxmlformats.org/officeDocument/2006/relationships/tags" Target="../tags/tag602.xml"/><Relationship Id="rId18" Type="http://schemas.openxmlformats.org/officeDocument/2006/relationships/tags" Target="../tags/tag607.xml"/><Relationship Id="rId39" Type="http://schemas.openxmlformats.org/officeDocument/2006/relationships/tags" Target="../tags/tag628.xml"/><Relationship Id="rId109" Type="http://schemas.openxmlformats.org/officeDocument/2006/relationships/tags" Target="../tags/tag698.xml"/><Relationship Id="rId34" Type="http://schemas.openxmlformats.org/officeDocument/2006/relationships/tags" Target="../tags/tag623.xml"/><Relationship Id="rId50" Type="http://schemas.openxmlformats.org/officeDocument/2006/relationships/tags" Target="../tags/tag639.xml"/><Relationship Id="rId55" Type="http://schemas.openxmlformats.org/officeDocument/2006/relationships/tags" Target="../tags/tag644.xml"/><Relationship Id="rId76" Type="http://schemas.openxmlformats.org/officeDocument/2006/relationships/tags" Target="../tags/tag665.xml"/><Relationship Id="rId97" Type="http://schemas.openxmlformats.org/officeDocument/2006/relationships/tags" Target="../tags/tag686.xml"/><Relationship Id="rId104" Type="http://schemas.openxmlformats.org/officeDocument/2006/relationships/tags" Target="../tags/tag693.xml"/><Relationship Id="rId120" Type="http://schemas.openxmlformats.org/officeDocument/2006/relationships/tags" Target="../tags/tag709.xml"/><Relationship Id="rId125" Type="http://schemas.openxmlformats.org/officeDocument/2006/relationships/tags" Target="../tags/tag714.xml"/><Relationship Id="rId141" Type="http://schemas.openxmlformats.org/officeDocument/2006/relationships/tags" Target="../tags/tag730.xml"/><Relationship Id="rId146" Type="http://schemas.openxmlformats.org/officeDocument/2006/relationships/tags" Target="../tags/tag735.xml"/><Relationship Id="rId167" Type="http://schemas.openxmlformats.org/officeDocument/2006/relationships/tags" Target="../tags/tag756.xml"/><Relationship Id="rId7" Type="http://schemas.openxmlformats.org/officeDocument/2006/relationships/tags" Target="../tags/tag596.xml"/><Relationship Id="rId71" Type="http://schemas.openxmlformats.org/officeDocument/2006/relationships/tags" Target="../tags/tag660.xml"/><Relationship Id="rId92" Type="http://schemas.openxmlformats.org/officeDocument/2006/relationships/tags" Target="../tags/tag681.xml"/><Relationship Id="rId162" Type="http://schemas.openxmlformats.org/officeDocument/2006/relationships/tags" Target="../tags/tag751.xml"/><Relationship Id="rId2" Type="http://schemas.openxmlformats.org/officeDocument/2006/relationships/tags" Target="../tags/tag591.xml"/><Relationship Id="rId29" Type="http://schemas.openxmlformats.org/officeDocument/2006/relationships/tags" Target="../tags/tag618.xml"/><Relationship Id="rId24" Type="http://schemas.openxmlformats.org/officeDocument/2006/relationships/tags" Target="../tags/tag613.xml"/><Relationship Id="rId40" Type="http://schemas.openxmlformats.org/officeDocument/2006/relationships/tags" Target="../tags/tag629.xml"/><Relationship Id="rId45" Type="http://schemas.openxmlformats.org/officeDocument/2006/relationships/tags" Target="../tags/tag634.xml"/><Relationship Id="rId66" Type="http://schemas.openxmlformats.org/officeDocument/2006/relationships/tags" Target="../tags/tag655.xml"/><Relationship Id="rId87" Type="http://schemas.openxmlformats.org/officeDocument/2006/relationships/tags" Target="../tags/tag676.xml"/><Relationship Id="rId110" Type="http://schemas.openxmlformats.org/officeDocument/2006/relationships/tags" Target="../tags/tag699.xml"/><Relationship Id="rId115" Type="http://schemas.openxmlformats.org/officeDocument/2006/relationships/tags" Target="../tags/tag704.xml"/><Relationship Id="rId131" Type="http://schemas.openxmlformats.org/officeDocument/2006/relationships/tags" Target="../tags/tag720.xml"/><Relationship Id="rId136" Type="http://schemas.openxmlformats.org/officeDocument/2006/relationships/tags" Target="../tags/tag725.xml"/><Relationship Id="rId157" Type="http://schemas.openxmlformats.org/officeDocument/2006/relationships/tags" Target="../tags/tag746.xml"/><Relationship Id="rId61" Type="http://schemas.openxmlformats.org/officeDocument/2006/relationships/tags" Target="../tags/tag650.xml"/><Relationship Id="rId82" Type="http://schemas.openxmlformats.org/officeDocument/2006/relationships/tags" Target="../tags/tag671.xml"/><Relationship Id="rId152" Type="http://schemas.openxmlformats.org/officeDocument/2006/relationships/tags" Target="../tags/tag741.xml"/><Relationship Id="rId19" Type="http://schemas.openxmlformats.org/officeDocument/2006/relationships/tags" Target="../tags/tag608.xml"/><Relationship Id="rId14" Type="http://schemas.openxmlformats.org/officeDocument/2006/relationships/tags" Target="../tags/tag603.xml"/><Relationship Id="rId30" Type="http://schemas.openxmlformats.org/officeDocument/2006/relationships/tags" Target="../tags/tag619.xml"/><Relationship Id="rId35" Type="http://schemas.openxmlformats.org/officeDocument/2006/relationships/tags" Target="../tags/tag624.xml"/><Relationship Id="rId56" Type="http://schemas.openxmlformats.org/officeDocument/2006/relationships/tags" Target="../tags/tag645.xml"/><Relationship Id="rId77" Type="http://schemas.openxmlformats.org/officeDocument/2006/relationships/tags" Target="../tags/tag666.xml"/><Relationship Id="rId100" Type="http://schemas.openxmlformats.org/officeDocument/2006/relationships/tags" Target="../tags/tag689.xml"/><Relationship Id="rId105" Type="http://schemas.openxmlformats.org/officeDocument/2006/relationships/tags" Target="../tags/tag694.xml"/><Relationship Id="rId126" Type="http://schemas.openxmlformats.org/officeDocument/2006/relationships/tags" Target="../tags/tag715.xml"/><Relationship Id="rId147" Type="http://schemas.openxmlformats.org/officeDocument/2006/relationships/tags" Target="../tags/tag736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597.xml"/><Relationship Id="rId51" Type="http://schemas.openxmlformats.org/officeDocument/2006/relationships/tags" Target="../tags/tag640.xml"/><Relationship Id="rId72" Type="http://schemas.openxmlformats.org/officeDocument/2006/relationships/tags" Target="../tags/tag661.xml"/><Relationship Id="rId93" Type="http://schemas.openxmlformats.org/officeDocument/2006/relationships/tags" Target="../tags/tag682.xml"/><Relationship Id="rId98" Type="http://schemas.openxmlformats.org/officeDocument/2006/relationships/tags" Target="../tags/tag687.xml"/><Relationship Id="rId121" Type="http://schemas.openxmlformats.org/officeDocument/2006/relationships/tags" Target="../tags/tag710.xml"/><Relationship Id="rId142" Type="http://schemas.openxmlformats.org/officeDocument/2006/relationships/tags" Target="../tags/tag731.xml"/><Relationship Id="rId163" Type="http://schemas.openxmlformats.org/officeDocument/2006/relationships/tags" Target="../tags/tag752.xml"/><Relationship Id="rId3" Type="http://schemas.openxmlformats.org/officeDocument/2006/relationships/tags" Target="../tags/tag592.xml"/><Relationship Id="rId25" Type="http://schemas.openxmlformats.org/officeDocument/2006/relationships/tags" Target="../tags/tag614.xml"/><Relationship Id="rId46" Type="http://schemas.openxmlformats.org/officeDocument/2006/relationships/tags" Target="../tags/tag635.xml"/><Relationship Id="rId67" Type="http://schemas.openxmlformats.org/officeDocument/2006/relationships/tags" Target="../tags/tag656.xml"/><Relationship Id="rId116" Type="http://schemas.openxmlformats.org/officeDocument/2006/relationships/tags" Target="../tags/tag705.xml"/><Relationship Id="rId137" Type="http://schemas.openxmlformats.org/officeDocument/2006/relationships/tags" Target="../tags/tag726.xml"/><Relationship Id="rId158" Type="http://schemas.openxmlformats.org/officeDocument/2006/relationships/tags" Target="../tags/tag747.xml"/><Relationship Id="rId20" Type="http://schemas.openxmlformats.org/officeDocument/2006/relationships/tags" Target="../tags/tag609.xml"/><Relationship Id="rId41" Type="http://schemas.openxmlformats.org/officeDocument/2006/relationships/tags" Target="../tags/tag630.xml"/><Relationship Id="rId62" Type="http://schemas.openxmlformats.org/officeDocument/2006/relationships/tags" Target="../tags/tag651.xml"/><Relationship Id="rId83" Type="http://schemas.openxmlformats.org/officeDocument/2006/relationships/tags" Target="../tags/tag672.xml"/><Relationship Id="rId88" Type="http://schemas.openxmlformats.org/officeDocument/2006/relationships/tags" Target="../tags/tag677.xml"/><Relationship Id="rId111" Type="http://schemas.openxmlformats.org/officeDocument/2006/relationships/tags" Target="../tags/tag700.xml"/><Relationship Id="rId132" Type="http://schemas.openxmlformats.org/officeDocument/2006/relationships/tags" Target="../tags/tag721.xml"/><Relationship Id="rId153" Type="http://schemas.openxmlformats.org/officeDocument/2006/relationships/tags" Target="../tags/tag7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769.xml"/><Relationship Id="rId18" Type="http://schemas.openxmlformats.org/officeDocument/2006/relationships/tags" Target="../tags/tag774.xml"/><Relationship Id="rId26" Type="http://schemas.openxmlformats.org/officeDocument/2006/relationships/tags" Target="../tags/tag782.xml"/><Relationship Id="rId39" Type="http://schemas.openxmlformats.org/officeDocument/2006/relationships/tags" Target="../tags/tag795.xml"/><Relationship Id="rId21" Type="http://schemas.openxmlformats.org/officeDocument/2006/relationships/tags" Target="../tags/tag777.xml"/><Relationship Id="rId34" Type="http://schemas.openxmlformats.org/officeDocument/2006/relationships/tags" Target="../tags/tag790.xml"/><Relationship Id="rId42" Type="http://schemas.openxmlformats.org/officeDocument/2006/relationships/tags" Target="../tags/tag798.xml"/><Relationship Id="rId47" Type="http://schemas.openxmlformats.org/officeDocument/2006/relationships/tags" Target="../tags/tag803.xml"/><Relationship Id="rId50" Type="http://schemas.openxmlformats.org/officeDocument/2006/relationships/tags" Target="../tags/tag806.xml"/><Relationship Id="rId55" Type="http://schemas.openxmlformats.org/officeDocument/2006/relationships/tags" Target="../tags/tag811.xml"/><Relationship Id="rId63" Type="http://schemas.openxmlformats.org/officeDocument/2006/relationships/tags" Target="../tags/tag819.xml"/><Relationship Id="rId68" Type="http://schemas.openxmlformats.org/officeDocument/2006/relationships/tags" Target="../tags/tag824.xml"/><Relationship Id="rId76" Type="http://schemas.openxmlformats.org/officeDocument/2006/relationships/tags" Target="../tags/tag832.xml"/><Relationship Id="rId84" Type="http://schemas.openxmlformats.org/officeDocument/2006/relationships/tags" Target="../tags/tag840.xml"/><Relationship Id="rId7" Type="http://schemas.openxmlformats.org/officeDocument/2006/relationships/tags" Target="../tags/tag763.xml"/><Relationship Id="rId71" Type="http://schemas.openxmlformats.org/officeDocument/2006/relationships/tags" Target="../tags/tag827.xml"/><Relationship Id="rId2" Type="http://schemas.openxmlformats.org/officeDocument/2006/relationships/tags" Target="../tags/tag758.xml"/><Relationship Id="rId16" Type="http://schemas.openxmlformats.org/officeDocument/2006/relationships/tags" Target="../tags/tag772.xml"/><Relationship Id="rId29" Type="http://schemas.openxmlformats.org/officeDocument/2006/relationships/tags" Target="../tags/tag785.xml"/><Relationship Id="rId11" Type="http://schemas.openxmlformats.org/officeDocument/2006/relationships/tags" Target="../tags/tag767.xml"/><Relationship Id="rId24" Type="http://schemas.openxmlformats.org/officeDocument/2006/relationships/tags" Target="../tags/tag780.xml"/><Relationship Id="rId32" Type="http://schemas.openxmlformats.org/officeDocument/2006/relationships/tags" Target="../tags/tag788.xml"/><Relationship Id="rId37" Type="http://schemas.openxmlformats.org/officeDocument/2006/relationships/tags" Target="../tags/tag793.xml"/><Relationship Id="rId40" Type="http://schemas.openxmlformats.org/officeDocument/2006/relationships/tags" Target="../tags/tag796.xml"/><Relationship Id="rId45" Type="http://schemas.openxmlformats.org/officeDocument/2006/relationships/tags" Target="../tags/tag801.xml"/><Relationship Id="rId53" Type="http://schemas.openxmlformats.org/officeDocument/2006/relationships/tags" Target="../tags/tag809.xml"/><Relationship Id="rId58" Type="http://schemas.openxmlformats.org/officeDocument/2006/relationships/tags" Target="../tags/tag814.xml"/><Relationship Id="rId66" Type="http://schemas.openxmlformats.org/officeDocument/2006/relationships/tags" Target="../tags/tag822.xml"/><Relationship Id="rId74" Type="http://schemas.openxmlformats.org/officeDocument/2006/relationships/tags" Target="../tags/tag830.xml"/><Relationship Id="rId79" Type="http://schemas.openxmlformats.org/officeDocument/2006/relationships/tags" Target="../tags/tag835.xml"/><Relationship Id="rId87" Type="http://schemas.openxmlformats.org/officeDocument/2006/relationships/notesSlide" Target="../notesSlides/notesSlide9.xml"/><Relationship Id="rId5" Type="http://schemas.openxmlformats.org/officeDocument/2006/relationships/tags" Target="../tags/tag761.xml"/><Relationship Id="rId61" Type="http://schemas.openxmlformats.org/officeDocument/2006/relationships/tags" Target="../tags/tag817.xml"/><Relationship Id="rId82" Type="http://schemas.openxmlformats.org/officeDocument/2006/relationships/tags" Target="../tags/tag838.xml"/><Relationship Id="rId19" Type="http://schemas.openxmlformats.org/officeDocument/2006/relationships/tags" Target="../tags/tag775.xml"/><Relationship Id="rId4" Type="http://schemas.openxmlformats.org/officeDocument/2006/relationships/tags" Target="../tags/tag760.xml"/><Relationship Id="rId9" Type="http://schemas.openxmlformats.org/officeDocument/2006/relationships/tags" Target="../tags/tag765.xml"/><Relationship Id="rId14" Type="http://schemas.openxmlformats.org/officeDocument/2006/relationships/tags" Target="../tags/tag770.xml"/><Relationship Id="rId22" Type="http://schemas.openxmlformats.org/officeDocument/2006/relationships/tags" Target="../tags/tag778.xml"/><Relationship Id="rId27" Type="http://schemas.openxmlformats.org/officeDocument/2006/relationships/tags" Target="../tags/tag783.xml"/><Relationship Id="rId30" Type="http://schemas.openxmlformats.org/officeDocument/2006/relationships/tags" Target="../tags/tag786.xml"/><Relationship Id="rId35" Type="http://schemas.openxmlformats.org/officeDocument/2006/relationships/tags" Target="../tags/tag791.xml"/><Relationship Id="rId43" Type="http://schemas.openxmlformats.org/officeDocument/2006/relationships/tags" Target="../tags/tag799.xml"/><Relationship Id="rId48" Type="http://schemas.openxmlformats.org/officeDocument/2006/relationships/tags" Target="../tags/tag804.xml"/><Relationship Id="rId56" Type="http://schemas.openxmlformats.org/officeDocument/2006/relationships/tags" Target="../tags/tag812.xml"/><Relationship Id="rId64" Type="http://schemas.openxmlformats.org/officeDocument/2006/relationships/tags" Target="../tags/tag820.xml"/><Relationship Id="rId69" Type="http://schemas.openxmlformats.org/officeDocument/2006/relationships/tags" Target="../tags/tag825.xml"/><Relationship Id="rId77" Type="http://schemas.openxmlformats.org/officeDocument/2006/relationships/tags" Target="../tags/tag833.xml"/><Relationship Id="rId8" Type="http://schemas.openxmlformats.org/officeDocument/2006/relationships/tags" Target="../tags/tag764.xml"/><Relationship Id="rId51" Type="http://schemas.openxmlformats.org/officeDocument/2006/relationships/tags" Target="../tags/tag807.xml"/><Relationship Id="rId72" Type="http://schemas.openxmlformats.org/officeDocument/2006/relationships/tags" Target="../tags/tag828.xml"/><Relationship Id="rId80" Type="http://schemas.openxmlformats.org/officeDocument/2006/relationships/tags" Target="../tags/tag836.xml"/><Relationship Id="rId85" Type="http://schemas.openxmlformats.org/officeDocument/2006/relationships/tags" Target="../tags/tag841.xml"/><Relationship Id="rId3" Type="http://schemas.openxmlformats.org/officeDocument/2006/relationships/tags" Target="../tags/tag759.xml"/><Relationship Id="rId12" Type="http://schemas.openxmlformats.org/officeDocument/2006/relationships/tags" Target="../tags/tag768.xml"/><Relationship Id="rId17" Type="http://schemas.openxmlformats.org/officeDocument/2006/relationships/tags" Target="../tags/tag773.xml"/><Relationship Id="rId25" Type="http://schemas.openxmlformats.org/officeDocument/2006/relationships/tags" Target="../tags/tag781.xml"/><Relationship Id="rId33" Type="http://schemas.openxmlformats.org/officeDocument/2006/relationships/tags" Target="../tags/tag789.xml"/><Relationship Id="rId38" Type="http://schemas.openxmlformats.org/officeDocument/2006/relationships/tags" Target="../tags/tag794.xml"/><Relationship Id="rId46" Type="http://schemas.openxmlformats.org/officeDocument/2006/relationships/tags" Target="../tags/tag802.xml"/><Relationship Id="rId59" Type="http://schemas.openxmlformats.org/officeDocument/2006/relationships/tags" Target="../tags/tag815.xml"/><Relationship Id="rId67" Type="http://schemas.openxmlformats.org/officeDocument/2006/relationships/tags" Target="../tags/tag823.xml"/><Relationship Id="rId20" Type="http://schemas.openxmlformats.org/officeDocument/2006/relationships/tags" Target="../tags/tag776.xml"/><Relationship Id="rId41" Type="http://schemas.openxmlformats.org/officeDocument/2006/relationships/tags" Target="../tags/tag797.xml"/><Relationship Id="rId54" Type="http://schemas.openxmlformats.org/officeDocument/2006/relationships/tags" Target="../tags/tag810.xml"/><Relationship Id="rId62" Type="http://schemas.openxmlformats.org/officeDocument/2006/relationships/tags" Target="../tags/tag818.xml"/><Relationship Id="rId70" Type="http://schemas.openxmlformats.org/officeDocument/2006/relationships/tags" Target="../tags/tag826.xml"/><Relationship Id="rId75" Type="http://schemas.openxmlformats.org/officeDocument/2006/relationships/tags" Target="../tags/tag831.xml"/><Relationship Id="rId83" Type="http://schemas.openxmlformats.org/officeDocument/2006/relationships/tags" Target="../tags/tag839.xml"/><Relationship Id="rId1" Type="http://schemas.openxmlformats.org/officeDocument/2006/relationships/tags" Target="../tags/tag757.xml"/><Relationship Id="rId6" Type="http://schemas.openxmlformats.org/officeDocument/2006/relationships/tags" Target="../tags/tag762.xml"/><Relationship Id="rId15" Type="http://schemas.openxmlformats.org/officeDocument/2006/relationships/tags" Target="../tags/tag771.xml"/><Relationship Id="rId23" Type="http://schemas.openxmlformats.org/officeDocument/2006/relationships/tags" Target="../tags/tag779.xml"/><Relationship Id="rId28" Type="http://schemas.openxmlformats.org/officeDocument/2006/relationships/tags" Target="../tags/tag784.xml"/><Relationship Id="rId36" Type="http://schemas.openxmlformats.org/officeDocument/2006/relationships/tags" Target="../tags/tag792.xml"/><Relationship Id="rId49" Type="http://schemas.openxmlformats.org/officeDocument/2006/relationships/tags" Target="../tags/tag805.xml"/><Relationship Id="rId57" Type="http://schemas.openxmlformats.org/officeDocument/2006/relationships/tags" Target="../tags/tag813.xml"/><Relationship Id="rId10" Type="http://schemas.openxmlformats.org/officeDocument/2006/relationships/tags" Target="../tags/tag766.xml"/><Relationship Id="rId31" Type="http://schemas.openxmlformats.org/officeDocument/2006/relationships/tags" Target="../tags/tag787.xml"/><Relationship Id="rId44" Type="http://schemas.openxmlformats.org/officeDocument/2006/relationships/tags" Target="../tags/tag800.xml"/><Relationship Id="rId52" Type="http://schemas.openxmlformats.org/officeDocument/2006/relationships/tags" Target="../tags/tag808.xml"/><Relationship Id="rId60" Type="http://schemas.openxmlformats.org/officeDocument/2006/relationships/tags" Target="../tags/tag816.xml"/><Relationship Id="rId65" Type="http://schemas.openxmlformats.org/officeDocument/2006/relationships/tags" Target="../tags/tag821.xml"/><Relationship Id="rId73" Type="http://schemas.openxmlformats.org/officeDocument/2006/relationships/tags" Target="../tags/tag829.xml"/><Relationship Id="rId78" Type="http://schemas.openxmlformats.org/officeDocument/2006/relationships/tags" Target="../tags/tag834.xml"/><Relationship Id="rId81" Type="http://schemas.openxmlformats.org/officeDocument/2006/relationships/tags" Target="../tags/tag837.xml"/><Relationship Id="rId86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854.xml"/><Relationship Id="rId18" Type="http://schemas.openxmlformats.org/officeDocument/2006/relationships/tags" Target="../tags/tag859.xml"/><Relationship Id="rId26" Type="http://schemas.openxmlformats.org/officeDocument/2006/relationships/tags" Target="../tags/tag867.xml"/><Relationship Id="rId39" Type="http://schemas.openxmlformats.org/officeDocument/2006/relationships/tags" Target="../tags/tag880.xml"/><Relationship Id="rId21" Type="http://schemas.openxmlformats.org/officeDocument/2006/relationships/tags" Target="../tags/tag862.xml"/><Relationship Id="rId34" Type="http://schemas.openxmlformats.org/officeDocument/2006/relationships/tags" Target="../tags/tag875.xml"/><Relationship Id="rId42" Type="http://schemas.openxmlformats.org/officeDocument/2006/relationships/tags" Target="../tags/tag883.xml"/><Relationship Id="rId47" Type="http://schemas.openxmlformats.org/officeDocument/2006/relationships/tags" Target="../tags/tag888.xml"/><Relationship Id="rId50" Type="http://schemas.openxmlformats.org/officeDocument/2006/relationships/tags" Target="../tags/tag891.xml"/><Relationship Id="rId55" Type="http://schemas.openxmlformats.org/officeDocument/2006/relationships/tags" Target="../tags/tag896.xml"/><Relationship Id="rId63" Type="http://schemas.openxmlformats.org/officeDocument/2006/relationships/tags" Target="../tags/tag904.xml"/><Relationship Id="rId68" Type="http://schemas.openxmlformats.org/officeDocument/2006/relationships/tags" Target="../tags/tag909.xml"/><Relationship Id="rId76" Type="http://schemas.openxmlformats.org/officeDocument/2006/relationships/tags" Target="../tags/tag917.xml"/><Relationship Id="rId7" Type="http://schemas.openxmlformats.org/officeDocument/2006/relationships/tags" Target="../tags/tag848.xml"/><Relationship Id="rId71" Type="http://schemas.openxmlformats.org/officeDocument/2006/relationships/tags" Target="../tags/tag912.xml"/><Relationship Id="rId2" Type="http://schemas.openxmlformats.org/officeDocument/2006/relationships/tags" Target="../tags/tag843.xml"/><Relationship Id="rId16" Type="http://schemas.openxmlformats.org/officeDocument/2006/relationships/tags" Target="../tags/tag857.xml"/><Relationship Id="rId29" Type="http://schemas.openxmlformats.org/officeDocument/2006/relationships/tags" Target="../tags/tag870.xml"/><Relationship Id="rId11" Type="http://schemas.openxmlformats.org/officeDocument/2006/relationships/tags" Target="../tags/tag852.xml"/><Relationship Id="rId24" Type="http://schemas.openxmlformats.org/officeDocument/2006/relationships/tags" Target="../tags/tag865.xml"/><Relationship Id="rId32" Type="http://schemas.openxmlformats.org/officeDocument/2006/relationships/tags" Target="../tags/tag873.xml"/><Relationship Id="rId37" Type="http://schemas.openxmlformats.org/officeDocument/2006/relationships/tags" Target="../tags/tag878.xml"/><Relationship Id="rId40" Type="http://schemas.openxmlformats.org/officeDocument/2006/relationships/tags" Target="../tags/tag881.xml"/><Relationship Id="rId45" Type="http://schemas.openxmlformats.org/officeDocument/2006/relationships/tags" Target="../tags/tag886.xml"/><Relationship Id="rId53" Type="http://schemas.openxmlformats.org/officeDocument/2006/relationships/tags" Target="../tags/tag894.xml"/><Relationship Id="rId58" Type="http://schemas.openxmlformats.org/officeDocument/2006/relationships/tags" Target="../tags/tag899.xml"/><Relationship Id="rId66" Type="http://schemas.openxmlformats.org/officeDocument/2006/relationships/tags" Target="../tags/tag907.xml"/><Relationship Id="rId74" Type="http://schemas.openxmlformats.org/officeDocument/2006/relationships/tags" Target="../tags/tag915.xml"/><Relationship Id="rId79" Type="http://schemas.openxmlformats.org/officeDocument/2006/relationships/tags" Target="../tags/tag920.xml"/><Relationship Id="rId5" Type="http://schemas.openxmlformats.org/officeDocument/2006/relationships/tags" Target="../tags/tag846.xml"/><Relationship Id="rId61" Type="http://schemas.openxmlformats.org/officeDocument/2006/relationships/tags" Target="../tags/tag902.xml"/><Relationship Id="rId82" Type="http://schemas.openxmlformats.org/officeDocument/2006/relationships/notesSlide" Target="../notesSlides/notesSlide10.xml"/><Relationship Id="rId10" Type="http://schemas.openxmlformats.org/officeDocument/2006/relationships/tags" Target="../tags/tag851.xml"/><Relationship Id="rId19" Type="http://schemas.openxmlformats.org/officeDocument/2006/relationships/tags" Target="../tags/tag860.xml"/><Relationship Id="rId31" Type="http://schemas.openxmlformats.org/officeDocument/2006/relationships/tags" Target="../tags/tag872.xml"/><Relationship Id="rId44" Type="http://schemas.openxmlformats.org/officeDocument/2006/relationships/tags" Target="../tags/tag885.xml"/><Relationship Id="rId52" Type="http://schemas.openxmlformats.org/officeDocument/2006/relationships/tags" Target="../tags/tag893.xml"/><Relationship Id="rId60" Type="http://schemas.openxmlformats.org/officeDocument/2006/relationships/tags" Target="../tags/tag901.xml"/><Relationship Id="rId65" Type="http://schemas.openxmlformats.org/officeDocument/2006/relationships/tags" Target="../tags/tag906.xml"/><Relationship Id="rId73" Type="http://schemas.openxmlformats.org/officeDocument/2006/relationships/tags" Target="../tags/tag914.xml"/><Relationship Id="rId78" Type="http://schemas.openxmlformats.org/officeDocument/2006/relationships/tags" Target="../tags/tag919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845.xml"/><Relationship Id="rId9" Type="http://schemas.openxmlformats.org/officeDocument/2006/relationships/tags" Target="../tags/tag850.xml"/><Relationship Id="rId14" Type="http://schemas.openxmlformats.org/officeDocument/2006/relationships/tags" Target="../tags/tag855.xml"/><Relationship Id="rId22" Type="http://schemas.openxmlformats.org/officeDocument/2006/relationships/tags" Target="../tags/tag863.xml"/><Relationship Id="rId27" Type="http://schemas.openxmlformats.org/officeDocument/2006/relationships/tags" Target="../tags/tag868.xml"/><Relationship Id="rId30" Type="http://schemas.openxmlformats.org/officeDocument/2006/relationships/tags" Target="../tags/tag871.xml"/><Relationship Id="rId35" Type="http://schemas.openxmlformats.org/officeDocument/2006/relationships/tags" Target="../tags/tag876.xml"/><Relationship Id="rId43" Type="http://schemas.openxmlformats.org/officeDocument/2006/relationships/tags" Target="../tags/tag884.xml"/><Relationship Id="rId48" Type="http://schemas.openxmlformats.org/officeDocument/2006/relationships/tags" Target="../tags/tag889.xml"/><Relationship Id="rId56" Type="http://schemas.openxmlformats.org/officeDocument/2006/relationships/tags" Target="../tags/tag897.xml"/><Relationship Id="rId64" Type="http://schemas.openxmlformats.org/officeDocument/2006/relationships/tags" Target="../tags/tag905.xml"/><Relationship Id="rId69" Type="http://schemas.openxmlformats.org/officeDocument/2006/relationships/tags" Target="../tags/tag910.xml"/><Relationship Id="rId77" Type="http://schemas.openxmlformats.org/officeDocument/2006/relationships/tags" Target="../tags/tag918.xml"/><Relationship Id="rId8" Type="http://schemas.openxmlformats.org/officeDocument/2006/relationships/tags" Target="../tags/tag849.xml"/><Relationship Id="rId51" Type="http://schemas.openxmlformats.org/officeDocument/2006/relationships/tags" Target="../tags/tag892.xml"/><Relationship Id="rId72" Type="http://schemas.openxmlformats.org/officeDocument/2006/relationships/tags" Target="../tags/tag913.xml"/><Relationship Id="rId80" Type="http://schemas.openxmlformats.org/officeDocument/2006/relationships/tags" Target="../tags/tag921.xml"/><Relationship Id="rId3" Type="http://schemas.openxmlformats.org/officeDocument/2006/relationships/tags" Target="../tags/tag844.xml"/><Relationship Id="rId12" Type="http://schemas.openxmlformats.org/officeDocument/2006/relationships/tags" Target="../tags/tag853.xml"/><Relationship Id="rId17" Type="http://schemas.openxmlformats.org/officeDocument/2006/relationships/tags" Target="../tags/tag858.xml"/><Relationship Id="rId25" Type="http://schemas.openxmlformats.org/officeDocument/2006/relationships/tags" Target="../tags/tag866.xml"/><Relationship Id="rId33" Type="http://schemas.openxmlformats.org/officeDocument/2006/relationships/tags" Target="../tags/tag874.xml"/><Relationship Id="rId38" Type="http://schemas.openxmlformats.org/officeDocument/2006/relationships/tags" Target="../tags/tag879.xml"/><Relationship Id="rId46" Type="http://schemas.openxmlformats.org/officeDocument/2006/relationships/tags" Target="../tags/tag887.xml"/><Relationship Id="rId59" Type="http://schemas.openxmlformats.org/officeDocument/2006/relationships/tags" Target="../tags/tag900.xml"/><Relationship Id="rId67" Type="http://schemas.openxmlformats.org/officeDocument/2006/relationships/tags" Target="../tags/tag908.xml"/><Relationship Id="rId20" Type="http://schemas.openxmlformats.org/officeDocument/2006/relationships/tags" Target="../tags/tag861.xml"/><Relationship Id="rId41" Type="http://schemas.openxmlformats.org/officeDocument/2006/relationships/tags" Target="../tags/tag882.xml"/><Relationship Id="rId54" Type="http://schemas.openxmlformats.org/officeDocument/2006/relationships/tags" Target="../tags/tag895.xml"/><Relationship Id="rId62" Type="http://schemas.openxmlformats.org/officeDocument/2006/relationships/tags" Target="../tags/tag903.xml"/><Relationship Id="rId70" Type="http://schemas.openxmlformats.org/officeDocument/2006/relationships/tags" Target="../tags/tag911.xml"/><Relationship Id="rId75" Type="http://schemas.openxmlformats.org/officeDocument/2006/relationships/tags" Target="../tags/tag916.xml"/><Relationship Id="rId1" Type="http://schemas.openxmlformats.org/officeDocument/2006/relationships/tags" Target="../tags/tag842.xml"/><Relationship Id="rId6" Type="http://schemas.openxmlformats.org/officeDocument/2006/relationships/tags" Target="../tags/tag847.xml"/><Relationship Id="rId15" Type="http://schemas.openxmlformats.org/officeDocument/2006/relationships/tags" Target="../tags/tag856.xml"/><Relationship Id="rId23" Type="http://schemas.openxmlformats.org/officeDocument/2006/relationships/tags" Target="../tags/tag864.xml"/><Relationship Id="rId28" Type="http://schemas.openxmlformats.org/officeDocument/2006/relationships/tags" Target="../tags/tag869.xml"/><Relationship Id="rId36" Type="http://schemas.openxmlformats.org/officeDocument/2006/relationships/tags" Target="../tags/tag877.xml"/><Relationship Id="rId49" Type="http://schemas.openxmlformats.org/officeDocument/2006/relationships/tags" Target="../tags/tag890.xml"/><Relationship Id="rId57" Type="http://schemas.openxmlformats.org/officeDocument/2006/relationships/tags" Target="../tags/tag898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934.xml"/><Relationship Id="rId18" Type="http://schemas.openxmlformats.org/officeDocument/2006/relationships/tags" Target="../tags/tag939.xml"/><Relationship Id="rId26" Type="http://schemas.openxmlformats.org/officeDocument/2006/relationships/tags" Target="../tags/tag947.xml"/><Relationship Id="rId39" Type="http://schemas.openxmlformats.org/officeDocument/2006/relationships/tags" Target="../tags/tag960.xml"/><Relationship Id="rId21" Type="http://schemas.openxmlformats.org/officeDocument/2006/relationships/tags" Target="../tags/tag942.xml"/><Relationship Id="rId34" Type="http://schemas.openxmlformats.org/officeDocument/2006/relationships/tags" Target="../tags/tag955.xml"/><Relationship Id="rId42" Type="http://schemas.openxmlformats.org/officeDocument/2006/relationships/tags" Target="../tags/tag963.xml"/><Relationship Id="rId47" Type="http://schemas.openxmlformats.org/officeDocument/2006/relationships/tags" Target="../tags/tag968.xml"/><Relationship Id="rId50" Type="http://schemas.openxmlformats.org/officeDocument/2006/relationships/tags" Target="../tags/tag971.xml"/><Relationship Id="rId55" Type="http://schemas.openxmlformats.org/officeDocument/2006/relationships/tags" Target="../tags/tag976.xml"/><Relationship Id="rId63" Type="http://schemas.openxmlformats.org/officeDocument/2006/relationships/tags" Target="../tags/tag984.xml"/><Relationship Id="rId68" Type="http://schemas.openxmlformats.org/officeDocument/2006/relationships/tags" Target="../tags/tag989.xml"/><Relationship Id="rId76" Type="http://schemas.openxmlformats.org/officeDocument/2006/relationships/tags" Target="../tags/tag997.xml"/><Relationship Id="rId84" Type="http://schemas.openxmlformats.org/officeDocument/2006/relationships/tags" Target="../tags/tag1005.xml"/><Relationship Id="rId7" Type="http://schemas.openxmlformats.org/officeDocument/2006/relationships/tags" Target="../tags/tag928.xml"/><Relationship Id="rId71" Type="http://schemas.openxmlformats.org/officeDocument/2006/relationships/tags" Target="../tags/tag992.xml"/><Relationship Id="rId2" Type="http://schemas.openxmlformats.org/officeDocument/2006/relationships/tags" Target="../tags/tag923.xml"/><Relationship Id="rId16" Type="http://schemas.openxmlformats.org/officeDocument/2006/relationships/tags" Target="../tags/tag937.xml"/><Relationship Id="rId29" Type="http://schemas.openxmlformats.org/officeDocument/2006/relationships/tags" Target="../tags/tag950.xml"/><Relationship Id="rId11" Type="http://schemas.openxmlformats.org/officeDocument/2006/relationships/tags" Target="../tags/tag932.xml"/><Relationship Id="rId24" Type="http://schemas.openxmlformats.org/officeDocument/2006/relationships/tags" Target="../tags/tag945.xml"/><Relationship Id="rId32" Type="http://schemas.openxmlformats.org/officeDocument/2006/relationships/tags" Target="../tags/tag953.xml"/><Relationship Id="rId37" Type="http://schemas.openxmlformats.org/officeDocument/2006/relationships/tags" Target="../tags/tag958.xml"/><Relationship Id="rId40" Type="http://schemas.openxmlformats.org/officeDocument/2006/relationships/tags" Target="../tags/tag961.xml"/><Relationship Id="rId45" Type="http://schemas.openxmlformats.org/officeDocument/2006/relationships/tags" Target="../tags/tag966.xml"/><Relationship Id="rId53" Type="http://schemas.openxmlformats.org/officeDocument/2006/relationships/tags" Target="../tags/tag974.xml"/><Relationship Id="rId58" Type="http://schemas.openxmlformats.org/officeDocument/2006/relationships/tags" Target="../tags/tag979.xml"/><Relationship Id="rId66" Type="http://schemas.openxmlformats.org/officeDocument/2006/relationships/tags" Target="../tags/tag987.xml"/><Relationship Id="rId74" Type="http://schemas.openxmlformats.org/officeDocument/2006/relationships/tags" Target="../tags/tag995.xml"/><Relationship Id="rId79" Type="http://schemas.openxmlformats.org/officeDocument/2006/relationships/tags" Target="../tags/tag1000.xml"/><Relationship Id="rId5" Type="http://schemas.openxmlformats.org/officeDocument/2006/relationships/tags" Target="../tags/tag926.xml"/><Relationship Id="rId61" Type="http://schemas.openxmlformats.org/officeDocument/2006/relationships/tags" Target="../tags/tag982.xml"/><Relationship Id="rId82" Type="http://schemas.openxmlformats.org/officeDocument/2006/relationships/tags" Target="../tags/tag1003.xml"/><Relationship Id="rId19" Type="http://schemas.openxmlformats.org/officeDocument/2006/relationships/tags" Target="../tags/tag940.xml"/><Relationship Id="rId4" Type="http://schemas.openxmlformats.org/officeDocument/2006/relationships/tags" Target="../tags/tag925.xml"/><Relationship Id="rId9" Type="http://schemas.openxmlformats.org/officeDocument/2006/relationships/tags" Target="../tags/tag930.xml"/><Relationship Id="rId14" Type="http://schemas.openxmlformats.org/officeDocument/2006/relationships/tags" Target="../tags/tag935.xml"/><Relationship Id="rId22" Type="http://schemas.openxmlformats.org/officeDocument/2006/relationships/tags" Target="../tags/tag943.xml"/><Relationship Id="rId27" Type="http://schemas.openxmlformats.org/officeDocument/2006/relationships/tags" Target="../tags/tag948.xml"/><Relationship Id="rId30" Type="http://schemas.openxmlformats.org/officeDocument/2006/relationships/tags" Target="../tags/tag951.xml"/><Relationship Id="rId35" Type="http://schemas.openxmlformats.org/officeDocument/2006/relationships/tags" Target="../tags/tag956.xml"/><Relationship Id="rId43" Type="http://schemas.openxmlformats.org/officeDocument/2006/relationships/tags" Target="../tags/tag964.xml"/><Relationship Id="rId48" Type="http://schemas.openxmlformats.org/officeDocument/2006/relationships/tags" Target="../tags/tag969.xml"/><Relationship Id="rId56" Type="http://schemas.openxmlformats.org/officeDocument/2006/relationships/tags" Target="../tags/tag977.xml"/><Relationship Id="rId64" Type="http://schemas.openxmlformats.org/officeDocument/2006/relationships/tags" Target="../tags/tag985.xml"/><Relationship Id="rId69" Type="http://schemas.openxmlformats.org/officeDocument/2006/relationships/tags" Target="../tags/tag990.xml"/><Relationship Id="rId77" Type="http://schemas.openxmlformats.org/officeDocument/2006/relationships/tags" Target="../tags/tag998.xml"/><Relationship Id="rId8" Type="http://schemas.openxmlformats.org/officeDocument/2006/relationships/tags" Target="../tags/tag929.xml"/><Relationship Id="rId51" Type="http://schemas.openxmlformats.org/officeDocument/2006/relationships/tags" Target="../tags/tag972.xml"/><Relationship Id="rId72" Type="http://schemas.openxmlformats.org/officeDocument/2006/relationships/tags" Target="../tags/tag993.xml"/><Relationship Id="rId80" Type="http://schemas.openxmlformats.org/officeDocument/2006/relationships/tags" Target="../tags/tag1001.xml"/><Relationship Id="rId85" Type="http://schemas.openxmlformats.org/officeDocument/2006/relationships/slideLayout" Target="../slideLayouts/slideLayout2.xml"/><Relationship Id="rId3" Type="http://schemas.openxmlformats.org/officeDocument/2006/relationships/tags" Target="../tags/tag924.xml"/><Relationship Id="rId12" Type="http://schemas.openxmlformats.org/officeDocument/2006/relationships/tags" Target="../tags/tag933.xml"/><Relationship Id="rId17" Type="http://schemas.openxmlformats.org/officeDocument/2006/relationships/tags" Target="../tags/tag938.xml"/><Relationship Id="rId25" Type="http://schemas.openxmlformats.org/officeDocument/2006/relationships/tags" Target="../tags/tag946.xml"/><Relationship Id="rId33" Type="http://schemas.openxmlformats.org/officeDocument/2006/relationships/tags" Target="../tags/tag954.xml"/><Relationship Id="rId38" Type="http://schemas.openxmlformats.org/officeDocument/2006/relationships/tags" Target="../tags/tag959.xml"/><Relationship Id="rId46" Type="http://schemas.openxmlformats.org/officeDocument/2006/relationships/tags" Target="../tags/tag967.xml"/><Relationship Id="rId59" Type="http://schemas.openxmlformats.org/officeDocument/2006/relationships/tags" Target="../tags/tag980.xml"/><Relationship Id="rId67" Type="http://schemas.openxmlformats.org/officeDocument/2006/relationships/tags" Target="../tags/tag988.xml"/><Relationship Id="rId20" Type="http://schemas.openxmlformats.org/officeDocument/2006/relationships/tags" Target="../tags/tag941.xml"/><Relationship Id="rId41" Type="http://schemas.openxmlformats.org/officeDocument/2006/relationships/tags" Target="../tags/tag962.xml"/><Relationship Id="rId54" Type="http://schemas.openxmlformats.org/officeDocument/2006/relationships/tags" Target="../tags/tag975.xml"/><Relationship Id="rId62" Type="http://schemas.openxmlformats.org/officeDocument/2006/relationships/tags" Target="../tags/tag983.xml"/><Relationship Id="rId70" Type="http://schemas.openxmlformats.org/officeDocument/2006/relationships/tags" Target="../tags/tag991.xml"/><Relationship Id="rId75" Type="http://schemas.openxmlformats.org/officeDocument/2006/relationships/tags" Target="../tags/tag996.xml"/><Relationship Id="rId83" Type="http://schemas.openxmlformats.org/officeDocument/2006/relationships/tags" Target="../tags/tag1004.xml"/><Relationship Id="rId1" Type="http://schemas.openxmlformats.org/officeDocument/2006/relationships/tags" Target="../tags/tag922.xml"/><Relationship Id="rId6" Type="http://schemas.openxmlformats.org/officeDocument/2006/relationships/tags" Target="../tags/tag927.xml"/><Relationship Id="rId15" Type="http://schemas.openxmlformats.org/officeDocument/2006/relationships/tags" Target="../tags/tag936.xml"/><Relationship Id="rId23" Type="http://schemas.openxmlformats.org/officeDocument/2006/relationships/tags" Target="../tags/tag944.xml"/><Relationship Id="rId28" Type="http://schemas.openxmlformats.org/officeDocument/2006/relationships/tags" Target="../tags/tag949.xml"/><Relationship Id="rId36" Type="http://schemas.openxmlformats.org/officeDocument/2006/relationships/tags" Target="../tags/tag957.xml"/><Relationship Id="rId49" Type="http://schemas.openxmlformats.org/officeDocument/2006/relationships/tags" Target="../tags/tag970.xml"/><Relationship Id="rId57" Type="http://schemas.openxmlformats.org/officeDocument/2006/relationships/tags" Target="../tags/tag978.xml"/><Relationship Id="rId10" Type="http://schemas.openxmlformats.org/officeDocument/2006/relationships/tags" Target="../tags/tag931.xml"/><Relationship Id="rId31" Type="http://schemas.openxmlformats.org/officeDocument/2006/relationships/tags" Target="../tags/tag952.xml"/><Relationship Id="rId44" Type="http://schemas.openxmlformats.org/officeDocument/2006/relationships/tags" Target="../tags/tag965.xml"/><Relationship Id="rId52" Type="http://schemas.openxmlformats.org/officeDocument/2006/relationships/tags" Target="../tags/tag973.xml"/><Relationship Id="rId60" Type="http://schemas.openxmlformats.org/officeDocument/2006/relationships/tags" Target="../tags/tag981.xml"/><Relationship Id="rId65" Type="http://schemas.openxmlformats.org/officeDocument/2006/relationships/tags" Target="../tags/tag986.xml"/><Relationship Id="rId73" Type="http://schemas.openxmlformats.org/officeDocument/2006/relationships/tags" Target="../tags/tag994.xml"/><Relationship Id="rId78" Type="http://schemas.openxmlformats.org/officeDocument/2006/relationships/tags" Target="../tags/tag999.xml"/><Relationship Id="rId81" Type="http://schemas.openxmlformats.org/officeDocument/2006/relationships/tags" Target="../tags/tag1002.xml"/><Relationship Id="rId86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013.xml"/><Relationship Id="rId13" Type="http://schemas.openxmlformats.org/officeDocument/2006/relationships/tags" Target="../tags/tag1018.xml"/><Relationship Id="rId18" Type="http://schemas.openxmlformats.org/officeDocument/2006/relationships/tags" Target="../tags/tag1023.xml"/><Relationship Id="rId26" Type="http://schemas.openxmlformats.org/officeDocument/2006/relationships/tags" Target="../tags/tag1031.xml"/><Relationship Id="rId39" Type="http://schemas.openxmlformats.org/officeDocument/2006/relationships/tags" Target="../tags/tag1044.xml"/><Relationship Id="rId3" Type="http://schemas.openxmlformats.org/officeDocument/2006/relationships/tags" Target="../tags/tag1008.xml"/><Relationship Id="rId21" Type="http://schemas.openxmlformats.org/officeDocument/2006/relationships/tags" Target="../tags/tag1026.xml"/><Relationship Id="rId34" Type="http://schemas.openxmlformats.org/officeDocument/2006/relationships/tags" Target="../tags/tag1039.xml"/><Relationship Id="rId42" Type="http://schemas.openxmlformats.org/officeDocument/2006/relationships/notesSlide" Target="../notesSlides/notesSlide12.xml"/><Relationship Id="rId7" Type="http://schemas.openxmlformats.org/officeDocument/2006/relationships/tags" Target="../tags/tag1012.xml"/><Relationship Id="rId12" Type="http://schemas.openxmlformats.org/officeDocument/2006/relationships/tags" Target="../tags/tag1017.xml"/><Relationship Id="rId17" Type="http://schemas.openxmlformats.org/officeDocument/2006/relationships/tags" Target="../tags/tag1022.xml"/><Relationship Id="rId25" Type="http://schemas.openxmlformats.org/officeDocument/2006/relationships/tags" Target="../tags/tag1030.xml"/><Relationship Id="rId33" Type="http://schemas.openxmlformats.org/officeDocument/2006/relationships/tags" Target="../tags/tag1038.xml"/><Relationship Id="rId38" Type="http://schemas.openxmlformats.org/officeDocument/2006/relationships/tags" Target="../tags/tag1043.xml"/><Relationship Id="rId2" Type="http://schemas.openxmlformats.org/officeDocument/2006/relationships/tags" Target="../tags/tag1007.xml"/><Relationship Id="rId16" Type="http://schemas.openxmlformats.org/officeDocument/2006/relationships/tags" Target="../tags/tag1021.xml"/><Relationship Id="rId20" Type="http://schemas.openxmlformats.org/officeDocument/2006/relationships/tags" Target="../tags/tag1025.xml"/><Relationship Id="rId29" Type="http://schemas.openxmlformats.org/officeDocument/2006/relationships/tags" Target="../tags/tag1034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1006.xml"/><Relationship Id="rId6" Type="http://schemas.openxmlformats.org/officeDocument/2006/relationships/tags" Target="../tags/tag1011.xml"/><Relationship Id="rId11" Type="http://schemas.openxmlformats.org/officeDocument/2006/relationships/tags" Target="../tags/tag1016.xml"/><Relationship Id="rId24" Type="http://schemas.openxmlformats.org/officeDocument/2006/relationships/tags" Target="../tags/tag1029.xml"/><Relationship Id="rId32" Type="http://schemas.openxmlformats.org/officeDocument/2006/relationships/tags" Target="../tags/tag1037.xml"/><Relationship Id="rId37" Type="http://schemas.openxmlformats.org/officeDocument/2006/relationships/tags" Target="../tags/tag1042.xml"/><Relationship Id="rId40" Type="http://schemas.openxmlformats.org/officeDocument/2006/relationships/tags" Target="../tags/tag1045.xml"/><Relationship Id="rId5" Type="http://schemas.openxmlformats.org/officeDocument/2006/relationships/tags" Target="../tags/tag1010.xml"/><Relationship Id="rId15" Type="http://schemas.openxmlformats.org/officeDocument/2006/relationships/tags" Target="../tags/tag1020.xml"/><Relationship Id="rId23" Type="http://schemas.openxmlformats.org/officeDocument/2006/relationships/tags" Target="../tags/tag1028.xml"/><Relationship Id="rId28" Type="http://schemas.openxmlformats.org/officeDocument/2006/relationships/tags" Target="../tags/tag1033.xml"/><Relationship Id="rId36" Type="http://schemas.openxmlformats.org/officeDocument/2006/relationships/tags" Target="../tags/tag1041.xml"/><Relationship Id="rId10" Type="http://schemas.openxmlformats.org/officeDocument/2006/relationships/tags" Target="../tags/tag1015.xml"/><Relationship Id="rId19" Type="http://schemas.openxmlformats.org/officeDocument/2006/relationships/tags" Target="../tags/tag1024.xml"/><Relationship Id="rId31" Type="http://schemas.openxmlformats.org/officeDocument/2006/relationships/tags" Target="../tags/tag1036.xml"/><Relationship Id="rId4" Type="http://schemas.openxmlformats.org/officeDocument/2006/relationships/tags" Target="../tags/tag1009.xml"/><Relationship Id="rId9" Type="http://schemas.openxmlformats.org/officeDocument/2006/relationships/tags" Target="../tags/tag1014.xml"/><Relationship Id="rId14" Type="http://schemas.openxmlformats.org/officeDocument/2006/relationships/tags" Target="../tags/tag1019.xml"/><Relationship Id="rId22" Type="http://schemas.openxmlformats.org/officeDocument/2006/relationships/tags" Target="../tags/tag1027.xml"/><Relationship Id="rId27" Type="http://schemas.openxmlformats.org/officeDocument/2006/relationships/tags" Target="../tags/tag1032.xml"/><Relationship Id="rId30" Type="http://schemas.openxmlformats.org/officeDocument/2006/relationships/tags" Target="../tags/tag1035.xml"/><Relationship Id="rId35" Type="http://schemas.openxmlformats.org/officeDocument/2006/relationships/tags" Target="../tags/tag1040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1071.xml"/><Relationship Id="rId21" Type="http://schemas.openxmlformats.org/officeDocument/2006/relationships/tags" Target="../tags/tag1066.xml"/><Relationship Id="rId42" Type="http://schemas.openxmlformats.org/officeDocument/2006/relationships/tags" Target="../tags/tag1087.xml"/><Relationship Id="rId47" Type="http://schemas.openxmlformats.org/officeDocument/2006/relationships/tags" Target="../tags/tag1092.xml"/><Relationship Id="rId63" Type="http://schemas.openxmlformats.org/officeDocument/2006/relationships/tags" Target="../tags/tag1108.xml"/><Relationship Id="rId68" Type="http://schemas.openxmlformats.org/officeDocument/2006/relationships/tags" Target="../tags/tag1113.xml"/><Relationship Id="rId84" Type="http://schemas.openxmlformats.org/officeDocument/2006/relationships/tags" Target="../tags/tag1129.xml"/><Relationship Id="rId89" Type="http://schemas.openxmlformats.org/officeDocument/2006/relationships/tags" Target="../tags/tag1134.xml"/><Relationship Id="rId112" Type="http://schemas.openxmlformats.org/officeDocument/2006/relationships/tags" Target="../tags/tag1157.xml"/><Relationship Id="rId16" Type="http://schemas.openxmlformats.org/officeDocument/2006/relationships/tags" Target="../tags/tag1061.xml"/><Relationship Id="rId107" Type="http://schemas.openxmlformats.org/officeDocument/2006/relationships/tags" Target="../tags/tag1152.xml"/><Relationship Id="rId11" Type="http://schemas.openxmlformats.org/officeDocument/2006/relationships/tags" Target="../tags/tag1056.xml"/><Relationship Id="rId24" Type="http://schemas.openxmlformats.org/officeDocument/2006/relationships/tags" Target="../tags/tag1069.xml"/><Relationship Id="rId32" Type="http://schemas.openxmlformats.org/officeDocument/2006/relationships/tags" Target="../tags/tag1077.xml"/><Relationship Id="rId37" Type="http://schemas.openxmlformats.org/officeDocument/2006/relationships/tags" Target="../tags/tag1082.xml"/><Relationship Id="rId40" Type="http://schemas.openxmlformats.org/officeDocument/2006/relationships/tags" Target="../tags/tag1085.xml"/><Relationship Id="rId45" Type="http://schemas.openxmlformats.org/officeDocument/2006/relationships/tags" Target="../tags/tag1090.xml"/><Relationship Id="rId53" Type="http://schemas.openxmlformats.org/officeDocument/2006/relationships/tags" Target="../tags/tag1098.xml"/><Relationship Id="rId58" Type="http://schemas.openxmlformats.org/officeDocument/2006/relationships/tags" Target="../tags/tag1103.xml"/><Relationship Id="rId66" Type="http://schemas.openxmlformats.org/officeDocument/2006/relationships/tags" Target="../tags/tag1111.xml"/><Relationship Id="rId74" Type="http://schemas.openxmlformats.org/officeDocument/2006/relationships/tags" Target="../tags/tag1119.xml"/><Relationship Id="rId79" Type="http://schemas.openxmlformats.org/officeDocument/2006/relationships/tags" Target="../tags/tag1124.xml"/><Relationship Id="rId87" Type="http://schemas.openxmlformats.org/officeDocument/2006/relationships/tags" Target="../tags/tag1132.xml"/><Relationship Id="rId102" Type="http://schemas.openxmlformats.org/officeDocument/2006/relationships/tags" Target="../tags/tag1147.xml"/><Relationship Id="rId110" Type="http://schemas.openxmlformats.org/officeDocument/2006/relationships/tags" Target="../tags/tag1155.xml"/><Relationship Id="rId115" Type="http://schemas.openxmlformats.org/officeDocument/2006/relationships/notesSlide" Target="../notesSlides/notesSlide13.xml"/><Relationship Id="rId5" Type="http://schemas.openxmlformats.org/officeDocument/2006/relationships/tags" Target="../tags/tag1050.xml"/><Relationship Id="rId61" Type="http://schemas.openxmlformats.org/officeDocument/2006/relationships/tags" Target="../tags/tag1106.xml"/><Relationship Id="rId82" Type="http://schemas.openxmlformats.org/officeDocument/2006/relationships/tags" Target="../tags/tag1127.xml"/><Relationship Id="rId90" Type="http://schemas.openxmlformats.org/officeDocument/2006/relationships/tags" Target="../tags/tag1135.xml"/><Relationship Id="rId95" Type="http://schemas.openxmlformats.org/officeDocument/2006/relationships/tags" Target="../tags/tag1140.xml"/><Relationship Id="rId19" Type="http://schemas.openxmlformats.org/officeDocument/2006/relationships/tags" Target="../tags/tag1064.xml"/><Relationship Id="rId14" Type="http://schemas.openxmlformats.org/officeDocument/2006/relationships/tags" Target="../tags/tag1059.xml"/><Relationship Id="rId22" Type="http://schemas.openxmlformats.org/officeDocument/2006/relationships/tags" Target="../tags/tag1067.xml"/><Relationship Id="rId27" Type="http://schemas.openxmlformats.org/officeDocument/2006/relationships/tags" Target="../tags/tag1072.xml"/><Relationship Id="rId30" Type="http://schemas.openxmlformats.org/officeDocument/2006/relationships/tags" Target="../tags/tag1075.xml"/><Relationship Id="rId35" Type="http://schemas.openxmlformats.org/officeDocument/2006/relationships/tags" Target="../tags/tag1080.xml"/><Relationship Id="rId43" Type="http://schemas.openxmlformats.org/officeDocument/2006/relationships/tags" Target="../tags/tag1088.xml"/><Relationship Id="rId48" Type="http://schemas.openxmlformats.org/officeDocument/2006/relationships/tags" Target="../tags/tag1093.xml"/><Relationship Id="rId56" Type="http://schemas.openxmlformats.org/officeDocument/2006/relationships/tags" Target="../tags/tag1101.xml"/><Relationship Id="rId64" Type="http://schemas.openxmlformats.org/officeDocument/2006/relationships/tags" Target="../tags/tag1109.xml"/><Relationship Id="rId69" Type="http://schemas.openxmlformats.org/officeDocument/2006/relationships/tags" Target="../tags/tag1114.xml"/><Relationship Id="rId77" Type="http://schemas.openxmlformats.org/officeDocument/2006/relationships/tags" Target="../tags/tag1122.xml"/><Relationship Id="rId100" Type="http://schemas.openxmlformats.org/officeDocument/2006/relationships/tags" Target="../tags/tag1145.xml"/><Relationship Id="rId105" Type="http://schemas.openxmlformats.org/officeDocument/2006/relationships/tags" Target="../tags/tag1150.xml"/><Relationship Id="rId113" Type="http://schemas.openxmlformats.org/officeDocument/2006/relationships/tags" Target="../tags/tag1158.xml"/><Relationship Id="rId8" Type="http://schemas.openxmlformats.org/officeDocument/2006/relationships/tags" Target="../tags/tag1053.xml"/><Relationship Id="rId51" Type="http://schemas.openxmlformats.org/officeDocument/2006/relationships/tags" Target="../tags/tag1096.xml"/><Relationship Id="rId72" Type="http://schemas.openxmlformats.org/officeDocument/2006/relationships/tags" Target="../tags/tag1117.xml"/><Relationship Id="rId80" Type="http://schemas.openxmlformats.org/officeDocument/2006/relationships/tags" Target="../tags/tag1125.xml"/><Relationship Id="rId85" Type="http://schemas.openxmlformats.org/officeDocument/2006/relationships/tags" Target="../tags/tag1130.xml"/><Relationship Id="rId93" Type="http://schemas.openxmlformats.org/officeDocument/2006/relationships/tags" Target="../tags/tag1138.xml"/><Relationship Id="rId98" Type="http://schemas.openxmlformats.org/officeDocument/2006/relationships/tags" Target="../tags/tag1143.xml"/><Relationship Id="rId3" Type="http://schemas.openxmlformats.org/officeDocument/2006/relationships/tags" Target="../tags/tag1048.xml"/><Relationship Id="rId12" Type="http://schemas.openxmlformats.org/officeDocument/2006/relationships/tags" Target="../tags/tag1057.xml"/><Relationship Id="rId17" Type="http://schemas.openxmlformats.org/officeDocument/2006/relationships/tags" Target="../tags/tag1062.xml"/><Relationship Id="rId25" Type="http://schemas.openxmlformats.org/officeDocument/2006/relationships/tags" Target="../tags/tag1070.xml"/><Relationship Id="rId33" Type="http://schemas.openxmlformats.org/officeDocument/2006/relationships/tags" Target="../tags/tag1078.xml"/><Relationship Id="rId38" Type="http://schemas.openxmlformats.org/officeDocument/2006/relationships/tags" Target="../tags/tag1083.xml"/><Relationship Id="rId46" Type="http://schemas.openxmlformats.org/officeDocument/2006/relationships/tags" Target="../tags/tag1091.xml"/><Relationship Id="rId59" Type="http://schemas.openxmlformats.org/officeDocument/2006/relationships/tags" Target="../tags/tag1104.xml"/><Relationship Id="rId67" Type="http://schemas.openxmlformats.org/officeDocument/2006/relationships/tags" Target="../tags/tag1112.xml"/><Relationship Id="rId103" Type="http://schemas.openxmlformats.org/officeDocument/2006/relationships/tags" Target="../tags/tag1148.xml"/><Relationship Id="rId108" Type="http://schemas.openxmlformats.org/officeDocument/2006/relationships/tags" Target="../tags/tag1153.xml"/><Relationship Id="rId20" Type="http://schemas.openxmlformats.org/officeDocument/2006/relationships/tags" Target="../tags/tag1065.xml"/><Relationship Id="rId41" Type="http://schemas.openxmlformats.org/officeDocument/2006/relationships/tags" Target="../tags/tag1086.xml"/><Relationship Id="rId54" Type="http://schemas.openxmlformats.org/officeDocument/2006/relationships/tags" Target="../tags/tag1099.xml"/><Relationship Id="rId62" Type="http://schemas.openxmlformats.org/officeDocument/2006/relationships/tags" Target="../tags/tag1107.xml"/><Relationship Id="rId70" Type="http://schemas.openxmlformats.org/officeDocument/2006/relationships/tags" Target="../tags/tag1115.xml"/><Relationship Id="rId75" Type="http://schemas.openxmlformats.org/officeDocument/2006/relationships/tags" Target="../tags/tag1120.xml"/><Relationship Id="rId83" Type="http://schemas.openxmlformats.org/officeDocument/2006/relationships/tags" Target="../tags/tag1128.xml"/><Relationship Id="rId88" Type="http://schemas.openxmlformats.org/officeDocument/2006/relationships/tags" Target="../tags/tag1133.xml"/><Relationship Id="rId91" Type="http://schemas.openxmlformats.org/officeDocument/2006/relationships/tags" Target="../tags/tag1136.xml"/><Relationship Id="rId96" Type="http://schemas.openxmlformats.org/officeDocument/2006/relationships/tags" Target="../tags/tag1141.xml"/><Relationship Id="rId111" Type="http://schemas.openxmlformats.org/officeDocument/2006/relationships/tags" Target="../tags/tag1156.xml"/><Relationship Id="rId1" Type="http://schemas.openxmlformats.org/officeDocument/2006/relationships/tags" Target="../tags/tag1046.xml"/><Relationship Id="rId6" Type="http://schemas.openxmlformats.org/officeDocument/2006/relationships/tags" Target="../tags/tag1051.xml"/><Relationship Id="rId15" Type="http://schemas.openxmlformats.org/officeDocument/2006/relationships/tags" Target="../tags/tag1060.xml"/><Relationship Id="rId23" Type="http://schemas.openxmlformats.org/officeDocument/2006/relationships/tags" Target="../tags/tag1068.xml"/><Relationship Id="rId28" Type="http://schemas.openxmlformats.org/officeDocument/2006/relationships/tags" Target="../tags/tag1073.xml"/><Relationship Id="rId36" Type="http://schemas.openxmlformats.org/officeDocument/2006/relationships/tags" Target="../tags/tag1081.xml"/><Relationship Id="rId49" Type="http://schemas.openxmlformats.org/officeDocument/2006/relationships/tags" Target="../tags/tag1094.xml"/><Relationship Id="rId57" Type="http://schemas.openxmlformats.org/officeDocument/2006/relationships/tags" Target="../tags/tag1102.xml"/><Relationship Id="rId106" Type="http://schemas.openxmlformats.org/officeDocument/2006/relationships/tags" Target="../tags/tag1151.xml"/><Relationship Id="rId114" Type="http://schemas.openxmlformats.org/officeDocument/2006/relationships/slideLayout" Target="../slideLayouts/slideLayout2.xml"/><Relationship Id="rId10" Type="http://schemas.openxmlformats.org/officeDocument/2006/relationships/tags" Target="../tags/tag1055.xml"/><Relationship Id="rId31" Type="http://schemas.openxmlformats.org/officeDocument/2006/relationships/tags" Target="../tags/tag1076.xml"/><Relationship Id="rId44" Type="http://schemas.openxmlformats.org/officeDocument/2006/relationships/tags" Target="../tags/tag1089.xml"/><Relationship Id="rId52" Type="http://schemas.openxmlformats.org/officeDocument/2006/relationships/tags" Target="../tags/tag1097.xml"/><Relationship Id="rId60" Type="http://schemas.openxmlformats.org/officeDocument/2006/relationships/tags" Target="../tags/tag1105.xml"/><Relationship Id="rId65" Type="http://schemas.openxmlformats.org/officeDocument/2006/relationships/tags" Target="../tags/tag1110.xml"/><Relationship Id="rId73" Type="http://schemas.openxmlformats.org/officeDocument/2006/relationships/tags" Target="../tags/tag1118.xml"/><Relationship Id="rId78" Type="http://schemas.openxmlformats.org/officeDocument/2006/relationships/tags" Target="../tags/tag1123.xml"/><Relationship Id="rId81" Type="http://schemas.openxmlformats.org/officeDocument/2006/relationships/tags" Target="../tags/tag1126.xml"/><Relationship Id="rId86" Type="http://schemas.openxmlformats.org/officeDocument/2006/relationships/tags" Target="../tags/tag1131.xml"/><Relationship Id="rId94" Type="http://schemas.openxmlformats.org/officeDocument/2006/relationships/tags" Target="../tags/tag1139.xml"/><Relationship Id="rId99" Type="http://schemas.openxmlformats.org/officeDocument/2006/relationships/tags" Target="../tags/tag1144.xml"/><Relationship Id="rId101" Type="http://schemas.openxmlformats.org/officeDocument/2006/relationships/tags" Target="../tags/tag1146.xml"/><Relationship Id="rId4" Type="http://schemas.openxmlformats.org/officeDocument/2006/relationships/tags" Target="../tags/tag1049.xml"/><Relationship Id="rId9" Type="http://schemas.openxmlformats.org/officeDocument/2006/relationships/tags" Target="../tags/tag1054.xml"/><Relationship Id="rId13" Type="http://schemas.openxmlformats.org/officeDocument/2006/relationships/tags" Target="../tags/tag1058.xml"/><Relationship Id="rId18" Type="http://schemas.openxmlformats.org/officeDocument/2006/relationships/tags" Target="../tags/tag1063.xml"/><Relationship Id="rId39" Type="http://schemas.openxmlformats.org/officeDocument/2006/relationships/tags" Target="../tags/tag1084.xml"/><Relationship Id="rId109" Type="http://schemas.openxmlformats.org/officeDocument/2006/relationships/tags" Target="../tags/tag1154.xml"/><Relationship Id="rId34" Type="http://schemas.openxmlformats.org/officeDocument/2006/relationships/tags" Target="../tags/tag1079.xml"/><Relationship Id="rId50" Type="http://schemas.openxmlformats.org/officeDocument/2006/relationships/tags" Target="../tags/tag1095.xml"/><Relationship Id="rId55" Type="http://schemas.openxmlformats.org/officeDocument/2006/relationships/tags" Target="../tags/tag1100.xml"/><Relationship Id="rId76" Type="http://schemas.openxmlformats.org/officeDocument/2006/relationships/tags" Target="../tags/tag1121.xml"/><Relationship Id="rId97" Type="http://schemas.openxmlformats.org/officeDocument/2006/relationships/tags" Target="../tags/tag1142.xml"/><Relationship Id="rId104" Type="http://schemas.openxmlformats.org/officeDocument/2006/relationships/tags" Target="../tags/tag1149.xml"/><Relationship Id="rId7" Type="http://schemas.openxmlformats.org/officeDocument/2006/relationships/tags" Target="../tags/tag1052.xml"/><Relationship Id="rId71" Type="http://schemas.openxmlformats.org/officeDocument/2006/relationships/tags" Target="../tags/tag1116.xml"/><Relationship Id="rId92" Type="http://schemas.openxmlformats.org/officeDocument/2006/relationships/tags" Target="../tags/tag1137.xml"/><Relationship Id="rId2" Type="http://schemas.openxmlformats.org/officeDocument/2006/relationships/tags" Target="../tags/tag1047.xml"/><Relationship Id="rId29" Type="http://schemas.openxmlformats.org/officeDocument/2006/relationships/tags" Target="../tags/tag1074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1184.xml"/><Relationship Id="rId21" Type="http://schemas.openxmlformats.org/officeDocument/2006/relationships/tags" Target="../tags/tag1179.xml"/><Relationship Id="rId42" Type="http://schemas.openxmlformats.org/officeDocument/2006/relationships/tags" Target="../tags/tag1200.xml"/><Relationship Id="rId47" Type="http://schemas.openxmlformats.org/officeDocument/2006/relationships/tags" Target="../tags/tag1205.xml"/><Relationship Id="rId63" Type="http://schemas.openxmlformats.org/officeDocument/2006/relationships/tags" Target="../tags/tag1221.xml"/><Relationship Id="rId68" Type="http://schemas.openxmlformats.org/officeDocument/2006/relationships/tags" Target="../tags/tag1226.xml"/><Relationship Id="rId84" Type="http://schemas.openxmlformats.org/officeDocument/2006/relationships/tags" Target="../tags/tag1242.xml"/><Relationship Id="rId89" Type="http://schemas.openxmlformats.org/officeDocument/2006/relationships/tags" Target="../tags/tag1247.xml"/><Relationship Id="rId112" Type="http://schemas.openxmlformats.org/officeDocument/2006/relationships/tags" Target="../tags/tag1270.xml"/><Relationship Id="rId16" Type="http://schemas.openxmlformats.org/officeDocument/2006/relationships/tags" Target="../tags/tag1174.xml"/><Relationship Id="rId107" Type="http://schemas.openxmlformats.org/officeDocument/2006/relationships/tags" Target="../tags/tag1265.xml"/><Relationship Id="rId11" Type="http://schemas.openxmlformats.org/officeDocument/2006/relationships/tags" Target="../tags/tag1169.xml"/><Relationship Id="rId24" Type="http://schemas.openxmlformats.org/officeDocument/2006/relationships/tags" Target="../tags/tag1182.xml"/><Relationship Id="rId32" Type="http://schemas.openxmlformats.org/officeDocument/2006/relationships/tags" Target="../tags/tag1190.xml"/><Relationship Id="rId37" Type="http://schemas.openxmlformats.org/officeDocument/2006/relationships/tags" Target="../tags/tag1195.xml"/><Relationship Id="rId40" Type="http://schemas.openxmlformats.org/officeDocument/2006/relationships/tags" Target="../tags/tag1198.xml"/><Relationship Id="rId45" Type="http://schemas.openxmlformats.org/officeDocument/2006/relationships/tags" Target="../tags/tag1203.xml"/><Relationship Id="rId53" Type="http://schemas.openxmlformats.org/officeDocument/2006/relationships/tags" Target="../tags/tag1211.xml"/><Relationship Id="rId58" Type="http://schemas.openxmlformats.org/officeDocument/2006/relationships/tags" Target="../tags/tag1216.xml"/><Relationship Id="rId66" Type="http://schemas.openxmlformats.org/officeDocument/2006/relationships/tags" Target="../tags/tag1224.xml"/><Relationship Id="rId74" Type="http://schemas.openxmlformats.org/officeDocument/2006/relationships/tags" Target="../tags/tag1232.xml"/><Relationship Id="rId79" Type="http://schemas.openxmlformats.org/officeDocument/2006/relationships/tags" Target="../tags/tag1237.xml"/><Relationship Id="rId87" Type="http://schemas.openxmlformats.org/officeDocument/2006/relationships/tags" Target="../tags/tag1245.xml"/><Relationship Id="rId102" Type="http://schemas.openxmlformats.org/officeDocument/2006/relationships/tags" Target="../tags/tag1260.xml"/><Relationship Id="rId110" Type="http://schemas.openxmlformats.org/officeDocument/2006/relationships/tags" Target="../tags/tag1268.xml"/><Relationship Id="rId115" Type="http://schemas.openxmlformats.org/officeDocument/2006/relationships/notesSlide" Target="../notesSlides/notesSlide14.xml"/><Relationship Id="rId5" Type="http://schemas.openxmlformats.org/officeDocument/2006/relationships/tags" Target="../tags/tag1163.xml"/><Relationship Id="rId61" Type="http://schemas.openxmlformats.org/officeDocument/2006/relationships/tags" Target="../tags/tag1219.xml"/><Relationship Id="rId82" Type="http://schemas.openxmlformats.org/officeDocument/2006/relationships/tags" Target="../tags/tag1240.xml"/><Relationship Id="rId90" Type="http://schemas.openxmlformats.org/officeDocument/2006/relationships/tags" Target="../tags/tag1248.xml"/><Relationship Id="rId95" Type="http://schemas.openxmlformats.org/officeDocument/2006/relationships/tags" Target="../tags/tag1253.xml"/><Relationship Id="rId19" Type="http://schemas.openxmlformats.org/officeDocument/2006/relationships/tags" Target="../tags/tag1177.xml"/><Relationship Id="rId14" Type="http://schemas.openxmlformats.org/officeDocument/2006/relationships/tags" Target="../tags/tag1172.xml"/><Relationship Id="rId22" Type="http://schemas.openxmlformats.org/officeDocument/2006/relationships/tags" Target="../tags/tag1180.xml"/><Relationship Id="rId27" Type="http://schemas.openxmlformats.org/officeDocument/2006/relationships/tags" Target="../tags/tag1185.xml"/><Relationship Id="rId30" Type="http://schemas.openxmlformats.org/officeDocument/2006/relationships/tags" Target="../tags/tag1188.xml"/><Relationship Id="rId35" Type="http://schemas.openxmlformats.org/officeDocument/2006/relationships/tags" Target="../tags/tag1193.xml"/><Relationship Id="rId43" Type="http://schemas.openxmlformats.org/officeDocument/2006/relationships/tags" Target="../tags/tag1201.xml"/><Relationship Id="rId48" Type="http://schemas.openxmlformats.org/officeDocument/2006/relationships/tags" Target="../tags/tag1206.xml"/><Relationship Id="rId56" Type="http://schemas.openxmlformats.org/officeDocument/2006/relationships/tags" Target="../tags/tag1214.xml"/><Relationship Id="rId64" Type="http://schemas.openxmlformats.org/officeDocument/2006/relationships/tags" Target="../tags/tag1222.xml"/><Relationship Id="rId69" Type="http://schemas.openxmlformats.org/officeDocument/2006/relationships/tags" Target="../tags/tag1227.xml"/><Relationship Id="rId77" Type="http://schemas.openxmlformats.org/officeDocument/2006/relationships/tags" Target="../tags/tag1235.xml"/><Relationship Id="rId100" Type="http://schemas.openxmlformats.org/officeDocument/2006/relationships/tags" Target="../tags/tag1258.xml"/><Relationship Id="rId105" Type="http://schemas.openxmlformats.org/officeDocument/2006/relationships/tags" Target="../tags/tag1263.xml"/><Relationship Id="rId113" Type="http://schemas.openxmlformats.org/officeDocument/2006/relationships/tags" Target="../tags/tag1271.xml"/><Relationship Id="rId8" Type="http://schemas.openxmlformats.org/officeDocument/2006/relationships/tags" Target="../tags/tag1166.xml"/><Relationship Id="rId51" Type="http://schemas.openxmlformats.org/officeDocument/2006/relationships/tags" Target="../tags/tag1209.xml"/><Relationship Id="rId72" Type="http://schemas.openxmlformats.org/officeDocument/2006/relationships/tags" Target="../tags/tag1230.xml"/><Relationship Id="rId80" Type="http://schemas.openxmlformats.org/officeDocument/2006/relationships/tags" Target="../tags/tag1238.xml"/><Relationship Id="rId85" Type="http://schemas.openxmlformats.org/officeDocument/2006/relationships/tags" Target="../tags/tag1243.xml"/><Relationship Id="rId93" Type="http://schemas.openxmlformats.org/officeDocument/2006/relationships/tags" Target="../tags/tag1251.xml"/><Relationship Id="rId98" Type="http://schemas.openxmlformats.org/officeDocument/2006/relationships/tags" Target="../tags/tag1256.xml"/><Relationship Id="rId3" Type="http://schemas.openxmlformats.org/officeDocument/2006/relationships/tags" Target="../tags/tag1161.xml"/><Relationship Id="rId12" Type="http://schemas.openxmlformats.org/officeDocument/2006/relationships/tags" Target="../tags/tag1170.xml"/><Relationship Id="rId17" Type="http://schemas.openxmlformats.org/officeDocument/2006/relationships/tags" Target="../tags/tag1175.xml"/><Relationship Id="rId25" Type="http://schemas.openxmlformats.org/officeDocument/2006/relationships/tags" Target="../tags/tag1183.xml"/><Relationship Id="rId33" Type="http://schemas.openxmlformats.org/officeDocument/2006/relationships/tags" Target="../tags/tag1191.xml"/><Relationship Id="rId38" Type="http://schemas.openxmlformats.org/officeDocument/2006/relationships/tags" Target="../tags/tag1196.xml"/><Relationship Id="rId46" Type="http://schemas.openxmlformats.org/officeDocument/2006/relationships/tags" Target="../tags/tag1204.xml"/><Relationship Id="rId59" Type="http://schemas.openxmlformats.org/officeDocument/2006/relationships/tags" Target="../tags/tag1217.xml"/><Relationship Id="rId67" Type="http://schemas.openxmlformats.org/officeDocument/2006/relationships/tags" Target="../tags/tag1225.xml"/><Relationship Id="rId103" Type="http://schemas.openxmlformats.org/officeDocument/2006/relationships/tags" Target="../tags/tag1261.xml"/><Relationship Id="rId108" Type="http://schemas.openxmlformats.org/officeDocument/2006/relationships/tags" Target="../tags/tag1266.xml"/><Relationship Id="rId20" Type="http://schemas.openxmlformats.org/officeDocument/2006/relationships/tags" Target="../tags/tag1178.xml"/><Relationship Id="rId41" Type="http://schemas.openxmlformats.org/officeDocument/2006/relationships/tags" Target="../tags/tag1199.xml"/><Relationship Id="rId54" Type="http://schemas.openxmlformats.org/officeDocument/2006/relationships/tags" Target="../tags/tag1212.xml"/><Relationship Id="rId62" Type="http://schemas.openxmlformats.org/officeDocument/2006/relationships/tags" Target="../tags/tag1220.xml"/><Relationship Id="rId70" Type="http://schemas.openxmlformats.org/officeDocument/2006/relationships/tags" Target="../tags/tag1228.xml"/><Relationship Id="rId75" Type="http://schemas.openxmlformats.org/officeDocument/2006/relationships/tags" Target="../tags/tag1233.xml"/><Relationship Id="rId83" Type="http://schemas.openxmlformats.org/officeDocument/2006/relationships/tags" Target="../tags/tag1241.xml"/><Relationship Id="rId88" Type="http://schemas.openxmlformats.org/officeDocument/2006/relationships/tags" Target="../tags/tag1246.xml"/><Relationship Id="rId91" Type="http://schemas.openxmlformats.org/officeDocument/2006/relationships/tags" Target="../tags/tag1249.xml"/><Relationship Id="rId96" Type="http://schemas.openxmlformats.org/officeDocument/2006/relationships/tags" Target="../tags/tag1254.xml"/><Relationship Id="rId111" Type="http://schemas.openxmlformats.org/officeDocument/2006/relationships/tags" Target="../tags/tag1269.xml"/><Relationship Id="rId1" Type="http://schemas.openxmlformats.org/officeDocument/2006/relationships/tags" Target="../tags/tag1159.xml"/><Relationship Id="rId6" Type="http://schemas.openxmlformats.org/officeDocument/2006/relationships/tags" Target="../tags/tag1164.xml"/><Relationship Id="rId15" Type="http://schemas.openxmlformats.org/officeDocument/2006/relationships/tags" Target="../tags/tag1173.xml"/><Relationship Id="rId23" Type="http://schemas.openxmlformats.org/officeDocument/2006/relationships/tags" Target="../tags/tag1181.xml"/><Relationship Id="rId28" Type="http://schemas.openxmlformats.org/officeDocument/2006/relationships/tags" Target="../tags/tag1186.xml"/><Relationship Id="rId36" Type="http://schemas.openxmlformats.org/officeDocument/2006/relationships/tags" Target="../tags/tag1194.xml"/><Relationship Id="rId49" Type="http://schemas.openxmlformats.org/officeDocument/2006/relationships/tags" Target="../tags/tag1207.xml"/><Relationship Id="rId57" Type="http://schemas.openxmlformats.org/officeDocument/2006/relationships/tags" Target="../tags/tag1215.xml"/><Relationship Id="rId106" Type="http://schemas.openxmlformats.org/officeDocument/2006/relationships/tags" Target="../tags/tag1264.xml"/><Relationship Id="rId114" Type="http://schemas.openxmlformats.org/officeDocument/2006/relationships/slideLayout" Target="../slideLayouts/slideLayout2.xml"/><Relationship Id="rId10" Type="http://schemas.openxmlformats.org/officeDocument/2006/relationships/tags" Target="../tags/tag1168.xml"/><Relationship Id="rId31" Type="http://schemas.openxmlformats.org/officeDocument/2006/relationships/tags" Target="../tags/tag1189.xml"/><Relationship Id="rId44" Type="http://schemas.openxmlformats.org/officeDocument/2006/relationships/tags" Target="../tags/tag1202.xml"/><Relationship Id="rId52" Type="http://schemas.openxmlformats.org/officeDocument/2006/relationships/tags" Target="../tags/tag1210.xml"/><Relationship Id="rId60" Type="http://schemas.openxmlformats.org/officeDocument/2006/relationships/tags" Target="../tags/tag1218.xml"/><Relationship Id="rId65" Type="http://schemas.openxmlformats.org/officeDocument/2006/relationships/tags" Target="../tags/tag1223.xml"/><Relationship Id="rId73" Type="http://schemas.openxmlformats.org/officeDocument/2006/relationships/tags" Target="../tags/tag1231.xml"/><Relationship Id="rId78" Type="http://schemas.openxmlformats.org/officeDocument/2006/relationships/tags" Target="../tags/tag1236.xml"/><Relationship Id="rId81" Type="http://schemas.openxmlformats.org/officeDocument/2006/relationships/tags" Target="../tags/tag1239.xml"/><Relationship Id="rId86" Type="http://schemas.openxmlformats.org/officeDocument/2006/relationships/tags" Target="../tags/tag1244.xml"/><Relationship Id="rId94" Type="http://schemas.openxmlformats.org/officeDocument/2006/relationships/tags" Target="../tags/tag1252.xml"/><Relationship Id="rId99" Type="http://schemas.openxmlformats.org/officeDocument/2006/relationships/tags" Target="../tags/tag1257.xml"/><Relationship Id="rId101" Type="http://schemas.openxmlformats.org/officeDocument/2006/relationships/tags" Target="../tags/tag1259.xml"/><Relationship Id="rId4" Type="http://schemas.openxmlformats.org/officeDocument/2006/relationships/tags" Target="../tags/tag1162.xml"/><Relationship Id="rId9" Type="http://schemas.openxmlformats.org/officeDocument/2006/relationships/tags" Target="../tags/tag1167.xml"/><Relationship Id="rId13" Type="http://schemas.openxmlformats.org/officeDocument/2006/relationships/tags" Target="../tags/tag1171.xml"/><Relationship Id="rId18" Type="http://schemas.openxmlformats.org/officeDocument/2006/relationships/tags" Target="../tags/tag1176.xml"/><Relationship Id="rId39" Type="http://schemas.openxmlformats.org/officeDocument/2006/relationships/tags" Target="../tags/tag1197.xml"/><Relationship Id="rId109" Type="http://schemas.openxmlformats.org/officeDocument/2006/relationships/tags" Target="../tags/tag1267.xml"/><Relationship Id="rId34" Type="http://schemas.openxmlformats.org/officeDocument/2006/relationships/tags" Target="../tags/tag1192.xml"/><Relationship Id="rId50" Type="http://schemas.openxmlformats.org/officeDocument/2006/relationships/tags" Target="../tags/tag1208.xml"/><Relationship Id="rId55" Type="http://schemas.openxmlformats.org/officeDocument/2006/relationships/tags" Target="../tags/tag1213.xml"/><Relationship Id="rId76" Type="http://schemas.openxmlformats.org/officeDocument/2006/relationships/tags" Target="../tags/tag1234.xml"/><Relationship Id="rId97" Type="http://schemas.openxmlformats.org/officeDocument/2006/relationships/tags" Target="../tags/tag1255.xml"/><Relationship Id="rId104" Type="http://schemas.openxmlformats.org/officeDocument/2006/relationships/tags" Target="../tags/tag1262.xml"/><Relationship Id="rId7" Type="http://schemas.openxmlformats.org/officeDocument/2006/relationships/tags" Target="../tags/tag1165.xml"/><Relationship Id="rId71" Type="http://schemas.openxmlformats.org/officeDocument/2006/relationships/tags" Target="../tags/tag1229.xml"/><Relationship Id="rId92" Type="http://schemas.openxmlformats.org/officeDocument/2006/relationships/tags" Target="../tags/tag1250.xml"/><Relationship Id="rId2" Type="http://schemas.openxmlformats.org/officeDocument/2006/relationships/tags" Target="../tags/tag1160.xml"/><Relationship Id="rId29" Type="http://schemas.openxmlformats.org/officeDocument/2006/relationships/tags" Target="../tags/tag1187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1297.xml"/><Relationship Id="rId117" Type="http://schemas.openxmlformats.org/officeDocument/2006/relationships/tags" Target="../tags/tag1388.xml"/><Relationship Id="rId21" Type="http://schemas.openxmlformats.org/officeDocument/2006/relationships/tags" Target="../tags/tag1292.xml"/><Relationship Id="rId42" Type="http://schemas.openxmlformats.org/officeDocument/2006/relationships/tags" Target="../tags/tag1313.xml"/><Relationship Id="rId47" Type="http://schemas.openxmlformats.org/officeDocument/2006/relationships/tags" Target="../tags/tag1318.xml"/><Relationship Id="rId63" Type="http://schemas.openxmlformats.org/officeDocument/2006/relationships/tags" Target="../tags/tag1334.xml"/><Relationship Id="rId68" Type="http://schemas.openxmlformats.org/officeDocument/2006/relationships/tags" Target="../tags/tag1339.xml"/><Relationship Id="rId84" Type="http://schemas.openxmlformats.org/officeDocument/2006/relationships/tags" Target="../tags/tag1355.xml"/><Relationship Id="rId89" Type="http://schemas.openxmlformats.org/officeDocument/2006/relationships/tags" Target="../tags/tag1360.xml"/><Relationship Id="rId112" Type="http://schemas.openxmlformats.org/officeDocument/2006/relationships/tags" Target="../tags/tag1383.xml"/><Relationship Id="rId16" Type="http://schemas.openxmlformats.org/officeDocument/2006/relationships/tags" Target="../tags/tag1287.xml"/><Relationship Id="rId107" Type="http://schemas.openxmlformats.org/officeDocument/2006/relationships/tags" Target="../tags/tag1378.xml"/><Relationship Id="rId11" Type="http://schemas.openxmlformats.org/officeDocument/2006/relationships/tags" Target="../tags/tag1282.xml"/><Relationship Id="rId32" Type="http://schemas.openxmlformats.org/officeDocument/2006/relationships/tags" Target="../tags/tag1303.xml"/><Relationship Id="rId37" Type="http://schemas.openxmlformats.org/officeDocument/2006/relationships/tags" Target="../tags/tag1308.xml"/><Relationship Id="rId53" Type="http://schemas.openxmlformats.org/officeDocument/2006/relationships/tags" Target="../tags/tag1324.xml"/><Relationship Id="rId58" Type="http://schemas.openxmlformats.org/officeDocument/2006/relationships/tags" Target="../tags/tag1329.xml"/><Relationship Id="rId74" Type="http://schemas.openxmlformats.org/officeDocument/2006/relationships/tags" Target="../tags/tag1345.xml"/><Relationship Id="rId79" Type="http://schemas.openxmlformats.org/officeDocument/2006/relationships/tags" Target="../tags/tag1350.xml"/><Relationship Id="rId102" Type="http://schemas.openxmlformats.org/officeDocument/2006/relationships/tags" Target="../tags/tag1373.xml"/><Relationship Id="rId5" Type="http://schemas.openxmlformats.org/officeDocument/2006/relationships/tags" Target="../tags/tag1276.xml"/><Relationship Id="rId61" Type="http://schemas.openxmlformats.org/officeDocument/2006/relationships/tags" Target="../tags/tag1332.xml"/><Relationship Id="rId82" Type="http://schemas.openxmlformats.org/officeDocument/2006/relationships/tags" Target="../tags/tag1353.xml"/><Relationship Id="rId90" Type="http://schemas.openxmlformats.org/officeDocument/2006/relationships/tags" Target="../tags/tag1361.xml"/><Relationship Id="rId95" Type="http://schemas.openxmlformats.org/officeDocument/2006/relationships/tags" Target="../tags/tag1366.xml"/><Relationship Id="rId19" Type="http://schemas.openxmlformats.org/officeDocument/2006/relationships/tags" Target="../tags/tag1290.xml"/><Relationship Id="rId14" Type="http://schemas.openxmlformats.org/officeDocument/2006/relationships/tags" Target="../tags/tag1285.xml"/><Relationship Id="rId22" Type="http://schemas.openxmlformats.org/officeDocument/2006/relationships/tags" Target="../tags/tag1293.xml"/><Relationship Id="rId27" Type="http://schemas.openxmlformats.org/officeDocument/2006/relationships/tags" Target="../tags/tag1298.xml"/><Relationship Id="rId30" Type="http://schemas.openxmlformats.org/officeDocument/2006/relationships/tags" Target="../tags/tag1301.xml"/><Relationship Id="rId35" Type="http://schemas.openxmlformats.org/officeDocument/2006/relationships/tags" Target="../tags/tag1306.xml"/><Relationship Id="rId43" Type="http://schemas.openxmlformats.org/officeDocument/2006/relationships/tags" Target="../tags/tag1314.xml"/><Relationship Id="rId48" Type="http://schemas.openxmlformats.org/officeDocument/2006/relationships/tags" Target="../tags/tag1319.xml"/><Relationship Id="rId56" Type="http://schemas.openxmlformats.org/officeDocument/2006/relationships/tags" Target="../tags/tag1327.xml"/><Relationship Id="rId64" Type="http://schemas.openxmlformats.org/officeDocument/2006/relationships/tags" Target="../tags/tag1335.xml"/><Relationship Id="rId69" Type="http://schemas.openxmlformats.org/officeDocument/2006/relationships/tags" Target="../tags/tag1340.xml"/><Relationship Id="rId77" Type="http://schemas.openxmlformats.org/officeDocument/2006/relationships/tags" Target="../tags/tag1348.xml"/><Relationship Id="rId100" Type="http://schemas.openxmlformats.org/officeDocument/2006/relationships/tags" Target="../tags/tag1371.xml"/><Relationship Id="rId105" Type="http://schemas.openxmlformats.org/officeDocument/2006/relationships/tags" Target="../tags/tag1376.xml"/><Relationship Id="rId113" Type="http://schemas.openxmlformats.org/officeDocument/2006/relationships/tags" Target="../tags/tag1384.xml"/><Relationship Id="rId118" Type="http://schemas.openxmlformats.org/officeDocument/2006/relationships/tags" Target="../tags/tag1389.xml"/><Relationship Id="rId8" Type="http://schemas.openxmlformats.org/officeDocument/2006/relationships/tags" Target="../tags/tag1279.xml"/><Relationship Id="rId51" Type="http://schemas.openxmlformats.org/officeDocument/2006/relationships/tags" Target="../tags/tag1322.xml"/><Relationship Id="rId72" Type="http://schemas.openxmlformats.org/officeDocument/2006/relationships/tags" Target="../tags/tag1343.xml"/><Relationship Id="rId80" Type="http://schemas.openxmlformats.org/officeDocument/2006/relationships/tags" Target="../tags/tag1351.xml"/><Relationship Id="rId85" Type="http://schemas.openxmlformats.org/officeDocument/2006/relationships/tags" Target="../tags/tag1356.xml"/><Relationship Id="rId93" Type="http://schemas.openxmlformats.org/officeDocument/2006/relationships/tags" Target="../tags/tag1364.xml"/><Relationship Id="rId98" Type="http://schemas.openxmlformats.org/officeDocument/2006/relationships/tags" Target="../tags/tag1369.xml"/><Relationship Id="rId121" Type="http://schemas.openxmlformats.org/officeDocument/2006/relationships/slideLayout" Target="../slideLayouts/slideLayout2.xml"/><Relationship Id="rId3" Type="http://schemas.openxmlformats.org/officeDocument/2006/relationships/tags" Target="../tags/tag1274.xml"/><Relationship Id="rId12" Type="http://schemas.openxmlformats.org/officeDocument/2006/relationships/tags" Target="../tags/tag1283.xml"/><Relationship Id="rId17" Type="http://schemas.openxmlformats.org/officeDocument/2006/relationships/tags" Target="../tags/tag1288.xml"/><Relationship Id="rId25" Type="http://schemas.openxmlformats.org/officeDocument/2006/relationships/tags" Target="../tags/tag1296.xml"/><Relationship Id="rId33" Type="http://schemas.openxmlformats.org/officeDocument/2006/relationships/tags" Target="../tags/tag1304.xml"/><Relationship Id="rId38" Type="http://schemas.openxmlformats.org/officeDocument/2006/relationships/tags" Target="../tags/tag1309.xml"/><Relationship Id="rId46" Type="http://schemas.openxmlformats.org/officeDocument/2006/relationships/tags" Target="../tags/tag1317.xml"/><Relationship Id="rId59" Type="http://schemas.openxmlformats.org/officeDocument/2006/relationships/tags" Target="../tags/tag1330.xml"/><Relationship Id="rId67" Type="http://schemas.openxmlformats.org/officeDocument/2006/relationships/tags" Target="../tags/tag1338.xml"/><Relationship Id="rId103" Type="http://schemas.openxmlformats.org/officeDocument/2006/relationships/tags" Target="../tags/tag1374.xml"/><Relationship Id="rId108" Type="http://schemas.openxmlformats.org/officeDocument/2006/relationships/tags" Target="../tags/tag1379.xml"/><Relationship Id="rId116" Type="http://schemas.openxmlformats.org/officeDocument/2006/relationships/tags" Target="../tags/tag1387.xml"/><Relationship Id="rId20" Type="http://schemas.openxmlformats.org/officeDocument/2006/relationships/tags" Target="../tags/tag1291.xml"/><Relationship Id="rId41" Type="http://schemas.openxmlformats.org/officeDocument/2006/relationships/tags" Target="../tags/tag1312.xml"/><Relationship Id="rId54" Type="http://schemas.openxmlformats.org/officeDocument/2006/relationships/tags" Target="../tags/tag1325.xml"/><Relationship Id="rId62" Type="http://schemas.openxmlformats.org/officeDocument/2006/relationships/tags" Target="../tags/tag1333.xml"/><Relationship Id="rId70" Type="http://schemas.openxmlformats.org/officeDocument/2006/relationships/tags" Target="../tags/tag1341.xml"/><Relationship Id="rId75" Type="http://schemas.openxmlformats.org/officeDocument/2006/relationships/tags" Target="../tags/tag1346.xml"/><Relationship Id="rId83" Type="http://schemas.openxmlformats.org/officeDocument/2006/relationships/tags" Target="../tags/tag1354.xml"/><Relationship Id="rId88" Type="http://schemas.openxmlformats.org/officeDocument/2006/relationships/tags" Target="../tags/tag1359.xml"/><Relationship Id="rId91" Type="http://schemas.openxmlformats.org/officeDocument/2006/relationships/tags" Target="../tags/tag1362.xml"/><Relationship Id="rId96" Type="http://schemas.openxmlformats.org/officeDocument/2006/relationships/tags" Target="../tags/tag1367.xml"/><Relationship Id="rId111" Type="http://schemas.openxmlformats.org/officeDocument/2006/relationships/tags" Target="../tags/tag1382.xml"/><Relationship Id="rId1" Type="http://schemas.openxmlformats.org/officeDocument/2006/relationships/tags" Target="../tags/tag1272.xml"/><Relationship Id="rId6" Type="http://schemas.openxmlformats.org/officeDocument/2006/relationships/tags" Target="../tags/tag1277.xml"/><Relationship Id="rId15" Type="http://schemas.openxmlformats.org/officeDocument/2006/relationships/tags" Target="../tags/tag1286.xml"/><Relationship Id="rId23" Type="http://schemas.openxmlformats.org/officeDocument/2006/relationships/tags" Target="../tags/tag1294.xml"/><Relationship Id="rId28" Type="http://schemas.openxmlformats.org/officeDocument/2006/relationships/tags" Target="../tags/tag1299.xml"/><Relationship Id="rId36" Type="http://schemas.openxmlformats.org/officeDocument/2006/relationships/tags" Target="../tags/tag1307.xml"/><Relationship Id="rId49" Type="http://schemas.openxmlformats.org/officeDocument/2006/relationships/tags" Target="../tags/tag1320.xml"/><Relationship Id="rId57" Type="http://schemas.openxmlformats.org/officeDocument/2006/relationships/tags" Target="../tags/tag1328.xml"/><Relationship Id="rId106" Type="http://schemas.openxmlformats.org/officeDocument/2006/relationships/tags" Target="../tags/tag1377.xml"/><Relationship Id="rId114" Type="http://schemas.openxmlformats.org/officeDocument/2006/relationships/tags" Target="../tags/tag1385.xml"/><Relationship Id="rId119" Type="http://schemas.openxmlformats.org/officeDocument/2006/relationships/tags" Target="../tags/tag1390.xml"/><Relationship Id="rId10" Type="http://schemas.openxmlformats.org/officeDocument/2006/relationships/tags" Target="../tags/tag1281.xml"/><Relationship Id="rId31" Type="http://schemas.openxmlformats.org/officeDocument/2006/relationships/tags" Target="../tags/tag1302.xml"/><Relationship Id="rId44" Type="http://schemas.openxmlformats.org/officeDocument/2006/relationships/tags" Target="../tags/tag1315.xml"/><Relationship Id="rId52" Type="http://schemas.openxmlformats.org/officeDocument/2006/relationships/tags" Target="../tags/tag1323.xml"/><Relationship Id="rId60" Type="http://schemas.openxmlformats.org/officeDocument/2006/relationships/tags" Target="../tags/tag1331.xml"/><Relationship Id="rId65" Type="http://schemas.openxmlformats.org/officeDocument/2006/relationships/tags" Target="../tags/tag1336.xml"/><Relationship Id="rId73" Type="http://schemas.openxmlformats.org/officeDocument/2006/relationships/tags" Target="../tags/tag1344.xml"/><Relationship Id="rId78" Type="http://schemas.openxmlformats.org/officeDocument/2006/relationships/tags" Target="../tags/tag1349.xml"/><Relationship Id="rId81" Type="http://schemas.openxmlformats.org/officeDocument/2006/relationships/tags" Target="../tags/tag1352.xml"/><Relationship Id="rId86" Type="http://schemas.openxmlformats.org/officeDocument/2006/relationships/tags" Target="../tags/tag1357.xml"/><Relationship Id="rId94" Type="http://schemas.openxmlformats.org/officeDocument/2006/relationships/tags" Target="../tags/tag1365.xml"/><Relationship Id="rId99" Type="http://schemas.openxmlformats.org/officeDocument/2006/relationships/tags" Target="../tags/tag1370.xml"/><Relationship Id="rId101" Type="http://schemas.openxmlformats.org/officeDocument/2006/relationships/tags" Target="../tags/tag1372.xml"/><Relationship Id="rId122" Type="http://schemas.openxmlformats.org/officeDocument/2006/relationships/notesSlide" Target="../notesSlides/notesSlide15.xml"/><Relationship Id="rId4" Type="http://schemas.openxmlformats.org/officeDocument/2006/relationships/tags" Target="../tags/tag1275.xml"/><Relationship Id="rId9" Type="http://schemas.openxmlformats.org/officeDocument/2006/relationships/tags" Target="../tags/tag1280.xml"/><Relationship Id="rId13" Type="http://schemas.openxmlformats.org/officeDocument/2006/relationships/tags" Target="../tags/tag1284.xml"/><Relationship Id="rId18" Type="http://schemas.openxmlformats.org/officeDocument/2006/relationships/tags" Target="../tags/tag1289.xml"/><Relationship Id="rId39" Type="http://schemas.openxmlformats.org/officeDocument/2006/relationships/tags" Target="../tags/tag1310.xml"/><Relationship Id="rId109" Type="http://schemas.openxmlformats.org/officeDocument/2006/relationships/tags" Target="../tags/tag1380.xml"/><Relationship Id="rId34" Type="http://schemas.openxmlformats.org/officeDocument/2006/relationships/tags" Target="../tags/tag1305.xml"/><Relationship Id="rId50" Type="http://schemas.openxmlformats.org/officeDocument/2006/relationships/tags" Target="../tags/tag1321.xml"/><Relationship Id="rId55" Type="http://schemas.openxmlformats.org/officeDocument/2006/relationships/tags" Target="../tags/tag1326.xml"/><Relationship Id="rId76" Type="http://schemas.openxmlformats.org/officeDocument/2006/relationships/tags" Target="../tags/tag1347.xml"/><Relationship Id="rId97" Type="http://schemas.openxmlformats.org/officeDocument/2006/relationships/tags" Target="../tags/tag1368.xml"/><Relationship Id="rId104" Type="http://schemas.openxmlformats.org/officeDocument/2006/relationships/tags" Target="../tags/tag1375.xml"/><Relationship Id="rId120" Type="http://schemas.openxmlformats.org/officeDocument/2006/relationships/tags" Target="../tags/tag1391.xml"/><Relationship Id="rId7" Type="http://schemas.openxmlformats.org/officeDocument/2006/relationships/tags" Target="../tags/tag1278.xml"/><Relationship Id="rId71" Type="http://schemas.openxmlformats.org/officeDocument/2006/relationships/tags" Target="../tags/tag1342.xml"/><Relationship Id="rId92" Type="http://schemas.openxmlformats.org/officeDocument/2006/relationships/tags" Target="../tags/tag1363.xml"/><Relationship Id="rId2" Type="http://schemas.openxmlformats.org/officeDocument/2006/relationships/tags" Target="../tags/tag1273.xml"/><Relationship Id="rId29" Type="http://schemas.openxmlformats.org/officeDocument/2006/relationships/tags" Target="../tags/tag1300.xml"/><Relationship Id="rId24" Type="http://schemas.openxmlformats.org/officeDocument/2006/relationships/tags" Target="../tags/tag1295.xml"/><Relationship Id="rId40" Type="http://schemas.openxmlformats.org/officeDocument/2006/relationships/tags" Target="../tags/tag1311.xml"/><Relationship Id="rId45" Type="http://schemas.openxmlformats.org/officeDocument/2006/relationships/tags" Target="../tags/tag1316.xml"/><Relationship Id="rId66" Type="http://schemas.openxmlformats.org/officeDocument/2006/relationships/tags" Target="../tags/tag1337.xml"/><Relationship Id="rId87" Type="http://schemas.openxmlformats.org/officeDocument/2006/relationships/tags" Target="../tags/tag1358.xml"/><Relationship Id="rId110" Type="http://schemas.openxmlformats.org/officeDocument/2006/relationships/tags" Target="../tags/tag1381.xml"/><Relationship Id="rId115" Type="http://schemas.openxmlformats.org/officeDocument/2006/relationships/tags" Target="../tags/tag138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4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b1111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Mechanical Computers</a:t>
            </a:r>
          </a:p>
          <a:p>
            <a:pPr lvl="1"/>
            <a:r>
              <a:rPr lang="en-US" dirty="0" smtClean="0"/>
              <a:t>Gears</a:t>
            </a:r>
          </a:p>
          <a:p>
            <a:pPr lvl="1"/>
            <a:r>
              <a:rPr lang="en-US" dirty="0" smtClean="0"/>
              <a:t>Skittles</a:t>
            </a:r>
          </a:p>
          <a:p>
            <a:pPr lvl="1"/>
            <a:endParaRPr lang="en-US" dirty="0"/>
          </a:p>
          <a:p>
            <a:r>
              <a:rPr lang="en-US" dirty="0" smtClean="0"/>
              <a:t>Survey of Micros</a:t>
            </a:r>
          </a:p>
          <a:p>
            <a:pPr lvl="1"/>
            <a:r>
              <a:rPr lang="en-US" dirty="0" smtClean="0"/>
              <a:t>What stuff good</a:t>
            </a:r>
          </a:p>
          <a:p>
            <a:pPr lvl="1"/>
            <a:r>
              <a:rPr lang="en-US" dirty="0" smtClean="0"/>
              <a:t>What is bad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Guide for Parents</a:t>
            </a:r>
          </a:p>
          <a:p>
            <a:endParaRPr lang="en-US" dirty="0"/>
          </a:p>
          <a:p>
            <a:r>
              <a:rPr lang="en-US" dirty="0" smtClean="0"/>
              <a:t>“Think Verilog”</a:t>
            </a:r>
          </a:p>
          <a:p>
            <a:endParaRPr lang="en-US" dirty="0"/>
          </a:p>
          <a:p>
            <a:r>
              <a:rPr lang="en-US" dirty="0" smtClean="0"/>
              <a:t>Better version of </a:t>
            </a:r>
            <a:r>
              <a:rPr lang="en-US" dirty="0" err="1" smtClean="0"/>
              <a:t>verilog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Better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Unofficial Homework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Think about your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0"/>
            <a:ext cx="9144001" cy="728405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Single Cycle, </a:t>
            </a:r>
            <a:r>
              <a:rPr lang="en-US" dirty="0" smtClean="0"/>
              <a:t>Multiple </a:t>
            </a:r>
            <a:r>
              <a:rPr lang="en-US" dirty="0"/>
              <a:t>Cycle, vs. Pipeline</a:t>
            </a:r>
          </a:p>
        </p:txBody>
      </p:sp>
      <p:sp>
        <p:nvSpPr>
          <p:cNvPr id="2662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713" y="3286125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62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1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1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29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7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914400" y="1762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0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637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6713" y="3819525"/>
            <a:ext cx="296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Multiple Cycle Implementation:</a:t>
            </a:r>
          </a:p>
        </p:txBody>
      </p:sp>
      <p:grpSp>
        <p:nvGrpSpPr>
          <p:cNvPr id="26638" name="Group 1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927100" y="4429125"/>
            <a:ext cx="3784600" cy="333375"/>
            <a:chOff x="488" y="2544"/>
            <a:chExt cx="2384" cy="210"/>
          </a:xfrm>
        </p:grpSpPr>
        <p:grpSp>
          <p:nvGrpSpPr>
            <p:cNvPr id="26799" name="Group 14"/>
            <p:cNvGrpSpPr>
              <a:grpSpLocks/>
            </p:cNvGrpSpPr>
            <p:nvPr/>
          </p:nvGrpSpPr>
          <p:grpSpPr bwMode="auto">
            <a:xfrm>
              <a:off x="488" y="2544"/>
              <a:ext cx="465" cy="210"/>
              <a:chOff x="488" y="2544"/>
              <a:chExt cx="465" cy="210"/>
            </a:xfrm>
          </p:grpSpPr>
          <p:sp>
            <p:nvSpPr>
              <p:cNvPr id="26812" name="Rectangle 15"/>
              <p:cNvSpPr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48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3" name="Rectangle 16"/>
              <p:cNvSpPr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19" y="254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800" name="Group 17"/>
            <p:cNvGrpSpPr>
              <a:grpSpLocks/>
            </p:cNvGrpSpPr>
            <p:nvPr/>
          </p:nvGrpSpPr>
          <p:grpSpPr bwMode="auto">
            <a:xfrm>
              <a:off x="968" y="2544"/>
              <a:ext cx="464" cy="210"/>
              <a:chOff x="968" y="2544"/>
              <a:chExt cx="464" cy="210"/>
            </a:xfrm>
          </p:grpSpPr>
          <p:sp>
            <p:nvSpPr>
              <p:cNvPr id="26810" name="Rectangle 18"/>
              <p:cNvSpPr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96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1" name="Rectangle 19"/>
              <p:cNvSpPr>
                <a:spLocks noChangeArrowheads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047" y="254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801" name="Group 20"/>
            <p:cNvGrpSpPr>
              <a:grpSpLocks/>
            </p:cNvGrpSpPr>
            <p:nvPr/>
          </p:nvGrpSpPr>
          <p:grpSpPr bwMode="auto">
            <a:xfrm>
              <a:off x="1448" y="2544"/>
              <a:ext cx="464" cy="210"/>
              <a:chOff x="1448" y="2544"/>
              <a:chExt cx="464" cy="210"/>
            </a:xfrm>
          </p:grpSpPr>
          <p:sp>
            <p:nvSpPr>
              <p:cNvPr id="26808" name="Rectangle 21"/>
              <p:cNvSpPr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4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9" name="Rectangle 22"/>
              <p:cNvSpPr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9" y="254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802" name="Group 23"/>
            <p:cNvGrpSpPr>
              <a:grpSpLocks/>
            </p:cNvGrpSpPr>
            <p:nvPr/>
          </p:nvGrpSpPr>
          <p:grpSpPr bwMode="auto">
            <a:xfrm>
              <a:off x="1928" y="2544"/>
              <a:ext cx="464" cy="210"/>
              <a:chOff x="1928" y="2544"/>
              <a:chExt cx="464" cy="210"/>
            </a:xfrm>
          </p:grpSpPr>
          <p:sp>
            <p:nvSpPr>
              <p:cNvPr id="26806" name="Rectangle 24"/>
              <p:cNvSpPr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92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7" name="Rectangle 25"/>
              <p:cNvSpPr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959" y="25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803" name="Group 26"/>
            <p:cNvGrpSpPr>
              <a:grpSpLocks/>
            </p:cNvGrpSpPr>
            <p:nvPr/>
          </p:nvGrpSpPr>
          <p:grpSpPr bwMode="auto">
            <a:xfrm>
              <a:off x="2408" y="2544"/>
              <a:ext cx="464" cy="210"/>
              <a:chOff x="2408" y="2544"/>
              <a:chExt cx="464" cy="210"/>
            </a:xfrm>
          </p:grpSpPr>
          <p:sp>
            <p:nvSpPr>
              <p:cNvPr id="26804" name="Rectangle 27"/>
              <p:cNvSpPr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240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5" name="Rectangle 28"/>
              <p:cNvSpPr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2487" y="254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639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7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05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1" name="Line 3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05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Line 3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43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3" name="Line 3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167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Rectangle 3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6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645" name="Line 3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43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281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3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81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3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20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Line 3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243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Rectangle 4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2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3</a:t>
            </a:r>
          </a:p>
        </p:txBody>
      </p:sp>
      <p:sp>
        <p:nvSpPr>
          <p:cNvPr id="26651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20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358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58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4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96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4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320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Rectangle 4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8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4</a:t>
            </a:r>
          </a:p>
        </p:txBody>
      </p:sp>
      <p:sp>
        <p:nvSpPr>
          <p:cNvPr id="26657" name="Line 4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96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4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34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49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34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5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472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1" name="Line 51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396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Rectangle 5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948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5</a:t>
            </a:r>
          </a:p>
        </p:txBody>
      </p:sp>
      <p:sp>
        <p:nvSpPr>
          <p:cNvPr id="26663" name="Line 53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72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Line 5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510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Line 5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510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5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548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Rectangle 57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1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6</a:t>
            </a:r>
          </a:p>
        </p:txBody>
      </p:sp>
      <p:sp>
        <p:nvSpPr>
          <p:cNvPr id="26668" name="Line 5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48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59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V="1">
            <a:off x="586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6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586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Line 6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624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2" name="Line 6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V="1">
            <a:off x="548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3" name="Rectangle 63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7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7</a:t>
            </a:r>
          </a:p>
        </p:txBody>
      </p:sp>
      <p:sp>
        <p:nvSpPr>
          <p:cNvPr id="26674" name="Line 6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24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5" name="Line 6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662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Line 6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62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7" name="Line 6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701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8" name="Line 6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624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9" name="Rectangle 69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3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8</a:t>
            </a:r>
          </a:p>
        </p:txBody>
      </p:sp>
      <p:sp>
        <p:nvSpPr>
          <p:cNvPr id="26680" name="Line 7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701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1" name="Line 7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739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2" name="Line 7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739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3" name="Line 73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77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4" name="Line 7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V="1">
            <a:off x="701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5" name="Rectangle 75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99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9</a:t>
            </a:r>
          </a:p>
        </p:txBody>
      </p:sp>
      <p:sp>
        <p:nvSpPr>
          <p:cNvPr id="26686" name="Line 76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777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7" name="Line 7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815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8" name="Line 7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815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9" name="Line 7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853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0" name="Line 80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777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1" name="Rectangle 8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681913" y="2905125"/>
            <a:ext cx="9207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10</a:t>
            </a:r>
          </a:p>
        </p:txBody>
      </p:sp>
      <p:sp>
        <p:nvSpPr>
          <p:cNvPr id="26692" name="Line 82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53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3" name="Rectangle 83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66713" y="54483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grpSp>
        <p:nvGrpSpPr>
          <p:cNvPr id="26694" name="Group 84"/>
          <p:cNvGrpSpPr>
            <a:grpSpLocks/>
          </p:cNvGrpSpPr>
          <p:nvPr>
            <p:custDataLst>
              <p:tags r:id="rId68"/>
            </p:custDataLst>
          </p:nvPr>
        </p:nvGrpSpPr>
        <p:grpSpPr bwMode="auto">
          <a:xfrm>
            <a:off x="927100" y="5448300"/>
            <a:ext cx="3784600" cy="333375"/>
            <a:chOff x="488" y="3264"/>
            <a:chExt cx="2384" cy="210"/>
          </a:xfrm>
        </p:grpSpPr>
        <p:grpSp>
          <p:nvGrpSpPr>
            <p:cNvPr id="26784" name="Group 85"/>
            <p:cNvGrpSpPr>
              <a:grpSpLocks/>
            </p:cNvGrpSpPr>
            <p:nvPr/>
          </p:nvGrpSpPr>
          <p:grpSpPr bwMode="auto">
            <a:xfrm>
              <a:off x="488" y="3264"/>
              <a:ext cx="465" cy="210"/>
              <a:chOff x="488" y="3264"/>
              <a:chExt cx="465" cy="210"/>
            </a:xfrm>
          </p:grpSpPr>
          <p:sp>
            <p:nvSpPr>
              <p:cNvPr id="26797" name="Rectangle 86"/>
              <p:cNvSpPr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8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8" name="Rectangle 87"/>
              <p:cNvSpPr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19" y="326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85" name="Group 88"/>
            <p:cNvGrpSpPr>
              <a:grpSpLocks/>
            </p:cNvGrpSpPr>
            <p:nvPr/>
          </p:nvGrpSpPr>
          <p:grpSpPr bwMode="auto">
            <a:xfrm>
              <a:off x="968" y="3264"/>
              <a:ext cx="464" cy="210"/>
              <a:chOff x="968" y="3264"/>
              <a:chExt cx="464" cy="210"/>
            </a:xfrm>
          </p:grpSpPr>
          <p:sp>
            <p:nvSpPr>
              <p:cNvPr id="26795" name="Rectangle 89"/>
              <p:cNvSpPr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96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6" name="Rectangle 90"/>
              <p:cNvSpPr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1047" y="326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86" name="Group 91"/>
            <p:cNvGrpSpPr>
              <a:grpSpLocks/>
            </p:cNvGrpSpPr>
            <p:nvPr/>
          </p:nvGrpSpPr>
          <p:grpSpPr bwMode="auto">
            <a:xfrm>
              <a:off x="1448" y="3264"/>
              <a:ext cx="464" cy="210"/>
              <a:chOff x="1448" y="3264"/>
              <a:chExt cx="464" cy="210"/>
            </a:xfrm>
          </p:grpSpPr>
          <p:sp>
            <p:nvSpPr>
              <p:cNvPr id="26793" name="Rectangle 92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144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4" name="Rectangle 93"/>
              <p:cNvSpPr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1479" y="326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87" name="Group 94"/>
            <p:cNvGrpSpPr>
              <a:grpSpLocks/>
            </p:cNvGrpSpPr>
            <p:nvPr/>
          </p:nvGrpSpPr>
          <p:grpSpPr bwMode="auto">
            <a:xfrm>
              <a:off x="1928" y="3264"/>
              <a:ext cx="464" cy="210"/>
              <a:chOff x="1928" y="3264"/>
              <a:chExt cx="464" cy="210"/>
            </a:xfrm>
          </p:grpSpPr>
          <p:sp>
            <p:nvSpPr>
              <p:cNvPr id="26791" name="Rectangle 95"/>
              <p:cNvSpPr>
                <a:spLocks noChangeArrowheads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192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2" name="Rectangle 9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1959" y="326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88" name="Group 97"/>
            <p:cNvGrpSpPr>
              <a:grpSpLocks/>
            </p:cNvGrpSpPr>
            <p:nvPr/>
          </p:nvGrpSpPr>
          <p:grpSpPr bwMode="auto">
            <a:xfrm>
              <a:off x="2408" y="3264"/>
              <a:ext cx="464" cy="210"/>
              <a:chOff x="2408" y="3264"/>
              <a:chExt cx="464" cy="210"/>
            </a:xfrm>
          </p:grpSpPr>
          <p:sp>
            <p:nvSpPr>
              <p:cNvPr id="26789" name="Rectangle 98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40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0" name="Rectangle 99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487" y="326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grpSp>
        <p:nvGrpSpPr>
          <p:cNvPr id="26695" name="Group 100"/>
          <p:cNvGrpSpPr>
            <a:grpSpLocks/>
          </p:cNvGrpSpPr>
          <p:nvPr>
            <p:custDataLst>
              <p:tags r:id="rId69"/>
            </p:custDataLst>
          </p:nvPr>
        </p:nvGrpSpPr>
        <p:grpSpPr bwMode="auto">
          <a:xfrm>
            <a:off x="4737100" y="4429125"/>
            <a:ext cx="738188" cy="333375"/>
            <a:chOff x="2888" y="2544"/>
            <a:chExt cx="465" cy="210"/>
          </a:xfrm>
        </p:grpSpPr>
        <p:sp>
          <p:nvSpPr>
            <p:cNvPr id="26782" name="Rectangle 101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288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3" name="Rectangle 102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291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 err="1">
                  <a:latin typeface="Times New Roman" charset="0"/>
                </a:rPr>
                <a:t>Ifetch</a:t>
              </a:r>
              <a:endParaRPr lang="en-US" sz="1600" b="1" dirty="0">
                <a:latin typeface="Times New Roman" charset="0"/>
              </a:endParaRPr>
            </a:p>
          </p:txBody>
        </p:sp>
      </p:grpSp>
      <p:grpSp>
        <p:nvGrpSpPr>
          <p:cNvPr id="26696" name="Group 103"/>
          <p:cNvGrpSpPr>
            <a:grpSpLocks/>
          </p:cNvGrpSpPr>
          <p:nvPr>
            <p:custDataLst>
              <p:tags r:id="rId70"/>
            </p:custDataLst>
          </p:nvPr>
        </p:nvGrpSpPr>
        <p:grpSpPr bwMode="auto">
          <a:xfrm>
            <a:off x="5499100" y="4429125"/>
            <a:ext cx="736600" cy="333375"/>
            <a:chOff x="3368" y="2544"/>
            <a:chExt cx="464" cy="210"/>
          </a:xfrm>
        </p:grpSpPr>
        <p:sp>
          <p:nvSpPr>
            <p:cNvPr id="26780" name="Rectangle 10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36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1" name="Rectangle 105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3447" y="254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Reg</a:t>
              </a:r>
            </a:p>
          </p:txBody>
        </p:sp>
      </p:grpSp>
      <p:grpSp>
        <p:nvGrpSpPr>
          <p:cNvPr id="26697" name="Group 106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6261100" y="4429125"/>
            <a:ext cx="736600" cy="333375"/>
            <a:chOff x="3848" y="2544"/>
            <a:chExt cx="464" cy="210"/>
          </a:xfrm>
        </p:grpSpPr>
        <p:sp>
          <p:nvSpPr>
            <p:cNvPr id="26778" name="Rectangle 107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384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9" name="Rectangle 108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3879" y="2544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26698" name="Group 109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7023100" y="4429125"/>
            <a:ext cx="736600" cy="333375"/>
            <a:chOff x="4328" y="2544"/>
            <a:chExt cx="464" cy="210"/>
          </a:xfrm>
        </p:grpSpPr>
        <p:sp>
          <p:nvSpPr>
            <p:cNvPr id="26776" name="Rectangle 110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432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7" name="Rectangle 111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4359" y="254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Mem</a:t>
              </a:r>
            </a:p>
          </p:txBody>
        </p:sp>
      </p:grpSp>
      <p:sp>
        <p:nvSpPr>
          <p:cNvPr id="26699" name="Rectangle 112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900113" y="4124325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00" name="Rectangle 113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4710113" y="41243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>
                <a:latin typeface="Times New Roman" charset="0"/>
              </a:rPr>
              <a:t>Store</a:t>
            </a:r>
          </a:p>
        </p:txBody>
      </p:sp>
      <p:sp>
        <p:nvSpPr>
          <p:cNvPr id="26701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V="1">
            <a:off x="472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2" name="Rectangle 115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366713" y="5067300"/>
            <a:ext cx="2387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Pipeline Implementation:</a:t>
            </a:r>
          </a:p>
        </p:txBody>
      </p:sp>
      <p:grpSp>
        <p:nvGrpSpPr>
          <p:cNvPr id="26703" name="Group 116"/>
          <p:cNvGrpSpPr>
            <a:grpSpLocks/>
          </p:cNvGrpSpPr>
          <p:nvPr>
            <p:custDataLst>
              <p:tags r:id="rId77"/>
            </p:custDataLst>
          </p:nvPr>
        </p:nvGrpSpPr>
        <p:grpSpPr bwMode="auto">
          <a:xfrm>
            <a:off x="1689100" y="5800725"/>
            <a:ext cx="3784600" cy="333375"/>
            <a:chOff x="968" y="3552"/>
            <a:chExt cx="2384" cy="210"/>
          </a:xfrm>
        </p:grpSpPr>
        <p:grpSp>
          <p:nvGrpSpPr>
            <p:cNvPr id="26761" name="Group 117"/>
            <p:cNvGrpSpPr>
              <a:grpSpLocks/>
            </p:cNvGrpSpPr>
            <p:nvPr/>
          </p:nvGrpSpPr>
          <p:grpSpPr bwMode="auto">
            <a:xfrm>
              <a:off x="968" y="3552"/>
              <a:ext cx="465" cy="210"/>
              <a:chOff x="968" y="3552"/>
              <a:chExt cx="465" cy="210"/>
            </a:xfrm>
          </p:grpSpPr>
          <p:sp>
            <p:nvSpPr>
              <p:cNvPr id="26774" name="Rectangle 118"/>
              <p:cNvSpPr>
                <a:spLocks noChangeArrowheads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96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5" name="Rectangle 119"/>
              <p:cNvSpPr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999" y="355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62" name="Group 120"/>
            <p:cNvGrpSpPr>
              <a:grpSpLocks/>
            </p:cNvGrpSpPr>
            <p:nvPr/>
          </p:nvGrpSpPr>
          <p:grpSpPr bwMode="auto">
            <a:xfrm>
              <a:off x="1448" y="3552"/>
              <a:ext cx="464" cy="210"/>
              <a:chOff x="1448" y="3552"/>
              <a:chExt cx="464" cy="210"/>
            </a:xfrm>
          </p:grpSpPr>
          <p:sp>
            <p:nvSpPr>
              <p:cNvPr id="26772" name="Rectangle 121"/>
              <p:cNvSpPr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44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3" name="Rectangle 122"/>
              <p:cNvSpPr>
                <a:spLocks noChangeArrowheads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527" y="355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63" name="Group 123"/>
            <p:cNvGrpSpPr>
              <a:grpSpLocks/>
            </p:cNvGrpSpPr>
            <p:nvPr/>
          </p:nvGrpSpPr>
          <p:grpSpPr bwMode="auto">
            <a:xfrm>
              <a:off x="1928" y="3552"/>
              <a:ext cx="464" cy="210"/>
              <a:chOff x="1928" y="3552"/>
              <a:chExt cx="464" cy="210"/>
            </a:xfrm>
          </p:grpSpPr>
          <p:sp>
            <p:nvSpPr>
              <p:cNvPr id="26770" name="Rectangle 124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92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1" name="Rectangle 125"/>
              <p:cNvSpPr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959" y="355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64" name="Group 126"/>
            <p:cNvGrpSpPr>
              <a:grpSpLocks/>
            </p:cNvGrpSpPr>
            <p:nvPr/>
          </p:nvGrpSpPr>
          <p:grpSpPr bwMode="auto">
            <a:xfrm>
              <a:off x="2408" y="3552"/>
              <a:ext cx="464" cy="210"/>
              <a:chOff x="2408" y="3552"/>
              <a:chExt cx="464" cy="210"/>
            </a:xfrm>
          </p:grpSpPr>
          <p:sp>
            <p:nvSpPr>
              <p:cNvPr id="26768" name="Rectangle 127"/>
              <p:cNvSpPr>
                <a:spLocks noChangeArrowheads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40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9" name="Rectangle 128"/>
              <p:cNvSpPr>
                <a:spLocks noChangeArrowheads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439" y="355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65" name="Group 129"/>
            <p:cNvGrpSpPr>
              <a:grpSpLocks/>
            </p:cNvGrpSpPr>
            <p:nvPr/>
          </p:nvGrpSpPr>
          <p:grpSpPr bwMode="auto">
            <a:xfrm>
              <a:off x="2888" y="3552"/>
              <a:ext cx="464" cy="210"/>
              <a:chOff x="2888" y="3552"/>
              <a:chExt cx="464" cy="210"/>
            </a:xfrm>
          </p:grpSpPr>
          <p:sp>
            <p:nvSpPr>
              <p:cNvPr id="26766" name="Rectangle 130"/>
              <p:cNvSpPr>
                <a:spLocks noChangeArrowheads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88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7" name="Rectangle 131"/>
              <p:cNvSpPr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2967" y="355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04" name="Rectangle 132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128713" y="58007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05" name="Line 13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V="1">
            <a:off x="91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6" name="Line 13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V="1">
            <a:off x="91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7" name="Line 13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V="1">
            <a:off x="472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8" name="Line 13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33400" y="1600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9" name="Line 13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914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0" name="Line 13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flipV="1">
            <a:off x="7772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1" name="Line 13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flipV="1">
            <a:off x="4724400" y="2447925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2" name="Line 14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3" name="Line 14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flipV="1">
            <a:off x="8229600" y="16859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4" name="Line 14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82296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5" name="Line 14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9144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6" name="Line 14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819400" y="1600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7" name="Line 14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819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8" name="Line 14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44958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9" name="Line 147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6400800" y="16002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0" name="Line 14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6400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1" name="Line 14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8305800" y="1828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2" name="Rectangle 150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442913" y="1600200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723" name="Rectangle 151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442913" y="1981200"/>
            <a:ext cx="2754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Single Cycle Implementation:</a:t>
            </a:r>
          </a:p>
        </p:txBody>
      </p:sp>
      <p:sp>
        <p:nvSpPr>
          <p:cNvPr id="26724" name="Rectangle 152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927100" y="2374900"/>
            <a:ext cx="3556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5" name="Rectangle 153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4508500" y="2374900"/>
            <a:ext cx="37084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" name="Rectangle 154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2271713" y="23622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27" name="Rectangle 155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6081713" y="2362200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28" name="Line 156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" name="Rectangle 157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7529513" y="2362200"/>
            <a:ext cx="722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Waste</a:t>
            </a:r>
          </a:p>
        </p:txBody>
      </p:sp>
      <p:grpSp>
        <p:nvGrpSpPr>
          <p:cNvPr id="26730" name="Group 158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7785100" y="4429125"/>
            <a:ext cx="738188" cy="333375"/>
            <a:chOff x="4808" y="2544"/>
            <a:chExt cx="465" cy="210"/>
          </a:xfrm>
        </p:grpSpPr>
        <p:sp>
          <p:nvSpPr>
            <p:cNvPr id="26759" name="Rectangle 159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80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60" name="Rectangle 160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83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Ifetch</a:t>
              </a:r>
            </a:p>
          </p:txBody>
        </p:sp>
      </p:grpSp>
      <p:sp>
        <p:nvSpPr>
          <p:cNvPr id="26731" name="Rectangle 161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7758113" y="41243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26732" name="Group 162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60625" y="6143625"/>
            <a:ext cx="3784600" cy="333375"/>
            <a:chOff x="1496" y="3840"/>
            <a:chExt cx="2384" cy="210"/>
          </a:xfrm>
        </p:grpSpPr>
        <p:grpSp>
          <p:nvGrpSpPr>
            <p:cNvPr id="26744" name="Group 163"/>
            <p:cNvGrpSpPr>
              <a:grpSpLocks/>
            </p:cNvGrpSpPr>
            <p:nvPr/>
          </p:nvGrpSpPr>
          <p:grpSpPr bwMode="auto">
            <a:xfrm>
              <a:off x="1496" y="3840"/>
              <a:ext cx="465" cy="210"/>
              <a:chOff x="1496" y="3840"/>
              <a:chExt cx="465" cy="210"/>
            </a:xfrm>
          </p:grpSpPr>
          <p:sp>
            <p:nvSpPr>
              <p:cNvPr id="26757" name="Rectangle 164"/>
              <p:cNvSpPr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49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8" name="Rectangle 165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527" y="384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45" name="Group 166"/>
            <p:cNvGrpSpPr>
              <a:grpSpLocks/>
            </p:cNvGrpSpPr>
            <p:nvPr/>
          </p:nvGrpSpPr>
          <p:grpSpPr bwMode="auto">
            <a:xfrm>
              <a:off x="1976" y="3840"/>
              <a:ext cx="464" cy="210"/>
              <a:chOff x="1976" y="3840"/>
              <a:chExt cx="464" cy="210"/>
            </a:xfrm>
          </p:grpSpPr>
          <p:sp>
            <p:nvSpPr>
              <p:cNvPr id="26755" name="Rectangle 167"/>
              <p:cNvSpPr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97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6" name="Rectangle 168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2055" y="3840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46" name="Group 169"/>
            <p:cNvGrpSpPr>
              <a:grpSpLocks/>
            </p:cNvGrpSpPr>
            <p:nvPr/>
          </p:nvGrpSpPr>
          <p:grpSpPr bwMode="auto">
            <a:xfrm>
              <a:off x="2456" y="3840"/>
              <a:ext cx="464" cy="210"/>
              <a:chOff x="2456" y="3840"/>
              <a:chExt cx="464" cy="210"/>
            </a:xfrm>
          </p:grpSpPr>
          <p:sp>
            <p:nvSpPr>
              <p:cNvPr id="26753" name="Rectangle 170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45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4" name="Rectangle 171"/>
              <p:cNvSpPr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487" y="384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47" name="Group 172"/>
            <p:cNvGrpSpPr>
              <a:grpSpLocks/>
            </p:cNvGrpSpPr>
            <p:nvPr/>
          </p:nvGrpSpPr>
          <p:grpSpPr bwMode="auto">
            <a:xfrm>
              <a:off x="2936" y="3840"/>
              <a:ext cx="464" cy="210"/>
              <a:chOff x="2936" y="3840"/>
              <a:chExt cx="464" cy="210"/>
            </a:xfrm>
          </p:grpSpPr>
          <p:sp>
            <p:nvSpPr>
              <p:cNvPr id="26751" name="Rectangle 173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93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2" name="Rectangle 174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967" y="3840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48" name="Group 175"/>
            <p:cNvGrpSpPr>
              <a:grpSpLocks/>
            </p:cNvGrpSpPr>
            <p:nvPr/>
          </p:nvGrpSpPr>
          <p:grpSpPr bwMode="auto">
            <a:xfrm>
              <a:off x="3416" y="3840"/>
              <a:ext cx="464" cy="210"/>
              <a:chOff x="3416" y="3840"/>
              <a:chExt cx="464" cy="210"/>
            </a:xfrm>
          </p:grpSpPr>
          <p:sp>
            <p:nvSpPr>
              <p:cNvPr id="26749" name="Rectangle 176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41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0" name="Rectangle 177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95" y="384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33" name="Rectangle 178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1747838" y="61436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sp>
        <p:nvSpPr>
          <p:cNvPr id="26734" name="Line 179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V="1">
            <a:off x="9144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5" name="Rectangle 180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24241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736" name="Line 181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flipV="1">
            <a:off x="44958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7" name="Line 182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82296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8" name="Rectangle 183"/>
          <p:cNvSpPr>
            <a:spLocks noChangeArrowheads="1"/>
          </p:cNvSpPr>
          <p:nvPr>
            <p:custDataLst>
              <p:tags r:id="rId112"/>
            </p:custDataLst>
          </p:nvPr>
        </p:nvSpPr>
        <p:spPr bwMode="auto">
          <a:xfrm>
            <a:off x="60055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739" name="Line 18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9144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0" name="Line 18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495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1" name="Line 18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flipH="1">
            <a:off x="6781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2" name="Line 18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H="1">
            <a:off x="3276600" y="1447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3" name="Line 18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flipV="1">
            <a:off x="4495800" y="1381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8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Single Cycle CPUs </a:t>
            </a:r>
          </a:p>
          <a:p>
            <a:pPr lvl="1"/>
            <a:r>
              <a:rPr lang="en-US" dirty="0" smtClean="0"/>
              <a:t>Speed limited by the slowest instruction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 Cycle divides </a:t>
            </a:r>
            <a:r>
              <a:rPr lang="en-US" dirty="0" err="1" smtClean="0"/>
              <a:t>instr</a:t>
            </a:r>
            <a:r>
              <a:rPr lang="en-US" dirty="0" smtClean="0"/>
              <a:t> into multiple chunks</a:t>
            </a:r>
          </a:p>
          <a:p>
            <a:pPr lvl="1"/>
            <a:r>
              <a:rPr lang="en-US" dirty="0" smtClean="0"/>
              <a:t>as slow as slowest chunk</a:t>
            </a:r>
          </a:p>
          <a:p>
            <a:pPr lvl="1"/>
            <a:r>
              <a:rPr lang="en-US" dirty="0" smtClean="0"/>
              <a:t>Uses variable CPI for speed up</a:t>
            </a:r>
          </a:p>
          <a:p>
            <a:pPr lvl="1"/>
            <a:endParaRPr lang="en-US" dirty="0"/>
          </a:p>
          <a:p>
            <a:r>
              <a:rPr lang="en-US" dirty="0" smtClean="0"/>
              <a:t>Which is faster </a:t>
            </a:r>
            <a:r>
              <a:rPr lang="en-US" i="1" dirty="0" smtClean="0"/>
              <a:t>on average?</a:t>
            </a:r>
            <a:endParaRPr lang="en-US" dirty="0" smtClean="0"/>
          </a:p>
          <a:p>
            <a:r>
              <a:rPr lang="en-US" dirty="0" smtClean="0"/>
              <a:t>When is the other option faster? </a:t>
            </a:r>
            <a:r>
              <a:rPr lang="en-US" i="1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502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C6CE-9DE2-7E40-A929-2AB4B3149D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Pipelining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Example: Doing the laundry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Ann, Brian, Cathy, &amp; Dave</a:t>
            </a:r>
          </a:p>
          <a:p>
            <a:pPr eaLnBrk="1" hangingPunct="1">
              <a:buFontTx/>
              <a:buNone/>
            </a:pPr>
            <a:r>
              <a:rPr lang="en-US" dirty="0"/>
              <a:t>	each have one load of clothes to wash, dry, and fold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Washer takes 30 minutes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Dryer takes 40 minutes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“Folder” takes 20 minutes</a:t>
            </a:r>
          </a:p>
        </p:txBody>
      </p:sp>
      <p:grpSp>
        <p:nvGrpSpPr>
          <p:cNvPr id="16389" name="Group 2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448050" y="4292600"/>
            <a:ext cx="673100" cy="800100"/>
            <a:chOff x="4012" y="2316"/>
            <a:chExt cx="424" cy="504"/>
          </a:xfrm>
        </p:grpSpPr>
        <p:grpSp>
          <p:nvGrpSpPr>
            <p:cNvPr id="16419" name="Group 22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16422" name="AutoShape 23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3" name="AutoShape 24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20" name="Oval 2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1" name="AutoShape 2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90" name="Group 2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452813" y="5345113"/>
            <a:ext cx="661987" cy="649287"/>
            <a:chOff x="4007" y="2964"/>
            <a:chExt cx="417" cy="409"/>
          </a:xfrm>
        </p:grpSpPr>
        <p:grpSp>
          <p:nvGrpSpPr>
            <p:cNvPr id="16411" name="Group 28"/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16415" name="Freeform 29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6" name="Rectangle 30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7" name="Rectangle 31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8" name="Rectangle 32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412" name="Group 33"/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16413" name="Oval 34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4" name="Freeform 35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391" name="Group 3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448050" y="3240088"/>
            <a:ext cx="673100" cy="800100"/>
            <a:chOff x="4020" y="1580"/>
            <a:chExt cx="424" cy="504"/>
          </a:xfrm>
        </p:grpSpPr>
        <p:grpSp>
          <p:nvGrpSpPr>
            <p:cNvPr id="16405" name="Group 37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16407" name="Group 38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16409" name="AutoShape 39"/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10" name="AutoShape 40"/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08" name="AutoShape 41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06" name="Oval 4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92" name="Group 4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475038" y="1973263"/>
            <a:ext cx="2224087" cy="534987"/>
            <a:chOff x="3668" y="964"/>
            <a:chExt cx="1401" cy="337"/>
          </a:xfrm>
        </p:grpSpPr>
        <p:grpSp>
          <p:nvGrpSpPr>
            <p:cNvPr id="16393" name="Group 44"/>
            <p:cNvGrpSpPr>
              <a:grpSpLocks/>
            </p:cNvGrpSpPr>
            <p:nvPr/>
          </p:nvGrpSpPr>
          <p:grpSpPr bwMode="auto">
            <a:xfrm>
              <a:off x="3668" y="964"/>
              <a:ext cx="329" cy="337"/>
              <a:chOff x="3668" y="964"/>
              <a:chExt cx="329" cy="337"/>
            </a:xfrm>
          </p:grpSpPr>
          <p:sp>
            <p:nvSpPr>
              <p:cNvPr id="16403" name="Freeform 45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66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719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A</a:t>
                </a:r>
              </a:p>
            </p:txBody>
          </p:sp>
        </p:grpSp>
        <p:grpSp>
          <p:nvGrpSpPr>
            <p:cNvPr id="16394" name="Group 47"/>
            <p:cNvGrpSpPr>
              <a:grpSpLocks/>
            </p:cNvGrpSpPr>
            <p:nvPr/>
          </p:nvGrpSpPr>
          <p:grpSpPr bwMode="auto">
            <a:xfrm>
              <a:off x="4028" y="964"/>
              <a:ext cx="329" cy="337"/>
              <a:chOff x="4028" y="964"/>
              <a:chExt cx="329" cy="337"/>
            </a:xfrm>
          </p:grpSpPr>
          <p:sp>
            <p:nvSpPr>
              <p:cNvPr id="16401" name="Freeform 48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02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2" name="Rectangle 49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079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16395" name="Group 50"/>
            <p:cNvGrpSpPr>
              <a:grpSpLocks/>
            </p:cNvGrpSpPr>
            <p:nvPr/>
          </p:nvGrpSpPr>
          <p:grpSpPr bwMode="auto">
            <a:xfrm>
              <a:off x="4388" y="964"/>
              <a:ext cx="329" cy="337"/>
              <a:chOff x="4388" y="964"/>
              <a:chExt cx="329" cy="337"/>
            </a:xfrm>
          </p:grpSpPr>
          <p:sp>
            <p:nvSpPr>
              <p:cNvPr id="16399" name="Freeform 51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38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0" name="Rectangle 52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439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16396" name="Group 53"/>
            <p:cNvGrpSpPr>
              <a:grpSpLocks/>
            </p:cNvGrpSpPr>
            <p:nvPr/>
          </p:nvGrpSpPr>
          <p:grpSpPr bwMode="auto">
            <a:xfrm>
              <a:off x="4740" y="964"/>
              <a:ext cx="329" cy="337"/>
              <a:chOff x="4740" y="964"/>
              <a:chExt cx="329" cy="337"/>
            </a:xfrm>
          </p:grpSpPr>
          <p:sp>
            <p:nvSpPr>
              <p:cNvPr id="16397" name="Freeform 54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740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8" name="Rectangle 55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791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0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44550" y="2514600"/>
            <a:ext cx="522288" cy="534988"/>
            <a:chOff x="532" y="1716"/>
            <a:chExt cx="329" cy="337"/>
          </a:xfrm>
        </p:grpSpPr>
        <p:sp>
          <p:nvSpPr>
            <p:cNvPr id="18575" name="Freeform 5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6" name="Rectangle 6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A</a:t>
              </a:r>
            </a:p>
          </p:txBody>
        </p:sp>
      </p:grpSp>
      <p:grpSp>
        <p:nvGrpSpPr>
          <p:cNvPr id="1843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831850" y="3340100"/>
            <a:ext cx="522288" cy="534988"/>
            <a:chOff x="524" y="2236"/>
            <a:chExt cx="329" cy="337"/>
          </a:xfrm>
        </p:grpSpPr>
        <p:sp>
          <p:nvSpPr>
            <p:cNvPr id="18573" name="Freeform 8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524" y="223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4" name="Rectangle 9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575" y="228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B</a:t>
              </a:r>
            </a:p>
          </p:txBody>
        </p:sp>
      </p:grpSp>
      <p:grpSp>
        <p:nvGrpSpPr>
          <p:cNvPr id="18439" name="Group 1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06450" y="4076700"/>
            <a:ext cx="522288" cy="534988"/>
            <a:chOff x="508" y="2700"/>
            <a:chExt cx="329" cy="337"/>
          </a:xfrm>
        </p:grpSpPr>
        <p:sp>
          <p:nvSpPr>
            <p:cNvPr id="18571" name="Freeform 11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508" y="270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2" name="Rectangle 12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559" y="2751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C</a:t>
              </a:r>
            </a:p>
          </p:txBody>
        </p:sp>
      </p:grpSp>
      <p:grpSp>
        <p:nvGrpSpPr>
          <p:cNvPr id="18440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93750" y="4826000"/>
            <a:ext cx="522288" cy="534988"/>
            <a:chOff x="500" y="3172"/>
            <a:chExt cx="329" cy="337"/>
          </a:xfrm>
        </p:grpSpPr>
        <p:sp>
          <p:nvSpPr>
            <p:cNvPr id="18569" name="Freeform 14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500" y="317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0" name="Rectangle 15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551" y="322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D</a:t>
              </a:r>
            </a:p>
          </p:txBody>
        </p:sp>
      </p:grpSp>
      <p:sp>
        <p:nvSpPr>
          <p:cNvPr id="18441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779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42" name="Group 1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485900" y="2012950"/>
            <a:ext cx="1549400" cy="0"/>
            <a:chOff x="936" y="1400"/>
            <a:chExt cx="976" cy="0"/>
          </a:xfrm>
        </p:grpSpPr>
        <p:sp>
          <p:nvSpPr>
            <p:cNvPr id="18566" name="Line 18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936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7" name="Line 19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1264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8" name="Line 20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1664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43" name="Rectangl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621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44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828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45" name="Line 2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06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2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641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2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Rectangle 2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527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49" name="Group 2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3060700" y="2012950"/>
            <a:ext cx="1549400" cy="0"/>
            <a:chOff x="1928" y="1400"/>
            <a:chExt cx="976" cy="0"/>
          </a:xfrm>
        </p:grpSpPr>
        <p:sp>
          <p:nvSpPr>
            <p:cNvPr id="18563" name="Line 28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1928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4" name="Line 29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>
              <a:off x="2256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5" name="Line 30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2656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50" name="Rectangle 3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369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51" name="Rectangle 3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576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52" name="Line 3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581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3" name="Line 3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16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Line 3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6228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5" name="Rectangle 3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6275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56" name="Group 37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635500" y="2012950"/>
            <a:ext cx="1549400" cy="0"/>
            <a:chOff x="2920" y="1400"/>
            <a:chExt cx="976" cy="0"/>
          </a:xfrm>
        </p:grpSpPr>
        <p:sp>
          <p:nvSpPr>
            <p:cNvPr id="18560" name="Line 38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2920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1" name="Line 39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324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2" name="Line 40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3648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57" name="Rectangle 4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2117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58" name="Rectangle 4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7324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59" name="Line 4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1562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0" name="Line 4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7912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1" name="Line 4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6197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2" name="Rectangle 4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023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63" name="Group 47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6210300" y="2012950"/>
            <a:ext cx="1549400" cy="0"/>
            <a:chOff x="3912" y="1400"/>
            <a:chExt cx="976" cy="0"/>
          </a:xfrm>
        </p:grpSpPr>
        <p:sp>
          <p:nvSpPr>
            <p:cNvPr id="18557" name="Line 48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3912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58" name="Line 49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4240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59" name="Line 50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4640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64" name="Rectangle 5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7865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65" name="Rectangle 5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3072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66" name="Line 53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6731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7" name="Line 54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7366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8" name="Line 55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7772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469" name="Group 56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1492250" y="2413000"/>
            <a:ext cx="1535113" cy="711200"/>
            <a:chOff x="940" y="1652"/>
            <a:chExt cx="967" cy="448"/>
          </a:xfrm>
        </p:grpSpPr>
        <p:grpSp>
          <p:nvGrpSpPr>
            <p:cNvPr id="18539" name="Group 57"/>
            <p:cNvGrpSpPr>
              <a:grpSpLocks/>
            </p:cNvGrpSpPr>
            <p:nvPr/>
          </p:nvGrpSpPr>
          <p:grpSpPr bwMode="auto">
            <a:xfrm>
              <a:off x="940" y="1652"/>
              <a:ext cx="305" cy="448"/>
              <a:chOff x="940" y="1652"/>
              <a:chExt cx="305" cy="448"/>
            </a:xfrm>
          </p:grpSpPr>
          <p:grpSp>
            <p:nvGrpSpPr>
              <p:cNvPr id="18553" name="Group 58"/>
              <p:cNvGrpSpPr>
                <a:grpSpLocks/>
              </p:cNvGrpSpPr>
              <p:nvPr/>
            </p:nvGrpSpPr>
            <p:grpSpPr bwMode="auto">
              <a:xfrm>
                <a:off x="940" y="1652"/>
                <a:ext cx="305" cy="448"/>
                <a:chOff x="940" y="1652"/>
                <a:chExt cx="305" cy="448"/>
              </a:xfrm>
            </p:grpSpPr>
            <p:sp>
              <p:nvSpPr>
                <p:cNvPr id="18555" name="AutoShape 59"/>
                <p:cNvSpPr>
                  <a:spLocks noChangeArrowheads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940" y="1723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56" name="AutoShape 60"/>
                <p:cNvSpPr>
                  <a:spLocks noChangeArrowheads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1010" y="1652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54" name="AutoShape 6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02" y="1756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40" name="Group 62"/>
            <p:cNvGrpSpPr>
              <a:grpSpLocks/>
            </p:cNvGrpSpPr>
            <p:nvPr/>
          </p:nvGrpSpPr>
          <p:grpSpPr bwMode="auto">
            <a:xfrm>
              <a:off x="1241" y="1652"/>
              <a:ext cx="378" cy="448"/>
              <a:chOff x="1241" y="1652"/>
              <a:chExt cx="378" cy="448"/>
            </a:xfrm>
          </p:grpSpPr>
          <p:grpSp>
            <p:nvGrpSpPr>
              <p:cNvPr id="18548" name="Group 63"/>
              <p:cNvGrpSpPr>
                <a:grpSpLocks/>
              </p:cNvGrpSpPr>
              <p:nvPr/>
            </p:nvGrpSpPr>
            <p:grpSpPr bwMode="auto">
              <a:xfrm>
                <a:off x="1241" y="1652"/>
                <a:ext cx="378" cy="448"/>
                <a:chOff x="1241" y="1652"/>
                <a:chExt cx="378" cy="448"/>
              </a:xfrm>
            </p:grpSpPr>
            <p:sp>
              <p:nvSpPr>
                <p:cNvPr id="18551" name="AutoShape 64"/>
                <p:cNvSpPr>
                  <a:spLocks noChangeArrowheads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1241" y="1723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52" name="AutoShape 65"/>
                <p:cNvSpPr>
                  <a:spLocks noChangeArrowheads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1327" y="1652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49" name="Oval 66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356" y="1688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0" name="AutoShape 67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288" y="1898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41" name="Freeform 68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1805" y="1881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42" name="Rectangle 6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801" y="1881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43" name="Rectangle 7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808" y="1962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44" name="Rectangle 71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625" y="1962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545" name="Group 72"/>
            <p:cNvGrpSpPr>
              <a:grpSpLocks/>
            </p:cNvGrpSpPr>
            <p:nvPr/>
          </p:nvGrpSpPr>
          <p:grpSpPr bwMode="auto">
            <a:xfrm>
              <a:off x="1623" y="1709"/>
              <a:ext cx="194" cy="364"/>
              <a:chOff x="1623" y="1709"/>
              <a:chExt cx="194" cy="364"/>
            </a:xfrm>
          </p:grpSpPr>
          <p:sp>
            <p:nvSpPr>
              <p:cNvPr id="18546" name="Oval 73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699" y="1709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7" name="Freeform 74"/>
              <p:cNvSpPr>
                <a:spLocks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623" y="1777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470" name="Rectangle 75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16013" y="91916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6 PM</a:t>
            </a:r>
          </a:p>
        </p:txBody>
      </p:sp>
      <p:sp>
        <p:nvSpPr>
          <p:cNvPr id="18471" name="Line 7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1473200" y="1504950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2" name="Line 7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1473200" y="13652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3" name="Rectangle 7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347913" y="93186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7</a:t>
            </a:r>
          </a:p>
        </p:txBody>
      </p:sp>
      <p:sp>
        <p:nvSpPr>
          <p:cNvPr id="18474" name="Rectangle 7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414713" y="93186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8</a:t>
            </a:r>
          </a:p>
        </p:txBody>
      </p:sp>
      <p:sp>
        <p:nvSpPr>
          <p:cNvPr id="18475" name="Rectangle 80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430713" y="93186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9</a:t>
            </a:r>
          </a:p>
        </p:txBody>
      </p:sp>
      <p:sp>
        <p:nvSpPr>
          <p:cNvPr id="18476" name="Rectangle 8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370513" y="9445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10</a:t>
            </a:r>
          </a:p>
        </p:txBody>
      </p:sp>
      <p:sp>
        <p:nvSpPr>
          <p:cNvPr id="18477" name="Rectangle 8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462713" y="9318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11</a:t>
            </a:r>
          </a:p>
        </p:txBody>
      </p:sp>
      <p:sp>
        <p:nvSpPr>
          <p:cNvPr id="18478" name="Rectangle 8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135813" y="919163"/>
            <a:ext cx="145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Midnight</a:t>
            </a:r>
          </a:p>
        </p:txBody>
      </p:sp>
      <p:grpSp>
        <p:nvGrpSpPr>
          <p:cNvPr id="18479" name="Group 84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3016250" y="3149600"/>
            <a:ext cx="1535113" cy="711200"/>
            <a:chOff x="1900" y="2116"/>
            <a:chExt cx="967" cy="448"/>
          </a:xfrm>
        </p:grpSpPr>
        <p:grpSp>
          <p:nvGrpSpPr>
            <p:cNvPr id="18521" name="Group 85"/>
            <p:cNvGrpSpPr>
              <a:grpSpLocks/>
            </p:cNvGrpSpPr>
            <p:nvPr/>
          </p:nvGrpSpPr>
          <p:grpSpPr bwMode="auto">
            <a:xfrm>
              <a:off x="1900" y="2116"/>
              <a:ext cx="305" cy="448"/>
              <a:chOff x="1900" y="2116"/>
              <a:chExt cx="305" cy="448"/>
            </a:xfrm>
          </p:grpSpPr>
          <p:grpSp>
            <p:nvGrpSpPr>
              <p:cNvPr id="18535" name="Group 86"/>
              <p:cNvGrpSpPr>
                <a:grpSpLocks/>
              </p:cNvGrpSpPr>
              <p:nvPr/>
            </p:nvGrpSpPr>
            <p:grpSpPr bwMode="auto">
              <a:xfrm>
                <a:off x="1900" y="2116"/>
                <a:ext cx="305" cy="448"/>
                <a:chOff x="1900" y="2116"/>
                <a:chExt cx="305" cy="448"/>
              </a:xfrm>
            </p:grpSpPr>
            <p:sp>
              <p:nvSpPr>
                <p:cNvPr id="18537" name="AutoShape 87"/>
                <p:cNvSpPr>
                  <a:spLocks noChangeArrowheads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1900" y="218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38" name="AutoShape 88"/>
                <p:cNvSpPr>
                  <a:spLocks noChangeArrowheads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1970" y="211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36" name="AutoShape 89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962" y="2220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22" name="Group 90"/>
            <p:cNvGrpSpPr>
              <a:grpSpLocks/>
            </p:cNvGrpSpPr>
            <p:nvPr/>
          </p:nvGrpSpPr>
          <p:grpSpPr bwMode="auto">
            <a:xfrm>
              <a:off x="2201" y="2116"/>
              <a:ext cx="378" cy="448"/>
              <a:chOff x="2201" y="2116"/>
              <a:chExt cx="378" cy="448"/>
            </a:xfrm>
          </p:grpSpPr>
          <p:grpSp>
            <p:nvGrpSpPr>
              <p:cNvPr id="18530" name="Group 91"/>
              <p:cNvGrpSpPr>
                <a:grpSpLocks/>
              </p:cNvGrpSpPr>
              <p:nvPr/>
            </p:nvGrpSpPr>
            <p:grpSpPr bwMode="auto">
              <a:xfrm>
                <a:off x="2201" y="2116"/>
                <a:ext cx="378" cy="448"/>
                <a:chOff x="2201" y="2116"/>
                <a:chExt cx="378" cy="448"/>
              </a:xfrm>
            </p:grpSpPr>
            <p:sp>
              <p:nvSpPr>
                <p:cNvPr id="18533" name="AutoShape 92"/>
                <p:cNvSpPr>
                  <a:spLocks noChangeArrowheads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2201" y="218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34" name="AutoShape 93"/>
                <p:cNvSpPr>
                  <a:spLocks noChangeArrowheads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2287" y="211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31" name="Oval 94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2316" y="215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2" name="AutoShape 95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248" y="236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23" name="Freeform 96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765" y="234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24" name="Rectangle 97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2761" y="2345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25" name="Rectangle 98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2768" y="2426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26" name="Rectangle 99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2585" y="2426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527" name="Group 100"/>
            <p:cNvGrpSpPr>
              <a:grpSpLocks/>
            </p:cNvGrpSpPr>
            <p:nvPr/>
          </p:nvGrpSpPr>
          <p:grpSpPr bwMode="auto">
            <a:xfrm>
              <a:off x="2583" y="2173"/>
              <a:ext cx="194" cy="364"/>
              <a:chOff x="2583" y="2173"/>
              <a:chExt cx="194" cy="364"/>
            </a:xfrm>
          </p:grpSpPr>
          <p:sp>
            <p:nvSpPr>
              <p:cNvPr id="18528" name="Oval 101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659" y="217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9" name="Freeform 102"/>
              <p:cNvSpPr>
                <a:spLocks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583" y="224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480" name="Group 103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4464050" y="3860800"/>
            <a:ext cx="1535113" cy="711200"/>
            <a:chOff x="2812" y="2564"/>
            <a:chExt cx="967" cy="448"/>
          </a:xfrm>
        </p:grpSpPr>
        <p:grpSp>
          <p:nvGrpSpPr>
            <p:cNvPr id="18503" name="Group 104"/>
            <p:cNvGrpSpPr>
              <a:grpSpLocks/>
            </p:cNvGrpSpPr>
            <p:nvPr/>
          </p:nvGrpSpPr>
          <p:grpSpPr bwMode="auto">
            <a:xfrm>
              <a:off x="2812" y="2564"/>
              <a:ext cx="305" cy="448"/>
              <a:chOff x="2812" y="2564"/>
              <a:chExt cx="305" cy="448"/>
            </a:xfrm>
          </p:grpSpPr>
          <p:grpSp>
            <p:nvGrpSpPr>
              <p:cNvPr id="18517" name="Group 105"/>
              <p:cNvGrpSpPr>
                <a:grpSpLocks/>
              </p:cNvGrpSpPr>
              <p:nvPr/>
            </p:nvGrpSpPr>
            <p:grpSpPr bwMode="auto">
              <a:xfrm>
                <a:off x="2812" y="2564"/>
                <a:ext cx="305" cy="448"/>
                <a:chOff x="2812" y="2564"/>
                <a:chExt cx="305" cy="448"/>
              </a:xfrm>
            </p:grpSpPr>
            <p:sp>
              <p:nvSpPr>
                <p:cNvPr id="18519" name="AutoShape 106"/>
                <p:cNvSpPr>
                  <a:spLocks noChangeArrowheads="1"/>
                </p:cNvSpPr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812" y="26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20" name="AutoShape 107"/>
                <p:cNvSpPr>
                  <a:spLocks noChangeArrowheads="1"/>
                </p:cNvSpPr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882" y="25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18" name="AutoShape 10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874" y="2668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04" name="Group 109"/>
            <p:cNvGrpSpPr>
              <a:grpSpLocks/>
            </p:cNvGrpSpPr>
            <p:nvPr/>
          </p:nvGrpSpPr>
          <p:grpSpPr bwMode="auto">
            <a:xfrm>
              <a:off x="3113" y="2564"/>
              <a:ext cx="378" cy="448"/>
              <a:chOff x="3113" y="2564"/>
              <a:chExt cx="378" cy="448"/>
            </a:xfrm>
          </p:grpSpPr>
          <p:grpSp>
            <p:nvGrpSpPr>
              <p:cNvPr id="18512" name="Group 110"/>
              <p:cNvGrpSpPr>
                <a:grpSpLocks/>
              </p:cNvGrpSpPr>
              <p:nvPr/>
            </p:nvGrpSpPr>
            <p:grpSpPr bwMode="auto">
              <a:xfrm>
                <a:off x="3113" y="2564"/>
                <a:ext cx="378" cy="448"/>
                <a:chOff x="3113" y="2564"/>
                <a:chExt cx="378" cy="448"/>
              </a:xfrm>
            </p:grpSpPr>
            <p:sp>
              <p:nvSpPr>
                <p:cNvPr id="18515" name="AutoShape 111"/>
                <p:cNvSpPr>
                  <a:spLocks noChangeArrowhead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3113" y="26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16" name="AutoShape 112"/>
                <p:cNvSpPr>
                  <a:spLocks noChangeArrowheads="1"/>
                </p:cNvSpPr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3199" y="25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13" name="Oval 113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28" y="26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4" name="AutoShape 114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160" y="28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05" name="Freeform 115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677" y="27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6" name="Rectangle 11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673" y="2793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7" name="Rectangle 11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80" y="2874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8" name="Rectangle 118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497" y="2874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509" name="Group 119"/>
            <p:cNvGrpSpPr>
              <a:grpSpLocks/>
            </p:cNvGrpSpPr>
            <p:nvPr/>
          </p:nvGrpSpPr>
          <p:grpSpPr bwMode="auto">
            <a:xfrm>
              <a:off x="3495" y="2621"/>
              <a:ext cx="194" cy="364"/>
              <a:chOff x="3495" y="2621"/>
              <a:chExt cx="194" cy="364"/>
            </a:xfrm>
          </p:grpSpPr>
          <p:sp>
            <p:nvSpPr>
              <p:cNvPr id="18510" name="Oval 120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571" y="26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1" name="Freeform 121"/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495" y="26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481" name="Group 122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6115050" y="4648200"/>
            <a:ext cx="1535113" cy="711200"/>
            <a:chOff x="3852" y="3060"/>
            <a:chExt cx="967" cy="448"/>
          </a:xfrm>
        </p:grpSpPr>
        <p:grpSp>
          <p:nvGrpSpPr>
            <p:cNvPr id="18485" name="Group 123"/>
            <p:cNvGrpSpPr>
              <a:grpSpLocks/>
            </p:cNvGrpSpPr>
            <p:nvPr/>
          </p:nvGrpSpPr>
          <p:grpSpPr bwMode="auto">
            <a:xfrm>
              <a:off x="3852" y="3060"/>
              <a:ext cx="305" cy="448"/>
              <a:chOff x="3852" y="3060"/>
              <a:chExt cx="305" cy="448"/>
            </a:xfrm>
          </p:grpSpPr>
          <p:grpSp>
            <p:nvGrpSpPr>
              <p:cNvPr id="18499" name="Group 124"/>
              <p:cNvGrpSpPr>
                <a:grpSpLocks/>
              </p:cNvGrpSpPr>
              <p:nvPr/>
            </p:nvGrpSpPr>
            <p:grpSpPr bwMode="auto">
              <a:xfrm>
                <a:off x="3852" y="3060"/>
                <a:ext cx="305" cy="448"/>
                <a:chOff x="3852" y="3060"/>
                <a:chExt cx="305" cy="448"/>
              </a:xfrm>
            </p:grpSpPr>
            <p:sp>
              <p:nvSpPr>
                <p:cNvPr id="18501" name="AutoShape 125"/>
                <p:cNvSpPr>
                  <a:spLocks noChangeArrowhead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3852" y="313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02" name="AutoShape 126"/>
                <p:cNvSpPr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3922" y="306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00" name="AutoShape 127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914" y="3164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86" name="Group 128"/>
            <p:cNvGrpSpPr>
              <a:grpSpLocks/>
            </p:cNvGrpSpPr>
            <p:nvPr/>
          </p:nvGrpSpPr>
          <p:grpSpPr bwMode="auto">
            <a:xfrm>
              <a:off x="4153" y="3060"/>
              <a:ext cx="378" cy="448"/>
              <a:chOff x="4153" y="3060"/>
              <a:chExt cx="378" cy="448"/>
            </a:xfrm>
          </p:grpSpPr>
          <p:grpSp>
            <p:nvGrpSpPr>
              <p:cNvPr id="18494" name="Group 129"/>
              <p:cNvGrpSpPr>
                <a:grpSpLocks/>
              </p:cNvGrpSpPr>
              <p:nvPr/>
            </p:nvGrpSpPr>
            <p:grpSpPr bwMode="auto">
              <a:xfrm>
                <a:off x="4153" y="3060"/>
                <a:ext cx="378" cy="448"/>
                <a:chOff x="4153" y="3060"/>
                <a:chExt cx="378" cy="448"/>
              </a:xfrm>
            </p:grpSpPr>
            <p:sp>
              <p:nvSpPr>
                <p:cNvPr id="18497" name="AutoShape 130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4153" y="313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8" name="AutoShape 131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4239" y="306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495" name="Oval 132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268" y="309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6" name="AutoShape 13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4200" y="330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87" name="Freeform 134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717" y="328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8" name="Rectangle 135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713" y="3289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9" name="Rectangle 13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720" y="3370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0" name="Rectangle 13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537" y="3370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91" name="Group 138"/>
            <p:cNvGrpSpPr>
              <a:grpSpLocks/>
            </p:cNvGrpSpPr>
            <p:nvPr/>
          </p:nvGrpSpPr>
          <p:grpSpPr bwMode="auto">
            <a:xfrm>
              <a:off x="4535" y="3117"/>
              <a:ext cx="194" cy="364"/>
              <a:chOff x="4535" y="3117"/>
              <a:chExt cx="194" cy="364"/>
            </a:xfrm>
          </p:grpSpPr>
          <p:sp>
            <p:nvSpPr>
              <p:cNvPr id="18492" name="Oval 139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611" y="311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" name="Freeform 140"/>
              <p:cNvSpPr>
                <a:spLocks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535" y="318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482" name="Rectangle 141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50813" y="2397125"/>
            <a:ext cx="358775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/>
              <a:t>T</a:t>
            </a:r>
          </a:p>
          <a:p>
            <a:pPr algn="ctr" eaLnBrk="0" hangingPunct="0"/>
            <a:r>
              <a:rPr lang="en-US" i="1"/>
              <a:t>a</a:t>
            </a:r>
          </a:p>
          <a:p>
            <a:pPr algn="ctr" eaLnBrk="0" hangingPunct="0"/>
            <a:r>
              <a:rPr lang="en-US" i="1"/>
              <a:t>s</a:t>
            </a:r>
          </a:p>
          <a:p>
            <a:pPr algn="ctr" eaLnBrk="0" hangingPunct="0"/>
            <a:r>
              <a:rPr lang="en-US" i="1"/>
              <a:t>k</a:t>
            </a:r>
          </a:p>
          <a:p>
            <a:pPr algn="ctr" eaLnBrk="0" hangingPunct="0"/>
            <a:endParaRPr lang="en-US" i="1"/>
          </a:p>
          <a:p>
            <a:pPr algn="ctr" eaLnBrk="0" hangingPunct="0"/>
            <a:r>
              <a:rPr lang="en-US" i="1"/>
              <a:t>O</a:t>
            </a:r>
          </a:p>
          <a:p>
            <a:pPr algn="ctr" eaLnBrk="0" hangingPunct="0"/>
            <a:r>
              <a:rPr lang="en-US" i="1"/>
              <a:t>r</a:t>
            </a:r>
          </a:p>
          <a:p>
            <a:pPr algn="ctr" eaLnBrk="0" hangingPunct="0"/>
            <a:r>
              <a:rPr lang="en-US" i="1"/>
              <a:t>d</a:t>
            </a:r>
          </a:p>
          <a:p>
            <a:pPr algn="ctr" eaLnBrk="0" hangingPunct="0"/>
            <a:r>
              <a:rPr lang="en-US" i="1"/>
              <a:t>e</a:t>
            </a:r>
          </a:p>
          <a:p>
            <a:pPr algn="ctr" eaLnBrk="0" hangingPunct="0"/>
            <a:r>
              <a:rPr lang="en-US" i="1"/>
              <a:t>r</a:t>
            </a:r>
          </a:p>
        </p:txBody>
      </p:sp>
      <p:sp>
        <p:nvSpPr>
          <p:cNvPr id="18483" name="Line 142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35000" y="224155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4" name="Rectangle 143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125913" y="147002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i="1"/>
              <a:t>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7730"/>
            <a:ext cx="8229600" cy="1143000"/>
          </a:xfrm>
        </p:spPr>
        <p:txBody>
          <a:bodyPr/>
          <a:lstStyle/>
          <a:p>
            <a:r>
              <a:rPr lang="en-US" dirty="0" smtClean="0"/>
              <a:t>Sequential Laundry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3749" y="5486400"/>
            <a:ext cx="735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203200"/>
            <a:r>
              <a:rPr lang="en-US" sz="2400" dirty="0" smtClean="0"/>
              <a:t>Sequential laundry takes 6 hours for 4 loads</a:t>
            </a:r>
          </a:p>
          <a:p>
            <a:pPr marL="203200" indent="-203200"/>
            <a:r>
              <a:rPr lang="en-US" sz="2400" dirty="0" smtClean="0">
                <a:solidFill>
                  <a:schemeClr val="hlink"/>
                </a:solidFill>
              </a:rPr>
              <a:t>If they learned pipelining, how long would  laundry take?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724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973E-72B4-CE4C-9355-F49F3EFB44A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9588" y="0"/>
            <a:ext cx="8482012" cy="728405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Pipelined Laundry: Start work ASAP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49300" y="5651500"/>
            <a:ext cx="8102600" cy="3254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/>
            <a:r>
              <a:rPr lang="en-US">
                <a:solidFill>
                  <a:schemeClr val="hlink"/>
                </a:solidFill>
              </a:rPr>
              <a:t>Pipelined laundry takes 3.5 hours for 4 loads</a:t>
            </a:r>
            <a:r>
              <a:rPr lang="en-US"/>
              <a:t> </a:t>
            </a:r>
          </a:p>
        </p:txBody>
      </p:sp>
      <p:grpSp>
        <p:nvGrpSpPr>
          <p:cNvPr id="2048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44550" y="2724150"/>
            <a:ext cx="522288" cy="534988"/>
            <a:chOff x="532" y="1716"/>
            <a:chExt cx="329" cy="337"/>
          </a:xfrm>
        </p:grpSpPr>
        <p:sp>
          <p:nvSpPr>
            <p:cNvPr id="20612" name="Freeform 5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3" name="Rectangle 6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A</a:t>
              </a:r>
            </a:p>
          </p:txBody>
        </p:sp>
      </p:grpSp>
      <p:grpSp>
        <p:nvGrpSpPr>
          <p:cNvPr id="20486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31850" y="3575050"/>
            <a:ext cx="522288" cy="534988"/>
            <a:chOff x="524" y="2252"/>
            <a:chExt cx="329" cy="337"/>
          </a:xfrm>
        </p:grpSpPr>
        <p:sp>
          <p:nvSpPr>
            <p:cNvPr id="20610" name="Freeform 8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1" name="Rectangle 9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575" y="230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B</a:t>
              </a:r>
            </a:p>
          </p:txBody>
        </p:sp>
      </p:grpSp>
      <p:grpSp>
        <p:nvGrpSpPr>
          <p:cNvPr id="20487" name="Group 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93750" y="4324350"/>
            <a:ext cx="522288" cy="534988"/>
            <a:chOff x="500" y="2724"/>
            <a:chExt cx="329" cy="337"/>
          </a:xfrm>
        </p:grpSpPr>
        <p:sp>
          <p:nvSpPr>
            <p:cNvPr id="20608" name="Freeform 11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9" name="Rectangle 12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551" y="277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C</a:t>
              </a:r>
            </a:p>
          </p:txBody>
        </p:sp>
      </p:grpSp>
      <p:grpSp>
        <p:nvGrpSpPr>
          <p:cNvPr id="20488" name="Group 1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93750" y="5048250"/>
            <a:ext cx="522288" cy="534988"/>
            <a:chOff x="500" y="3180"/>
            <a:chExt cx="329" cy="337"/>
          </a:xfrm>
        </p:grpSpPr>
        <p:sp>
          <p:nvSpPr>
            <p:cNvPr id="20606" name="Freeform 14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7" name="Rectangle 15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551" y="3231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D</a:t>
              </a:r>
            </a:p>
          </p:txBody>
        </p:sp>
      </p:grpSp>
      <p:sp>
        <p:nvSpPr>
          <p:cNvPr id="20489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16013" y="112871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6 PM</a:t>
            </a:r>
          </a:p>
        </p:txBody>
      </p:sp>
      <p:sp>
        <p:nvSpPr>
          <p:cNvPr id="20490" name="Line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473200" y="1714500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Line 1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473200" y="15748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Rectangle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479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7</a:t>
            </a:r>
          </a:p>
        </p:txBody>
      </p:sp>
      <p:sp>
        <p:nvSpPr>
          <p:cNvPr id="20493" name="Rectangle 2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14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8</a:t>
            </a:r>
          </a:p>
        </p:txBody>
      </p:sp>
      <p:sp>
        <p:nvSpPr>
          <p:cNvPr id="20494" name="Rectangle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30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9</a:t>
            </a:r>
          </a:p>
        </p:txBody>
      </p:sp>
      <p:sp>
        <p:nvSpPr>
          <p:cNvPr id="20495" name="Rectangle 2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70513" y="11541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10</a:t>
            </a:r>
          </a:p>
        </p:txBody>
      </p:sp>
      <p:sp>
        <p:nvSpPr>
          <p:cNvPr id="20496" name="Rectangle 2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62713" y="11414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11</a:t>
            </a:r>
          </a:p>
        </p:txBody>
      </p:sp>
      <p:sp>
        <p:nvSpPr>
          <p:cNvPr id="20497" name="Rectangle 2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35813" y="1128713"/>
            <a:ext cx="145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Midnight</a:t>
            </a:r>
          </a:p>
        </p:txBody>
      </p:sp>
      <p:grpSp>
        <p:nvGrpSpPr>
          <p:cNvPr id="20498" name="Group 25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1517650" y="2622550"/>
            <a:ext cx="3536956" cy="2933700"/>
            <a:chOff x="956" y="1652"/>
            <a:chExt cx="2228" cy="1848"/>
          </a:xfrm>
        </p:grpSpPr>
        <p:grpSp>
          <p:nvGrpSpPr>
            <p:cNvPr id="20530" name="Group 26"/>
            <p:cNvGrpSpPr>
              <a:grpSpLocks/>
            </p:cNvGrpSpPr>
            <p:nvPr/>
          </p:nvGrpSpPr>
          <p:grpSpPr bwMode="auto">
            <a:xfrm>
              <a:off x="956" y="1652"/>
              <a:ext cx="1002" cy="448"/>
              <a:chOff x="956" y="1652"/>
              <a:chExt cx="1002" cy="448"/>
            </a:xfrm>
          </p:grpSpPr>
          <p:grpSp>
            <p:nvGrpSpPr>
              <p:cNvPr id="20588" name="Group 27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0602" name="Group 28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0604" name="AutoShape 29"/>
                  <p:cNvSpPr>
                    <a:spLocks noChangeArrowheads="1"/>
                  </p:cNvSpPr>
                  <p:nvPr>
                    <p:custDataLst>
                      <p:tags r:id="rId95"/>
                    </p:custDataLst>
                  </p:nvPr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05" name="AutoShape 30"/>
                  <p:cNvSpPr>
                    <a:spLocks noChangeArrowheads="1"/>
                  </p:cNvSpPr>
                  <p:nvPr>
                    <p:custDataLst>
                      <p:tags r:id="rId96"/>
                    </p:custDataLst>
                  </p:nvPr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03" name="AutoShape 31"/>
                <p:cNvSpPr>
                  <a:spLocks noChangeArrowheads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89" name="Group 32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0597" name="Group 33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0600" name="AutoShape 34"/>
                  <p:cNvSpPr>
                    <a:spLocks noChangeArrowheads="1"/>
                  </p:cNvSpPr>
                  <p:nvPr>
                    <p:custDataLst>
                      <p:tags r:id="rId92"/>
                    </p:custDataLst>
                  </p:nvPr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01" name="AutoShape 35"/>
                  <p:cNvSpPr>
                    <a:spLocks noChangeArrowheads="1"/>
                  </p:cNvSpPr>
                  <p:nvPr>
                    <p:custDataLst>
                      <p:tags r:id="rId93"/>
                    </p:custDataLst>
                  </p:nvPr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98" name="Oval 36"/>
                <p:cNvSpPr>
                  <a:spLocks noChangeArrowheads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99" name="AutoShape 37"/>
                <p:cNvSpPr>
                  <a:spLocks noChangeArrowheads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90" name="Freeform 38"/>
              <p:cNvSpPr>
                <a:spLocks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856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1" name="Rectangle 39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852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2" name="Rectangle 40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3" name="Rectangle 41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676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94" name="Group 42"/>
              <p:cNvGrpSpPr>
                <a:grpSpLocks/>
              </p:cNvGrpSpPr>
              <p:nvPr/>
            </p:nvGrpSpPr>
            <p:grpSpPr bwMode="auto">
              <a:xfrm>
                <a:off x="1674" y="1709"/>
                <a:ext cx="194" cy="364"/>
                <a:chOff x="1674" y="1709"/>
                <a:chExt cx="194" cy="364"/>
              </a:xfrm>
            </p:grpSpPr>
            <p:sp>
              <p:nvSpPr>
                <p:cNvPr id="20595" name="Oval 43"/>
                <p:cNvSpPr>
                  <a:spLocks noChangeArrowheads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1750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96" name="Freeform 44"/>
                <p:cNvSpPr>
                  <a:spLocks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1674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31" name="Group 45"/>
            <p:cNvGrpSpPr>
              <a:grpSpLocks/>
            </p:cNvGrpSpPr>
            <p:nvPr/>
          </p:nvGrpSpPr>
          <p:grpSpPr bwMode="auto">
            <a:xfrm>
              <a:off x="1264" y="2116"/>
              <a:ext cx="1100" cy="448"/>
              <a:chOff x="1264" y="2116"/>
              <a:chExt cx="1100" cy="448"/>
            </a:xfrm>
          </p:grpSpPr>
          <p:grpSp>
            <p:nvGrpSpPr>
              <p:cNvPr id="20570" name="Group 46"/>
              <p:cNvGrpSpPr>
                <a:grpSpLocks/>
              </p:cNvGrpSpPr>
              <p:nvPr/>
            </p:nvGrpSpPr>
            <p:grpSpPr bwMode="auto">
              <a:xfrm>
                <a:off x="1264" y="2116"/>
                <a:ext cx="306" cy="448"/>
                <a:chOff x="1264" y="2116"/>
                <a:chExt cx="306" cy="448"/>
              </a:xfrm>
            </p:grpSpPr>
            <p:grpSp>
              <p:nvGrpSpPr>
                <p:cNvPr id="20584" name="Group 47"/>
                <p:cNvGrpSpPr>
                  <a:grpSpLocks/>
                </p:cNvGrpSpPr>
                <p:nvPr/>
              </p:nvGrpSpPr>
              <p:grpSpPr bwMode="auto">
                <a:xfrm>
                  <a:off x="1264" y="2116"/>
                  <a:ext cx="306" cy="448"/>
                  <a:chOff x="1264" y="2116"/>
                  <a:chExt cx="306" cy="448"/>
                </a:xfrm>
              </p:grpSpPr>
              <p:sp>
                <p:nvSpPr>
                  <p:cNvPr id="20586" name="AutoShape 48"/>
                  <p:cNvSpPr>
                    <a:spLocks noChangeArrowheads="1"/>
                  </p:cNvSpPr>
                  <p:nvPr>
                    <p:custDataLst>
                      <p:tags r:id="rId82"/>
                    </p:custDataLst>
                  </p:nvPr>
                </p:nvSpPr>
                <p:spPr bwMode="auto">
                  <a:xfrm>
                    <a:off x="1264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87" name="AutoShape 49"/>
                  <p:cNvSpPr>
                    <a:spLocks noChangeArrowheads="1"/>
                  </p:cNvSpPr>
                  <p:nvPr>
                    <p:custDataLst>
                      <p:tags r:id="rId83"/>
                    </p:custDataLst>
                  </p:nvPr>
                </p:nvSpPr>
                <p:spPr bwMode="auto">
                  <a:xfrm>
                    <a:off x="1335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5" name="AutoShape 50"/>
                <p:cNvSpPr>
                  <a:spLocks noChangeArrowheads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1327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71" name="Group 51"/>
              <p:cNvGrpSpPr>
                <a:grpSpLocks/>
              </p:cNvGrpSpPr>
              <p:nvPr/>
            </p:nvGrpSpPr>
            <p:grpSpPr bwMode="auto">
              <a:xfrm>
                <a:off x="1664" y="2116"/>
                <a:ext cx="378" cy="448"/>
                <a:chOff x="1664" y="2116"/>
                <a:chExt cx="378" cy="448"/>
              </a:xfrm>
            </p:grpSpPr>
            <p:grpSp>
              <p:nvGrpSpPr>
                <p:cNvPr id="20579" name="Group 52"/>
                <p:cNvGrpSpPr>
                  <a:grpSpLocks/>
                </p:cNvGrpSpPr>
                <p:nvPr/>
              </p:nvGrpSpPr>
              <p:grpSpPr bwMode="auto">
                <a:xfrm>
                  <a:off x="1664" y="2116"/>
                  <a:ext cx="378" cy="448"/>
                  <a:chOff x="1664" y="2116"/>
                  <a:chExt cx="378" cy="448"/>
                </a:xfrm>
              </p:grpSpPr>
              <p:sp>
                <p:nvSpPr>
                  <p:cNvPr id="20582" name="AutoShape 53"/>
                  <p:cNvSpPr>
                    <a:spLocks noChangeArrowheads="1"/>
                  </p:cNvSpPr>
                  <p:nvPr>
                    <p:custDataLst>
                      <p:tags r:id="rId79"/>
                    </p:custDataLst>
                  </p:nvPr>
                </p:nvSpPr>
                <p:spPr bwMode="auto">
                  <a:xfrm>
                    <a:off x="1664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83" name="AutoShape 54"/>
                  <p:cNvSpPr>
                    <a:spLocks noChangeArrowheads="1"/>
                  </p:cNvSpPr>
                  <p:nvPr>
                    <p:custDataLst>
                      <p:tags r:id="rId80"/>
                    </p:custDataLst>
                  </p:nvPr>
                </p:nvSpPr>
                <p:spPr bwMode="auto">
                  <a:xfrm>
                    <a:off x="1750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0" name="Oval 55"/>
                <p:cNvSpPr>
                  <a:spLocks noChangeArrowheads="1"/>
                </p:cNvSpPr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1779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81" name="AutoShape 56"/>
                <p:cNvSpPr>
                  <a:spLocks noChangeArrowheads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1711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72" name="Freeform 57"/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262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3" name="Rectangle 5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258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4" name="Rectangle 59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5" name="Rectangle 60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082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76" name="Group 61"/>
              <p:cNvGrpSpPr>
                <a:grpSpLocks/>
              </p:cNvGrpSpPr>
              <p:nvPr/>
            </p:nvGrpSpPr>
            <p:grpSpPr bwMode="auto">
              <a:xfrm>
                <a:off x="2080" y="2173"/>
                <a:ext cx="194" cy="364"/>
                <a:chOff x="2080" y="2173"/>
                <a:chExt cx="194" cy="364"/>
              </a:xfrm>
            </p:grpSpPr>
            <p:sp>
              <p:nvSpPr>
                <p:cNvPr id="20577" name="Oval 62"/>
                <p:cNvSpPr>
                  <a:spLocks noChangeArrowheads="1"/>
                </p:cNvSpPr>
                <p:nvPr>
                  <p:custDataLst>
                    <p:tags r:id="rId75"/>
                  </p:custDataLst>
                </p:nvPr>
              </p:nvSpPr>
              <p:spPr bwMode="auto">
                <a:xfrm>
                  <a:off x="2156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78" name="Freeform 63"/>
                <p:cNvSpPr>
                  <a:spLocks/>
                </p:cNvSpPr>
                <p:nvPr>
                  <p:custDataLst>
                    <p:tags r:id="rId76"/>
                  </p:custDataLst>
                </p:nvPr>
              </p:nvSpPr>
              <p:spPr bwMode="auto">
                <a:xfrm>
                  <a:off x="2080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32" name="Group 64"/>
            <p:cNvGrpSpPr>
              <a:grpSpLocks/>
            </p:cNvGrpSpPr>
            <p:nvPr/>
          </p:nvGrpSpPr>
          <p:grpSpPr bwMode="auto">
            <a:xfrm>
              <a:off x="1664" y="2604"/>
              <a:ext cx="1108" cy="448"/>
              <a:chOff x="1664" y="2604"/>
              <a:chExt cx="1108" cy="448"/>
            </a:xfrm>
          </p:grpSpPr>
          <p:grpSp>
            <p:nvGrpSpPr>
              <p:cNvPr id="20552" name="Group 65"/>
              <p:cNvGrpSpPr>
                <a:grpSpLocks/>
              </p:cNvGrpSpPr>
              <p:nvPr/>
            </p:nvGrpSpPr>
            <p:grpSpPr bwMode="auto">
              <a:xfrm>
                <a:off x="1664" y="2604"/>
                <a:ext cx="305" cy="448"/>
                <a:chOff x="1664" y="2604"/>
                <a:chExt cx="305" cy="448"/>
              </a:xfrm>
            </p:grpSpPr>
            <p:grpSp>
              <p:nvGrpSpPr>
                <p:cNvPr id="20566" name="Group 66"/>
                <p:cNvGrpSpPr>
                  <a:grpSpLocks/>
                </p:cNvGrpSpPr>
                <p:nvPr/>
              </p:nvGrpSpPr>
              <p:grpSpPr bwMode="auto">
                <a:xfrm>
                  <a:off x="1664" y="2604"/>
                  <a:ext cx="305" cy="448"/>
                  <a:chOff x="1664" y="2604"/>
                  <a:chExt cx="305" cy="448"/>
                </a:xfrm>
              </p:grpSpPr>
              <p:sp>
                <p:nvSpPr>
                  <p:cNvPr id="20568" name="AutoShape 67"/>
                  <p:cNvSpPr>
                    <a:spLocks noChangeArrowheads="1"/>
                  </p:cNvSpPr>
                  <p:nvPr>
                    <p:custDataLst>
                      <p:tags r:id="rId69"/>
                    </p:custDataLst>
                  </p:nvPr>
                </p:nvSpPr>
                <p:spPr bwMode="auto">
                  <a:xfrm>
                    <a:off x="1664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69" name="AutoShape 68"/>
                  <p:cNvSpPr>
                    <a:spLocks noChangeArrowheads="1"/>
                  </p:cNvSpPr>
                  <p:nvPr>
                    <p:custDataLst>
                      <p:tags r:id="rId70"/>
                    </p:custDataLst>
                  </p:nvPr>
                </p:nvSpPr>
                <p:spPr bwMode="auto">
                  <a:xfrm>
                    <a:off x="1734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67" name="AutoShape 69"/>
                <p:cNvSpPr>
                  <a:spLocks noChangeArrowhead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726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53" name="Group 70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0561" name="Group 71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0564" name="AutoShape 72"/>
                  <p:cNvSpPr>
                    <a:spLocks noChangeArrowheads="1"/>
                  </p:cNvSpPr>
                  <p:nvPr>
                    <p:custDataLst>
                      <p:tags r:id="rId66"/>
                    </p:custDataLst>
                  </p:nvPr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65" name="AutoShape 73"/>
                  <p:cNvSpPr>
                    <a:spLocks noChangeArrowheads="1"/>
                  </p:cNvSpPr>
                  <p:nvPr>
                    <p:custDataLst>
                      <p:tags r:id="rId67"/>
                    </p:custDataLst>
                  </p:nvPr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62" name="Oval 74"/>
                <p:cNvSpPr>
                  <a:spLocks noChangeArrowhead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63" name="AutoShape 75"/>
                <p:cNvSpPr>
                  <a:spLocks noChangeArrowhead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54" name="Freeform 76"/>
              <p:cNvSpPr>
                <a:spLocks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670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5" name="Rectangle 77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666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6" name="Rectangle 78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7" name="Rectangle 79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90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58" name="Group 80"/>
              <p:cNvGrpSpPr>
                <a:grpSpLocks/>
              </p:cNvGrpSpPr>
              <p:nvPr/>
            </p:nvGrpSpPr>
            <p:grpSpPr bwMode="auto">
              <a:xfrm>
                <a:off x="2488" y="2661"/>
                <a:ext cx="194" cy="364"/>
                <a:chOff x="2488" y="2661"/>
                <a:chExt cx="194" cy="364"/>
              </a:xfrm>
            </p:grpSpPr>
            <p:sp>
              <p:nvSpPr>
                <p:cNvPr id="20559" name="Oval 81"/>
                <p:cNvSpPr>
                  <a:spLocks noChangeArrowhead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2564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60" name="Freeform 82"/>
                <p:cNvSpPr>
                  <a:spLocks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2488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33" name="Group 83"/>
            <p:cNvGrpSpPr>
              <a:grpSpLocks/>
            </p:cNvGrpSpPr>
            <p:nvPr/>
          </p:nvGrpSpPr>
          <p:grpSpPr bwMode="auto">
            <a:xfrm>
              <a:off x="2074" y="3052"/>
              <a:ext cx="1110" cy="448"/>
              <a:chOff x="2074" y="3052"/>
              <a:chExt cx="1110" cy="448"/>
            </a:xfrm>
          </p:grpSpPr>
          <p:grpSp>
            <p:nvGrpSpPr>
              <p:cNvPr id="20534" name="Group 84"/>
              <p:cNvGrpSpPr>
                <a:grpSpLocks/>
              </p:cNvGrpSpPr>
              <p:nvPr/>
            </p:nvGrpSpPr>
            <p:grpSpPr bwMode="auto">
              <a:xfrm>
                <a:off x="2074" y="3052"/>
                <a:ext cx="305" cy="448"/>
                <a:chOff x="2074" y="3052"/>
                <a:chExt cx="305" cy="448"/>
              </a:xfrm>
            </p:grpSpPr>
            <p:grpSp>
              <p:nvGrpSpPr>
                <p:cNvPr id="20548" name="Group 85"/>
                <p:cNvGrpSpPr>
                  <a:grpSpLocks/>
                </p:cNvGrpSpPr>
                <p:nvPr/>
              </p:nvGrpSpPr>
              <p:grpSpPr bwMode="auto">
                <a:xfrm>
                  <a:off x="2074" y="3052"/>
                  <a:ext cx="305" cy="448"/>
                  <a:chOff x="2074" y="3052"/>
                  <a:chExt cx="305" cy="448"/>
                </a:xfrm>
              </p:grpSpPr>
              <p:sp>
                <p:nvSpPr>
                  <p:cNvPr id="20550" name="AutoShape 86"/>
                  <p:cNvSpPr>
                    <a:spLocks noChangeArrowheads="1"/>
                  </p:cNvSpPr>
                  <p:nvPr>
                    <p:custDataLst>
                      <p:tags r:id="rId56"/>
                    </p:custDataLst>
                  </p:nvPr>
                </p:nvSpPr>
                <p:spPr bwMode="auto">
                  <a:xfrm>
                    <a:off x="2074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51" name="AutoShape 87"/>
                  <p:cNvSpPr>
                    <a:spLocks noChangeArrowheads="1"/>
                  </p:cNvSpPr>
                  <p:nvPr>
                    <p:custDataLst>
                      <p:tags r:id="rId57"/>
                    </p:custDataLst>
                  </p:nvPr>
                </p:nvSpPr>
                <p:spPr bwMode="auto">
                  <a:xfrm>
                    <a:off x="2144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9" name="AutoShape 88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136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35" name="Group 8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0543" name="Group 9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0546" name="AutoShape 91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47" name="AutoShape 92"/>
                  <p:cNvSpPr>
                    <a:spLocks noChangeArrowheads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4" name="Oval 93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45" name="AutoShape 94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36" name="Freeform 95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082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7" name="Rectangle 96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078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8" name="Rectangle 97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9" name="Rectangle 98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90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40" name="Group 99"/>
              <p:cNvGrpSpPr>
                <a:grpSpLocks/>
              </p:cNvGrpSpPr>
              <p:nvPr/>
            </p:nvGrpSpPr>
            <p:grpSpPr bwMode="auto">
              <a:xfrm>
                <a:off x="2897" y="3109"/>
                <a:ext cx="194" cy="364"/>
                <a:chOff x="2897" y="3109"/>
                <a:chExt cx="194" cy="364"/>
              </a:xfrm>
            </p:grpSpPr>
            <p:sp>
              <p:nvSpPr>
                <p:cNvPr id="20541" name="Oval 100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2973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42" name="Freeform 101"/>
                <p:cNvSpPr>
                  <a:spLocks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2897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499" name="Rectangle 10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/>
              <a:t>T</a:t>
            </a:r>
          </a:p>
          <a:p>
            <a:pPr algn="ctr" eaLnBrk="0" hangingPunct="0"/>
            <a:r>
              <a:rPr lang="en-US" i="1"/>
              <a:t>a</a:t>
            </a:r>
          </a:p>
          <a:p>
            <a:pPr algn="ctr" eaLnBrk="0" hangingPunct="0"/>
            <a:r>
              <a:rPr lang="en-US" i="1"/>
              <a:t>s</a:t>
            </a:r>
          </a:p>
          <a:p>
            <a:pPr algn="ctr" eaLnBrk="0" hangingPunct="0"/>
            <a:r>
              <a:rPr lang="en-US" i="1"/>
              <a:t>k</a:t>
            </a:r>
          </a:p>
          <a:p>
            <a:pPr algn="ctr" eaLnBrk="0" hangingPunct="0"/>
            <a:endParaRPr lang="en-US" i="1"/>
          </a:p>
          <a:p>
            <a:pPr algn="ctr" eaLnBrk="0" hangingPunct="0"/>
            <a:r>
              <a:rPr lang="en-US" i="1"/>
              <a:t>O</a:t>
            </a:r>
          </a:p>
          <a:p>
            <a:pPr algn="ctr" eaLnBrk="0" hangingPunct="0"/>
            <a:r>
              <a:rPr lang="en-US" i="1"/>
              <a:t>r</a:t>
            </a:r>
          </a:p>
          <a:p>
            <a:pPr algn="ctr" eaLnBrk="0" hangingPunct="0"/>
            <a:r>
              <a:rPr lang="en-US" i="1"/>
              <a:t>d</a:t>
            </a:r>
          </a:p>
          <a:p>
            <a:pPr algn="ctr" eaLnBrk="0" hangingPunct="0"/>
            <a:r>
              <a:rPr lang="en-US" i="1"/>
              <a:t>e</a:t>
            </a:r>
          </a:p>
          <a:p>
            <a:pPr algn="ctr" eaLnBrk="0" hangingPunct="0"/>
            <a:r>
              <a:rPr lang="en-US" i="1"/>
              <a:t>r</a:t>
            </a:r>
          </a:p>
        </p:txBody>
      </p:sp>
      <p:sp>
        <p:nvSpPr>
          <p:cNvPr id="20500" name="Line 10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35000" y="24511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1" name="Rectangle 10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125913" y="16795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i="1"/>
              <a:t>Time</a:t>
            </a:r>
          </a:p>
        </p:txBody>
      </p:sp>
      <p:grpSp>
        <p:nvGrpSpPr>
          <p:cNvPr id="20502" name="Group 105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73200" y="2044700"/>
            <a:ext cx="3573463" cy="3538540"/>
            <a:chOff x="928" y="1288"/>
            <a:chExt cx="2251" cy="2229"/>
          </a:xfrm>
        </p:grpSpPr>
        <p:sp>
          <p:nvSpPr>
            <p:cNvPr id="20503" name="Rectangle 10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3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30</a:t>
              </a:r>
            </a:p>
          </p:txBody>
        </p:sp>
        <p:sp>
          <p:nvSpPr>
            <p:cNvPr id="20504" name="Line 10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928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5" name="Line 10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264" y="1288"/>
              <a:ext cx="0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506" name="Group 109"/>
            <p:cNvGrpSpPr>
              <a:grpSpLocks/>
            </p:cNvGrpSpPr>
            <p:nvPr/>
          </p:nvGrpSpPr>
          <p:grpSpPr bwMode="auto">
            <a:xfrm>
              <a:off x="1264" y="1288"/>
              <a:ext cx="400" cy="2212"/>
              <a:chOff x="1264" y="1288"/>
              <a:chExt cx="400" cy="2212"/>
            </a:xfrm>
          </p:grpSpPr>
          <p:sp>
            <p:nvSpPr>
              <p:cNvPr id="20527" name="Line 110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264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8" name="Rectangle 111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299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0529" name="Line 112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664" y="1288"/>
                <a:ext cx="0" cy="2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07" name="Group 113"/>
            <p:cNvGrpSpPr>
              <a:grpSpLocks/>
            </p:cNvGrpSpPr>
            <p:nvPr/>
          </p:nvGrpSpPr>
          <p:grpSpPr bwMode="auto">
            <a:xfrm>
              <a:off x="1672" y="1288"/>
              <a:ext cx="400" cy="2212"/>
              <a:chOff x="1672" y="1288"/>
              <a:chExt cx="400" cy="2212"/>
            </a:xfrm>
          </p:grpSpPr>
          <p:sp>
            <p:nvSpPr>
              <p:cNvPr id="20524" name="Line 114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72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5" name="Rectangle 115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707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0526" name="Line 11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072" y="1288"/>
                <a:ext cx="0" cy="2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08" name="Group 117"/>
            <p:cNvGrpSpPr>
              <a:grpSpLocks/>
            </p:cNvGrpSpPr>
            <p:nvPr/>
          </p:nvGrpSpPr>
          <p:grpSpPr bwMode="auto">
            <a:xfrm>
              <a:off x="2080" y="1288"/>
              <a:ext cx="400" cy="2229"/>
              <a:chOff x="2080" y="1288"/>
              <a:chExt cx="400" cy="2229"/>
            </a:xfrm>
          </p:grpSpPr>
          <p:sp>
            <p:nvSpPr>
              <p:cNvPr id="20521" name="Line 118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080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2" name="Rectangle 119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115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0523" name="Line 120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480" y="1288"/>
                <a:ext cx="0" cy="2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09" name="Line 12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48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0" name="Line 12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8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1" name="Rectangle 12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523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40</a:t>
              </a:r>
            </a:p>
          </p:txBody>
        </p:sp>
        <p:sp>
          <p:nvSpPr>
            <p:cNvPr id="20512" name="Rectangle 12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85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20</a:t>
              </a:r>
            </a:p>
          </p:txBody>
        </p:sp>
        <p:sp>
          <p:nvSpPr>
            <p:cNvPr id="20513" name="Line 12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2888" y="1288"/>
              <a:ext cx="0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4" name="Line 12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134" y="1288"/>
              <a:ext cx="0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5" name="Line 127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267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20516" name="Line 12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673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20517" name="Line 129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080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20518" name="Line 130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672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9" name="Line 13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080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0" name="Line 13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4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926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44550" y="2724150"/>
            <a:ext cx="522288" cy="534988"/>
            <a:chOff x="532" y="1716"/>
            <a:chExt cx="329" cy="337"/>
          </a:xfrm>
        </p:grpSpPr>
        <p:sp>
          <p:nvSpPr>
            <p:cNvPr id="22657" name="Freeform 5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8" name="Rectangle 6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A</a:t>
              </a:r>
            </a:p>
          </p:txBody>
        </p:sp>
      </p:grpSp>
      <p:grpSp>
        <p:nvGrpSpPr>
          <p:cNvPr id="22534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831850" y="3575050"/>
            <a:ext cx="522288" cy="534988"/>
            <a:chOff x="524" y="2252"/>
            <a:chExt cx="329" cy="337"/>
          </a:xfrm>
        </p:grpSpPr>
        <p:sp>
          <p:nvSpPr>
            <p:cNvPr id="22655" name="Freeform 8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6" name="Rectangle 9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575" y="230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B</a:t>
              </a:r>
            </a:p>
          </p:txBody>
        </p:sp>
      </p:grpSp>
      <p:grpSp>
        <p:nvGrpSpPr>
          <p:cNvPr id="22535" name="Group 1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93750" y="4324350"/>
            <a:ext cx="522288" cy="534988"/>
            <a:chOff x="500" y="2724"/>
            <a:chExt cx="329" cy="337"/>
          </a:xfrm>
        </p:grpSpPr>
        <p:sp>
          <p:nvSpPr>
            <p:cNvPr id="22653" name="Freeform 11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4" name="Rectangle 12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551" y="277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C</a:t>
              </a:r>
            </a:p>
          </p:txBody>
        </p:sp>
      </p:grpSp>
      <p:grpSp>
        <p:nvGrpSpPr>
          <p:cNvPr id="22536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93750" y="5048250"/>
            <a:ext cx="522288" cy="534988"/>
            <a:chOff x="500" y="3180"/>
            <a:chExt cx="329" cy="337"/>
          </a:xfrm>
        </p:grpSpPr>
        <p:sp>
          <p:nvSpPr>
            <p:cNvPr id="22651" name="Freeform 14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2" name="Rectangle 15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551" y="3231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D</a:t>
              </a:r>
            </a:p>
          </p:txBody>
        </p:sp>
      </p:grpSp>
      <p:sp>
        <p:nvSpPr>
          <p:cNvPr id="22537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6013" y="112871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6 PM</a:t>
            </a:r>
          </a:p>
        </p:txBody>
      </p:sp>
      <p:sp>
        <p:nvSpPr>
          <p:cNvPr id="22538" name="Line 1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3200" y="17145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473200" y="15748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Rectangle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479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7</a:t>
            </a:r>
          </a:p>
        </p:txBody>
      </p:sp>
      <p:sp>
        <p:nvSpPr>
          <p:cNvPr id="22541" name="Rectangle 2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414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8</a:t>
            </a:r>
          </a:p>
        </p:txBody>
      </p:sp>
      <p:sp>
        <p:nvSpPr>
          <p:cNvPr id="22542" name="Rectangle 2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30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9</a:t>
            </a:r>
          </a:p>
        </p:txBody>
      </p:sp>
      <p:sp>
        <p:nvSpPr>
          <p:cNvPr id="22543" name="Rectangle 2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/>
              <a:t>T</a:t>
            </a:r>
          </a:p>
          <a:p>
            <a:pPr algn="ctr" eaLnBrk="0" hangingPunct="0"/>
            <a:r>
              <a:rPr lang="en-US" i="1"/>
              <a:t>a</a:t>
            </a:r>
          </a:p>
          <a:p>
            <a:pPr algn="ctr" eaLnBrk="0" hangingPunct="0"/>
            <a:r>
              <a:rPr lang="en-US" i="1"/>
              <a:t>s</a:t>
            </a:r>
          </a:p>
          <a:p>
            <a:pPr algn="ctr" eaLnBrk="0" hangingPunct="0"/>
            <a:r>
              <a:rPr lang="en-US" i="1"/>
              <a:t>k</a:t>
            </a:r>
          </a:p>
          <a:p>
            <a:pPr algn="ctr" eaLnBrk="0" hangingPunct="0"/>
            <a:endParaRPr lang="en-US" i="1"/>
          </a:p>
          <a:p>
            <a:pPr algn="ctr" eaLnBrk="0" hangingPunct="0"/>
            <a:r>
              <a:rPr lang="en-US" i="1"/>
              <a:t>O</a:t>
            </a:r>
          </a:p>
          <a:p>
            <a:pPr algn="ctr" eaLnBrk="0" hangingPunct="0"/>
            <a:r>
              <a:rPr lang="en-US" i="1"/>
              <a:t>r</a:t>
            </a:r>
          </a:p>
          <a:p>
            <a:pPr algn="ctr" eaLnBrk="0" hangingPunct="0"/>
            <a:r>
              <a:rPr lang="en-US" i="1"/>
              <a:t>d</a:t>
            </a:r>
          </a:p>
          <a:p>
            <a:pPr algn="ctr" eaLnBrk="0" hangingPunct="0"/>
            <a:r>
              <a:rPr lang="en-US" i="1"/>
              <a:t>e</a:t>
            </a:r>
          </a:p>
          <a:p>
            <a:pPr algn="ctr" eaLnBrk="0" hangingPunct="0"/>
            <a:r>
              <a:rPr lang="en-US" i="1"/>
              <a:t>r</a:t>
            </a:r>
          </a:p>
        </p:txBody>
      </p:sp>
      <p:sp>
        <p:nvSpPr>
          <p:cNvPr id="22544" name="Line 2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35000" y="24511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5" name="Rectangle 2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25913" y="16795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i="1"/>
              <a:t>Time</a:t>
            </a:r>
          </a:p>
        </p:txBody>
      </p:sp>
      <p:grpSp>
        <p:nvGrpSpPr>
          <p:cNvPr id="22546" name="Group 25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73200" y="2044700"/>
            <a:ext cx="3573463" cy="642938"/>
            <a:chOff x="928" y="1288"/>
            <a:chExt cx="2251" cy="405"/>
          </a:xfrm>
        </p:grpSpPr>
        <p:sp>
          <p:nvSpPr>
            <p:cNvPr id="22624" name="Rectangle 26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93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30</a:t>
              </a:r>
            </a:p>
          </p:txBody>
        </p:sp>
        <p:sp>
          <p:nvSpPr>
            <p:cNvPr id="22625" name="Line 27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28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6" name="Line 28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126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627" name="Group 29"/>
            <p:cNvGrpSpPr>
              <a:grpSpLocks/>
            </p:cNvGrpSpPr>
            <p:nvPr/>
          </p:nvGrpSpPr>
          <p:grpSpPr bwMode="auto">
            <a:xfrm>
              <a:off x="1264" y="1288"/>
              <a:ext cx="400" cy="405"/>
              <a:chOff x="1264" y="1288"/>
              <a:chExt cx="400" cy="405"/>
            </a:xfrm>
          </p:grpSpPr>
          <p:sp>
            <p:nvSpPr>
              <p:cNvPr id="22648" name="Line 30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264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9" name="Rectangle 31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299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2650" name="Line 32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664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28" name="Group 33"/>
            <p:cNvGrpSpPr>
              <a:grpSpLocks/>
            </p:cNvGrpSpPr>
            <p:nvPr/>
          </p:nvGrpSpPr>
          <p:grpSpPr bwMode="auto">
            <a:xfrm>
              <a:off x="1672" y="1288"/>
              <a:ext cx="400" cy="405"/>
              <a:chOff x="1672" y="1288"/>
              <a:chExt cx="400" cy="405"/>
            </a:xfrm>
          </p:grpSpPr>
          <p:sp>
            <p:nvSpPr>
              <p:cNvPr id="22645" name="Line 3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672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6" name="Rectangle 35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707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2647" name="Line 3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2072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29" name="Group 37"/>
            <p:cNvGrpSpPr>
              <a:grpSpLocks/>
            </p:cNvGrpSpPr>
            <p:nvPr/>
          </p:nvGrpSpPr>
          <p:grpSpPr bwMode="auto">
            <a:xfrm>
              <a:off x="2080" y="1288"/>
              <a:ext cx="400" cy="405"/>
              <a:chOff x="2080" y="1288"/>
              <a:chExt cx="400" cy="405"/>
            </a:xfrm>
          </p:grpSpPr>
          <p:sp>
            <p:nvSpPr>
              <p:cNvPr id="22642" name="Line 3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080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3" name="Rectangle 39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115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2644" name="Line 40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480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630" name="Line 41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248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1" name="Line 42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8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2" name="Rectangle 43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2523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40</a:t>
              </a:r>
            </a:p>
          </p:txBody>
        </p:sp>
        <p:sp>
          <p:nvSpPr>
            <p:cNvPr id="22633" name="Rectangle 4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85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20</a:t>
              </a:r>
            </a:p>
          </p:txBody>
        </p:sp>
        <p:sp>
          <p:nvSpPr>
            <p:cNvPr id="22634" name="Line 45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888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5" name="Line 46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314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6" name="Line 4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1336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7" name="Line 4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1744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8" name="Line 49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152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9" name="Line 5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1672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0" name="Line 51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080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1" name="Line 52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4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47" name="Group 53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1517650" y="2622550"/>
            <a:ext cx="3490913" cy="2933700"/>
            <a:chOff x="956" y="1652"/>
            <a:chExt cx="2199" cy="1848"/>
          </a:xfrm>
        </p:grpSpPr>
        <p:grpSp>
          <p:nvGrpSpPr>
            <p:cNvPr id="22548" name="Group 54"/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22606" name="Group 55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2620" name="Group 56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2622" name="AutoShape 57"/>
                  <p:cNvSpPr>
                    <a:spLocks noChangeArrowheads="1"/>
                  </p:cNvSpPr>
                  <p:nvPr>
                    <p:custDataLst>
                      <p:tags r:id="rId66"/>
                    </p:custDataLst>
                  </p:nvPr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23" name="AutoShape 58"/>
                  <p:cNvSpPr>
                    <a:spLocks noChangeArrowheads="1"/>
                  </p:cNvSpPr>
                  <p:nvPr>
                    <p:custDataLst>
                      <p:tags r:id="rId67"/>
                    </p:custDataLst>
                  </p:nvPr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21" name="AutoShape 59"/>
                <p:cNvSpPr>
                  <a:spLocks noChangeArrowhead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07" name="Group 60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2615" name="Group 61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2618" name="AutoShape 62"/>
                  <p:cNvSpPr>
                    <a:spLocks noChangeArrowheads="1"/>
                  </p:cNvSpPr>
                  <p:nvPr>
                    <p:custDataLst>
                      <p:tags r:id="rId63"/>
                    </p:custDataLst>
                  </p:nvPr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19" name="AutoShape 63"/>
                  <p:cNvSpPr>
                    <a:spLocks noChangeArrowheads="1"/>
                  </p:cNvSpPr>
                  <p:nvPr>
                    <p:custDataLst>
                      <p:tags r:id="rId64"/>
                    </p:custDataLst>
                  </p:nvPr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16" name="Oval 64"/>
                <p:cNvSpPr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17" name="AutoShape 65"/>
                <p:cNvSpPr>
                  <a:spLocks noChangeArrowhead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08" name="Freeform 66"/>
              <p:cNvSpPr>
                <a:spLocks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9" name="Rectangle 67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0" name="Rectangle 68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1" name="Rectangle 69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612" name="Group 70"/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22613" name="Oval 71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14" name="Freeform 72"/>
                <p:cNvSpPr>
                  <a:spLocks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49" name="Group 73"/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22588" name="Group 74"/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22602" name="Group 75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22604" name="AutoShape 76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05" name="AutoShape 77"/>
                  <p:cNvSpPr>
                    <a:spLocks noChangeArrowheads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03" name="AutoShape 78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89" name="Group 79"/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22597" name="Group 80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22600" name="AutoShape 81"/>
                  <p:cNvSpPr>
                    <a:spLocks noChangeArrowheads="1"/>
                  </p:cNvSpPr>
                  <p:nvPr>
                    <p:custDataLst>
                      <p:tags r:id="rId50"/>
                    </p:custDataLst>
                  </p:nvPr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01" name="AutoShape 82"/>
                  <p:cNvSpPr>
                    <a:spLocks noChangeArrowheads="1"/>
                  </p:cNvSpPr>
                  <p:nvPr>
                    <p:custDataLst>
                      <p:tags r:id="rId51"/>
                    </p:custDataLst>
                  </p:nvPr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98" name="Oval 83"/>
                <p:cNvSpPr>
                  <a:spLocks noChangeArrowhead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99" name="AutoShape 84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90" name="Freeform 85"/>
              <p:cNvSpPr>
                <a:spLocks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1" name="Rectangle 8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2" name="Rectangle 87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3" name="Rectangle 88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594" name="Group 89"/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22595" name="Oval 90"/>
                <p:cNvSpPr>
                  <a:spLocks noChangeArrowhead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96" name="Freeform 91"/>
                <p:cNvSpPr>
                  <a:spLocks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50" name="Group 92"/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22570" name="Group 93"/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22584" name="Group 94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22586" name="AutoShape 95"/>
                  <p:cNvSpPr>
                    <a:spLocks noChangeArrowheads="1"/>
                  </p:cNvSpPr>
                  <p:nvPr>
                    <p:custDataLst>
                      <p:tags r:id="rId40"/>
                    </p:custDataLst>
                  </p:nvPr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87" name="AutoShape 96"/>
                  <p:cNvSpPr>
                    <a:spLocks noChangeArrowheads="1"/>
                  </p:cNvSpPr>
                  <p:nvPr>
                    <p:custDataLst>
                      <p:tags r:id="rId41"/>
                    </p:custDataLst>
                  </p:nvPr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85" name="AutoShape 97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71" name="Group 98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2579" name="Group 99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2582" name="AutoShape 100"/>
                  <p:cNvSpPr>
                    <a:spLocks noChangeArrowheads="1"/>
                  </p:cNvSpPr>
                  <p:nvPr>
                    <p:custDataLst>
                      <p:tags r:id="rId37"/>
                    </p:custDataLst>
                  </p:nvPr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83" name="AutoShape 101"/>
                  <p:cNvSpPr>
                    <a:spLocks noChangeArrowheads="1"/>
                  </p:cNvSpPr>
                  <p:nvPr>
                    <p:custDataLst>
                      <p:tags r:id="rId38"/>
                    </p:custDataLst>
                  </p:nvPr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80" name="Oval 102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81" name="AutoShape 103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72" name="Freeform 104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3" name="Rectangle 105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4" name="Rectangle 106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5" name="Rectangle 10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576" name="Group 108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22577" name="Oval 109"/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78" name="Freeform 110"/>
                <p:cNvSpPr>
                  <a:spLocks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51" name="Group 111"/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22552" name="Group 112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22566" name="Group 113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22568" name="AutoShape 114"/>
                  <p:cNvSpPr>
                    <a:spLocks noChangeArrowheads="1"/>
                  </p:cNvSpPr>
                  <p:nvPr>
                    <p:custDataLst>
                      <p:tags r:id="rId27"/>
                    </p:custDataLst>
                  </p:nvPr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69" name="AutoShape 115"/>
                  <p:cNvSpPr>
                    <a:spLocks noChangeArrowheads="1"/>
                  </p:cNvSpPr>
                  <p:nvPr>
                    <p:custDataLst>
                      <p:tags r:id="rId28"/>
                    </p:custDataLst>
                  </p:nvPr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67" name="AutoShape 116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53" name="Group 117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2561" name="Group 118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2564" name="AutoShape 119"/>
                  <p:cNvSpPr>
                    <a:spLocks noChangeArrowheads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65" name="AutoShape 120"/>
                  <p:cNvSpPr>
                    <a:spLocks noChangeArrowheads="1"/>
                  </p:cNvSpPr>
                  <p:nvPr>
                    <p:custDataLst>
                      <p:tags r:id="rId25"/>
                    </p:custDataLst>
                  </p:nvPr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62" name="Oval 12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63" name="AutoShape 122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54" name="Freeform 123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5" name="Rectangle 12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6" name="Rectangle 12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7" name="Rectangle 12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558" name="Group 127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22559" name="Oval 128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60" name="Freeform 129"/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5046662" y="752464"/>
            <a:ext cx="4097337" cy="47466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03200" indent="-203200"/>
            <a:endParaRPr lang="en-US" sz="2400" dirty="0" smtClean="0"/>
          </a:p>
        </p:txBody>
      </p:sp>
      <p:sp>
        <p:nvSpPr>
          <p:cNvPr id="132" name="Content Placeholder 2"/>
          <p:cNvSpPr>
            <a:spLocks noGrp="1"/>
          </p:cNvSpPr>
          <p:nvPr>
            <p:ph idx="1"/>
          </p:nvPr>
        </p:nvSpPr>
        <p:spPr>
          <a:xfrm>
            <a:off x="5129211" y="990601"/>
            <a:ext cx="3932237" cy="5638800"/>
          </a:xfrm>
        </p:spPr>
        <p:txBody>
          <a:bodyPr>
            <a:normAutofit fontScale="77500" lnSpcReduction="20000"/>
          </a:bodyPr>
          <a:lstStyle/>
          <a:p>
            <a:pPr marL="203200" indent="-203200"/>
            <a:r>
              <a:rPr lang="en-US" dirty="0" smtClean="0"/>
              <a:t>Pipelining doesn’t help </a:t>
            </a:r>
            <a:r>
              <a:rPr lang="en-US" dirty="0" smtClean="0">
                <a:solidFill>
                  <a:schemeClr val="hlink"/>
                </a:solidFill>
              </a:rPr>
              <a:t>latency</a:t>
            </a:r>
            <a:r>
              <a:rPr lang="en-US" dirty="0" smtClean="0"/>
              <a:t> of single task, it helps </a:t>
            </a:r>
            <a:r>
              <a:rPr lang="en-US" dirty="0" smtClean="0">
                <a:solidFill>
                  <a:schemeClr val="hlink"/>
                </a:solidFill>
              </a:rPr>
              <a:t>throughput</a:t>
            </a:r>
            <a:r>
              <a:rPr lang="en-US" dirty="0" smtClean="0"/>
              <a:t> of entire workload</a:t>
            </a:r>
          </a:p>
          <a:p>
            <a:pPr marL="203200" indent="-203200"/>
            <a:r>
              <a:rPr lang="en-US" dirty="0" smtClean="0"/>
              <a:t>Pipeline rate limited by </a:t>
            </a:r>
            <a:r>
              <a:rPr lang="en-US" dirty="0" smtClean="0">
                <a:solidFill>
                  <a:schemeClr val="hlink"/>
                </a:solidFill>
              </a:rPr>
              <a:t>slowest</a:t>
            </a:r>
            <a:r>
              <a:rPr lang="en-US" dirty="0" smtClean="0"/>
              <a:t> pipeline stage</a:t>
            </a:r>
          </a:p>
          <a:p>
            <a:pPr marL="203200" indent="-203200"/>
            <a:r>
              <a:rPr lang="en-US" dirty="0" smtClean="0">
                <a:solidFill>
                  <a:schemeClr val="hlink"/>
                </a:solidFill>
              </a:rPr>
              <a:t>Multiple</a:t>
            </a:r>
            <a:r>
              <a:rPr lang="en-US" dirty="0" smtClean="0"/>
              <a:t> tasks operating simultaneously using different resources</a:t>
            </a:r>
          </a:p>
          <a:p>
            <a:pPr marL="203200" indent="-203200"/>
            <a:r>
              <a:rPr lang="en-US" dirty="0" smtClean="0"/>
              <a:t>Potential speedup = </a:t>
            </a:r>
            <a:r>
              <a:rPr lang="en-US" dirty="0" smtClean="0">
                <a:solidFill>
                  <a:schemeClr val="hlink"/>
                </a:solidFill>
              </a:rPr>
              <a:t>Number pipe stages</a:t>
            </a:r>
            <a:endParaRPr lang="en-US" dirty="0" smtClean="0"/>
          </a:p>
          <a:p>
            <a:pPr marL="203200" indent="-203200"/>
            <a:r>
              <a:rPr lang="en-US" dirty="0" smtClean="0"/>
              <a:t>Unbalanced lengths of pipe stages reduces speedup</a:t>
            </a:r>
          </a:p>
          <a:p>
            <a:pPr marL="203200" indent="-203200"/>
            <a:r>
              <a:rPr lang="en-US" dirty="0" smtClean="0"/>
              <a:t>Time to “</a:t>
            </a:r>
            <a:r>
              <a:rPr lang="en-US" dirty="0" smtClean="0">
                <a:solidFill>
                  <a:schemeClr val="hlink"/>
                </a:solidFill>
              </a:rPr>
              <a:t>fill</a:t>
            </a:r>
            <a:r>
              <a:rPr lang="en-US" dirty="0" smtClean="0"/>
              <a:t>” pipeline and time to “</a:t>
            </a:r>
            <a:r>
              <a:rPr lang="en-US" dirty="0" smtClean="0">
                <a:solidFill>
                  <a:schemeClr val="hlink"/>
                </a:solidFill>
              </a:rPr>
              <a:t>drain</a:t>
            </a:r>
            <a:r>
              <a:rPr lang="en-US" dirty="0" smtClean="0"/>
              <a:t>” it reduces speedup</a:t>
            </a:r>
          </a:p>
        </p:txBody>
      </p:sp>
      <p:sp>
        <p:nvSpPr>
          <p:cNvPr id="3" name="Rectangle 2"/>
          <p:cNvSpPr/>
          <p:nvPr/>
        </p:nvSpPr>
        <p:spPr>
          <a:xfrm>
            <a:off x="874714" y="383132"/>
            <a:ext cx="3803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Pipelining 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62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90588" y="309563"/>
            <a:ext cx="2832100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Pipelined Execution</a:t>
            </a:r>
          </a:p>
        </p:txBody>
      </p:sp>
      <p:grpSp>
        <p:nvGrpSpPr>
          <p:cNvPr id="24581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39750" y="1577975"/>
            <a:ext cx="4178300" cy="396875"/>
            <a:chOff x="340" y="994"/>
            <a:chExt cx="2632" cy="250"/>
          </a:xfrm>
        </p:grpSpPr>
        <p:sp>
          <p:nvSpPr>
            <p:cNvPr id="24641" name="Rectangle 5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40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2" name="Rectangle 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5" y="994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IFetch</a:t>
              </a:r>
            </a:p>
          </p:txBody>
        </p:sp>
        <p:sp>
          <p:nvSpPr>
            <p:cNvPr id="24643" name="Rectangle 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8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4" name="Rectangle 8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396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5" name="Rectangle 9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924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6" name="Rectangle 10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452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7" name="Rectangle 11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855" y="994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Dcd</a:t>
              </a:r>
            </a:p>
          </p:txBody>
        </p:sp>
        <p:sp>
          <p:nvSpPr>
            <p:cNvPr id="24648" name="Rectangle 12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383" y="99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Exec</a:t>
              </a:r>
            </a:p>
          </p:txBody>
        </p:sp>
        <p:sp>
          <p:nvSpPr>
            <p:cNvPr id="24649" name="Rectangle 13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911" y="99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Mem</a:t>
              </a:r>
            </a:p>
          </p:txBody>
        </p:sp>
        <p:sp>
          <p:nvSpPr>
            <p:cNvPr id="24650" name="Rectangle 14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487" y="994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WB</a:t>
              </a:r>
            </a:p>
          </p:txBody>
        </p:sp>
      </p:grpSp>
      <p:grpSp>
        <p:nvGrpSpPr>
          <p:cNvPr id="24582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77950" y="2111375"/>
            <a:ext cx="4178300" cy="396875"/>
            <a:chOff x="868" y="1330"/>
            <a:chExt cx="2632" cy="250"/>
          </a:xfrm>
        </p:grpSpPr>
        <p:sp>
          <p:nvSpPr>
            <p:cNvPr id="24631" name="Rectangle 1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868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2" name="Rectangle 17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903" y="1330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IFetch</a:t>
              </a:r>
            </a:p>
          </p:txBody>
        </p:sp>
        <p:sp>
          <p:nvSpPr>
            <p:cNvPr id="24633" name="Rectangle 18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396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4" name="Rectangle 19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924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5" name="Rectangle 20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452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6" name="Rectangle 2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980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7" name="Rectangle 22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383" y="1330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Dcd</a:t>
              </a:r>
            </a:p>
          </p:txBody>
        </p:sp>
        <p:sp>
          <p:nvSpPr>
            <p:cNvPr id="24638" name="Rectangle 23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911" y="1330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Exec</a:t>
              </a:r>
            </a:p>
          </p:txBody>
        </p:sp>
        <p:sp>
          <p:nvSpPr>
            <p:cNvPr id="24639" name="Rectangle 24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439" y="1330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Mem</a:t>
              </a:r>
            </a:p>
          </p:txBody>
        </p:sp>
        <p:sp>
          <p:nvSpPr>
            <p:cNvPr id="24640" name="Rectangle 25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015" y="1330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WB</a:t>
              </a:r>
            </a:p>
          </p:txBody>
        </p:sp>
      </p:grpSp>
      <p:grpSp>
        <p:nvGrpSpPr>
          <p:cNvPr id="24583" name="Group 2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216150" y="2644775"/>
            <a:ext cx="4178300" cy="396875"/>
            <a:chOff x="1396" y="1666"/>
            <a:chExt cx="2632" cy="250"/>
          </a:xfrm>
        </p:grpSpPr>
        <p:sp>
          <p:nvSpPr>
            <p:cNvPr id="24621" name="Rectangle 2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396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2" name="Rectangle 2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431" y="1666"/>
              <a:ext cx="4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IFetch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623" name="Rectangle 29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924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4" name="Rectangle 30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452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5" name="Rectangle 31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980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6" name="Rectangle 32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508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7" name="Rectangle 33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11" y="1666"/>
              <a:ext cx="34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Dcd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628" name="Rectangle 34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439" y="1666"/>
              <a:ext cx="3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Exec</a:t>
              </a:r>
            </a:p>
          </p:txBody>
        </p:sp>
        <p:sp>
          <p:nvSpPr>
            <p:cNvPr id="24629" name="Rectangle 35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967" y="1666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Mem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630" name="Rectangle 3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543" y="1666"/>
              <a:ext cx="3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WB</a:t>
              </a:r>
            </a:p>
          </p:txBody>
        </p:sp>
      </p:grpSp>
      <p:grpSp>
        <p:nvGrpSpPr>
          <p:cNvPr id="24584" name="Group 3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54350" y="3178175"/>
            <a:ext cx="4178300" cy="396875"/>
            <a:chOff x="1924" y="2002"/>
            <a:chExt cx="2632" cy="250"/>
          </a:xfrm>
        </p:grpSpPr>
        <p:sp>
          <p:nvSpPr>
            <p:cNvPr id="24611" name="Rectangle 38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924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2" name="Rectangle 3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959" y="2002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IFetch</a:t>
              </a:r>
            </a:p>
          </p:txBody>
        </p:sp>
        <p:sp>
          <p:nvSpPr>
            <p:cNvPr id="24613" name="Rectangle 4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452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4" name="Rectangle 4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980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5" name="Rectangle 42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508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6" name="Rectangle 4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036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7" name="Rectangle 4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439" y="2002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Dcd</a:t>
              </a:r>
            </a:p>
          </p:txBody>
        </p:sp>
        <p:sp>
          <p:nvSpPr>
            <p:cNvPr id="24618" name="Rectangle 4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67" y="2002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Exec</a:t>
              </a:r>
            </a:p>
          </p:txBody>
        </p:sp>
        <p:sp>
          <p:nvSpPr>
            <p:cNvPr id="24619" name="Rectangle 4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495" y="2002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Mem</a:t>
              </a:r>
            </a:p>
          </p:txBody>
        </p:sp>
        <p:sp>
          <p:nvSpPr>
            <p:cNvPr id="24620" name="Rectangle 4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071" y="2002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WB</a:t>
              </a:r>
            </a:p>
          </p:txBody>
        </p:sp>
      </p:grpSp>
      <p:grpSp>
        <p:nvGrpSpPr>
          <p:cNvPr id="24585" name="Group 4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892550" y="3711575"/>
            <a:ext cx="4178300" cy="396875"/>
            <a:chOff x="2452" y="2338"/>
            <a:chExt cx="2632" cy="250"/>
          </a:xfrm>
        </p:grpSpPr>
        <p:sp>
          <p:nvSpPr>
            <p:cNvPr id="24601" name="Rectangle 4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52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2" name="Rectangle 5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87" y="2338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IFetch</a:t>
              </a:r>
            </a:p>
          </p:txBody>
        </p:sp>
        <p:sp>
          <p:nvSpPr>
            <p:cNvPr id="24603" name="Rectangle 5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80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4" name="Rectangle 5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08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5" name="Rectangle 5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036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6" name="Rectangle 5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564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7" name="Rectangle 5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967" y="2338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Dcd</a:t>
              </a:r>
            </a:p>
          </p:txBody>
        </p:sp>
        <p:sp>
          <p:nvSpPr>
            <p:cNvPr id="24608" name="Rectangle 5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95" y="2338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Exec</a:t>
              </a:r>
            </a:p>
          </p:txBody>
        </p:sp>
        <p:sp>
          <p:nvSpPr>
            <p:cNvPr id="24609" name="Rectangle 5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023" y="2338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Mem</a:t>
              </a:r>
            </a:p>
          </p:txBody>
        </p:sp>
        <p:sp>
          <p:nvSpPr>
            <p:cNvPr id="24610" name="Rectangle 5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599" y="2338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WB</a:t>
              </a:r>
            </a:p>
          </p:txBody>
        </p:sp>
      </p:grpSp>
      <p:grpSp>
        <p:nvGrpSpPr>
          <p:cNvPr id="24586" name="Group 5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30750" y="4244975"/>
            <a:ext cx="4178300" cy="396875"/>
            <a:chOff x="2980" y="2674"/>
            <a:chExt cx="2632" cy="250"/>
          </a:xfrm>
        </p:grpSpPr>
        <p:sp>
          <p:nvSpPr>
            <p:cNvPr id="24591" name="Rectangle 6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980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Rectangle 6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015" y="2674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IFetch</a:t>
              </a:r>
            </a:p>
          </p:txBody>
        </p:sp>
        <p:sp>
          <p:nvSpPr>
            <p:cNvPr id="24593" name="Rectangle 6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08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4" name="Rectangle 6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36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Rectangle 6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564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6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092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95" y="2674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Dcd</a:t>
              </a:r>
            </a:p>
          </p:txBody>
        </p:sp>
        <p:sp>
          <p:nvSpPr>
            <p:cNvPr id="24598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023" y="267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Exec</a:t>
              </a:r>
            </a:p>
          </p:txBody>
        </p:sp>
        <p:sp>
          <p:nvSpPr>
            <p:cNvPr id="2459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51" y="267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Mem</a:t>
              </a:r>
            </a:p>
          </p:txBody>
        </p:sp>
        <p:sp>
          <p:nvSpPr>
            <p:cNvPr id="2460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127" y="2674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WB</a:t>
              </a:r>
            </a:p>
          </p:txBody>
        </p:sp>
      </p:grpSp>
      <p:sp>
        <p:nvSpPr>
          <p:cNvPr id="24587" name="Line 7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57200" y="16002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Rectangle 7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9113" y="4092575"/>
            <a:ext cx="1603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Program Flow</a:t>
            </a:r>
          </a:p>
        </p:txBody>
      </p:sp>
      <p:sp>
        <p:nvSpPr>
          <p:cNvPr id="24589" name="Line 7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" y="14478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Rectangle 7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1513" y="10445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/>
          <a:lstStyle/>
          <a:p>
            <a:r>
              <a:rPr lang="en-US" dirty="0" smtClean="0"/>
              <a:t>CPI in pipelined processor is “issue rate”</a:t>
            </a:r>
          </a:p>
          <a:p>
            <a:r>
              <a:rPr lang="en-US" dirty="0" smtClean="0"/>
              <a:t>Ignore fill/drain, ignore latency</a:t>
            </a:r>
          </a:p>
          <a:p>
            <a:r>
              <a:rPr lang="en-US" dirty="0" smtClean="0"/>
              <a:t>Pipelining maximizes </a:t>
            </a:r>
            <a:r>
              <a:rPr lang="en-US" b="1" dirty="0" smtClean="0"/>
              <a:t>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40544" y="152400"/>
            <a:ext cx="8069263" cy="605294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sz="3600" dirty="0"/>
              <a:t>Single Cycle, </a:t>
            </a:r>
            <a:r>
              <a:rPr lang="en-US" sz="3600" dirty="0" smtClean="0"/>
              <a:t>Multiple </a:t>
            </a:r>
            <a:r>
              <a:rPr lang="en-US" sz="3600" dirty="0"/>
              <a:t>Cycle, vs. Pipeline</a:t>
            </a:r>
          </a:p>
        </p:txBody>
      </p:sp>
      <p:sp>
        <p:nvSpPr>
          <p:cNvPr id="2662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713" y="3286125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62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1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1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29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7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914400" y="1762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0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637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6713" y="3819525"/>
            <a:ext cx="296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Multiple Cycle Implementation:</a:t>
            </a:r>
          </a:p>
        </p:txBody>
      </p:sp>
      <p:grpSp>
        <p:nvGrpSpPr>
          <p:cNvPr id="26638" name="Group 1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927100" y="4429125"/>
            <a:ext cx="3784600" cy="333375"/>
            <a:chOff x="488" y="2544"/>
            <a:chExt cx="2384" cy="210"/>
          </a:xfrm>
        </p:grpSpPr>
        <p:grpSp>
          <p:nvGrpSpPr>
            <p:cNvPr id="26799" name="Group 14"/>
            <p:cNvGrpSpPr>
              <a:grpSpLocks/>
            </p:cNvGrpSpPr>
            <p:nvPr/>
          </p:nvGrpSpPr>
          <p:grpSpPr bwMode="auto">
            <a:xfrm>
              <a:off x="488" y="2544"/>
              <a:ext cx="465" cy="210"/>
              <a:chOff x="488" y="2544"/>
              <a:chExt cx="465" cy="210"/>
            </a:xfrm>
          </p:grpSpPr>
          <p:sp>
            <p:nvSpPr>
              <p:cNvPr id="26812" name="Rectangle 15"/>
              <p:cNvSpPr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48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3" name="Rectangle 16"/>
              <p:cNvSpPr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19" y="254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800" name="Group 17"/>
            <p:cNvGrpSpPr>
              <a:grpSpLocks/>
            </p:cNvGrpSpPr>
            <p:nvPr/>
          </p:nvGrpSpPr>
          <p:grpSpPr bwMode="auto">
            <a:xfrm>
              <a:off x="968" y="2544"/>
              <a:ext cx="464" cy="210"/>
              <a:chOff x="968" y="2544"/>
              <a:chExt cx="464" cy="210"/>
            </a:xfrm>
          </p:grpSpPr>
          <p:sp>
            <p:nvSpPr>
              <p:cNvPr id="26810" name="Rectangle 18"/>
              <p:cNvSpPr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96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1" name="Rectangle 19"/>
              <p:cNvSpPr>
                <a:spLocks noChangeArrowheads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047" y="254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801" name="Group 20"/>
            <p:cNvGrpSpPr>
              <a:grpSpLocks/>
            </p:cNvGrpSpPr>
            <p:nvPr/>
          </p:nvGrpSpPr>
          <p:grpSpPr bwMode="auto">
            <a:xfrm>
              <a:off x="1448" y="2544"/>
              <a:ext cx="464" cy="210"/>
              <a:chOff x="1448" y="2544"/>
              <a:chExt cx="464" cy="210"/>
            </a:xfrm>
          </p:grpSpPr>
          <p:sp>
            <p:nvSpPr>
              <p:cNvPr id="26808" name="Rectangle 21"/>
              <p:cNvSpPr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4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9" name="Rectangle 22"/>
              <p:cNvSpPr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9" y="254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802" name="Group 23"/>
            <p:cNvGrpSpPr>
              <a:grpSpLocks/>
            </p:cNvGrpSpPr>
            <p:nvPr/>
          </p:nvGrpSpPr>
          <p:grpSpPr bwMode="auto">
            <a:xfrm>
              <a:off x="1928" y="2544"/>
              <a:ext cx="464" cy="210"/>
              <a:chOff x="1928" y="2544"/>
              <a:chExt cx="464" cy="210"/>
            </a:xfrm>
          </p:grpSpPr>
          <p:sp>
            <p:nvSpPr>
              <p:cNvPr id="26806" name="Rectangle 24"/>
              <p:cNvSpPr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92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7" name="Rectangle 25"/>
              <p:cNvSpPr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959" y="25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803" name="Group 26"/>
            <p:cNvGrpSpPr>
              <a:grpSpLocks/>
            </p:cNvGrpSpPr>
            <p:nvPr/>
          </p:nvGrpSpPr>
          <p:grpSpPr bwMode="auto">
            <a:xfrm>
              <a:off x="2408" y="2544"/>
              <a:ext cx="464" cy="210"/>
              <a:chOff x="2408" y="2544"/>
              <a:chExt cx="464" cy="210"/>
            </a:xfrm>
          </p:grpSpPr>
          <p:sp>
            <p:nvSpPr>
              <p:cNvPr id="26804" name="Rectangle 27"/>
              <p:cNvSpPr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240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5" name="Rectangle 28"/>
              <p:cNvSpPr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2487" y="254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639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7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05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1" name="Line 3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05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Line 3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43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3" name="Line 3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167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Rectangle 3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6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645" name="Line 3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43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281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3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81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3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20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Line 3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243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Rectangle 4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2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3</a:t>
            </a:r>
          </a:p>
        </p:txBody>
      </p:sp>
      <p:sp>
        <p:nvSpPr>
          <p:cNvPr id="26651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20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358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58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4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96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4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320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Rectangle 4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8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4</a:t>
            </a:r>
          </a:p>
        </p:txBody>
      </p:sp>
      <p:sp>
        <p:nvSpPr>
          <p:cNvPr id="26657" name="Line 4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96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4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34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49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34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5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472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1" name="Line 51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396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Rectangle 5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948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5</a:t>
            </a:r>
          </a:p>
        </p:txBody>
      </p:sp>
      <p:sp>
        <p:nvSpPr>
          <p:cNvPr id="26663" name="Line 53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72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Line 5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510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Line 5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510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5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548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Rectangle 57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1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6</a:t>
            </a:r>
          </a:p>
        </p:txBody>
      </p:sp>
      <p:sp>
        <p:nvSpPr>
          <p:cNvPr id="26668" name="Line 5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48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59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V="1">
            <a:off x="586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6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586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Line 6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624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2" name="Line 6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V="1">
            <a:off x="548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3" name="Rectangle 63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7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7</a:t>
            </a:r>
          </a:p>
        </p:txBody>
      </p:sp>
      <p:sp>
        <p:nvSpPr>
          <p:cNvPr id="26674" name="Line 6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24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5" name="Line 6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662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Line 6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62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7" name="Line 6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701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8" name="Line 6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624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9" name="Rectangle 69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3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8</a:t>
            </a:r>
          </a:p>
        </p:txBody>
      </p:sp>
      <p:sp>
        <p:nvSpPr>
          <p:cNvPr id="26680" name="Line 7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701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1" name="Line 7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739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2" name="Line 7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739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3" name="Line 73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77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4" name="Line 7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V="1">
            <a:off x="701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5" name="Rectangle 75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99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9</a:t>
            </a:r>
          </a:p>
        </p:txBody>
      </p:sp>
      <p:sp>
        <p:nvSpPr>
          <p:cNvPr id="26686" name="Line 76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777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7" name="Line 7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815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8" name="Line 7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815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9" name="Line 7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853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0" name="Line 80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777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1" name="Rectangle 8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681913" y="2905125"/>
            <a:ext cx="9207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10</a:t>
            </a:r>
          </a:p>
        </p:txBody>
      </p:sp>
      <p:sp>
        <p:nvSpPr>
          <p:cNvPr id="26692" name="Line 82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53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3" name="Rectangle 83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66713" y="54483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grpSp>
        <p:nvGrpSpPr>
          <p:cNvPr id="26694" name="Group 84"/>
          <p:cNvGrpSpPr>
            <a:grpSpLocks/>
          </p:cNvGrpSpPr>
          <p:nvPr>
            <p:custDataLst>
              <p:tags r:id="rId68"/>
            </p:custDataLst>
          </p:nvPr>
        </p:nvGrpSpPr>
        <p:grpSpPr bwMode="auto">
          <a:xfrm>
            <a:off x="927100" y="5448300"/>
            <a:ext cx="3784600" cy="333375"/>
            <a:chOff x="488" y="3264"/>
            <a:chExt cx="2384" cy="210"/>
          </a:xfrm>
        </p:grpSpPr>
        <p:grpSp>
          <p:nvGrpSpPr>
            <p:cNvPr id="26784" name="Group 85"/>
            <p:cNvGrpSpPr>
              <a:grpSpLocks/>
            </p:cNvGrpSpPr>
            <p:nvPr/>
          </p:nvGrpSpPr>
          <p:grpSpPr bwMode="auto">
            <a:xfrm>
              <a:off x="488" y="3264"/>
              <a:ext cx="465" cy="210"/>
              <a:chOff x="488" y="3264"/>
              <a:chExt cx="465" cy="210"/>
            </a:xfrm>
          </p:grpSpPr>
          <p:sp>
            <p:nvSpPr>
              <p:cNvPr id="26797" name="Rectangle 86"/>
              <p:cNvSpPr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8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8" name="Rectangle 87"/>
              <p:cNvSpPr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19" y="326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85" name="Group 88"/>
            <p:cNvGrpSpPr>
              <a:grpSpLocks/>
            </p:cNvGrpSpPr>
            <p:nvPr/>
          </p:nvGrpSpPr>
          <p:grpSpPr bwMode="auto">
            <a:xfrm>
              <a:off x="968" y="3264"/>
              <a:ext cx="464" cy="210"/>
              <a:chOff x="968" y="3264"/>
              <a:chExt cx="464" cy="210"/>
            </a:xfrm>
          </p:grpSpPr>
          <p:sp>
            <p:nvSpPr>
              <p:cNvPr id="26795" name="Rectangle 89"/>
              <p:cNvSpPr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96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6" name="Rectangle 90"/>
              <p:cNvSpPr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1047" y="326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86" name="Group 91"/>
            <p:cNvGrpSpPr>
              <a:grpSpLocks/>
            </p:cNvGrpSpPr>
            <p:nvPr/>
          </p:nvGrpSpPr>
          <p:grpSpPr bwMode="auto">
            <a:xfrm>
              <a:off x="1448" y="3264"/>
              <a:ext cx="464" cy="210"/>
              <a:chOff x="1448" y="3264"/>
              <a:chExt cx="464" cy="210"/>
            </a:xfrm>
          </p:grpSpPr>
          <p:sp>
            <p:nvSpPr>
              <p:cNvPr id="26793" name="Rectangle 92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144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4" name="Rectangle 93"/>
              <p:cNvSpPr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1479" y="326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87" name="Group 94"/>
            <p:cNvGrpSpPr>
              <a:grpSpLocks/>
            </p:cNvGrpSpPr>
            <p:nvPr/>
          </p:nvGrpSpPr>
          <p:grpSpPr bwMode="auto">
            <a:xfrm>
              <a:off x="1928" y="3264"/>
              <a:ext cx="464" cy="210"/>
              <a:chOff x="1928" y="3264"/>
              <a:chExt cx="464" cy="210"/>
            </a:xfrm>
          </p:grpSpPr>
          <p:sp>
            <p:nvSpPr>
              <p:cNvPr id="26791" name="Rectangle 95"/>
              <p:cNvSpPr>
                <a:spLocks noChangeArrowheads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192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2" name="Rectangle 9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1959" y="326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88" name="Group 97"/>
            <p:cNvGrpSpPr>
              <a:grpSpLocks/>
            </p:cNvGrpSpPr>
            <p:nvPr/>
          </p:nvGrpSpPr>
          <p:grpSpPr bwMode="auto">
            <a:xfrm>
              <a:off x="2408" y="3264"/>
              <a:ext cx="464" cy="210"/>
              <a:chOff x="2408" y="3264"/>
              <a:chExt cx="464" cy="210"/>
            </a:xfrm>
          </p:grpSpPr>
          <p:sp>
            <p:nvSpPr>
              <p:cNvPr id="26789" name="Rectangle 98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40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0" name="Rectangle 99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487" y="326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grpSp>
        <p:nvGrpSpPr>
          <p:cNvPr id="26695" name="Group 100"/>
          <p:cNvGrpSpPr>
            <a:grpSpLocks/>
          </p:cNvGrpSpPr>
          <p:nvPr>
            <p:custDataLst>
              <p:tags r:id="rId69"/>
            </p:custDataLst>
          </p:nvPr>
        </p:nvGrpSpPr>
        <p:grpSpPr bwMode="auto">
          <a:xfrm>
            <a:off x="4737100" y="4429125"/>
            <a:ext cx="738188" cy="333375"/>
            <a:chOff x="2888" y="2544"/>
            <a:chExt cx="465" cy="210"/>
          </a:xfrm>
        </p:grpSpPr>
        <p:sp>
          <p:nvSpPr>
            <p:cNvPr id="26782" name="Rectangle 101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288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3" name="Rectangle 102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291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 err="1">
                  <a:latin typeface="Times New Roman" charset="0"/>
                </a:rPr>
                <a:t>Ifetch</a:t>
              </a:r>
              <a:endParaRPr lang="en-US" sz="1600" b="1" dirty="0">
                <a:latin typeface="Times New Roman" charset="0"/>
              </a:endParaRPr>
            </a:p>
          </p:txBody>
        </p:sp>
      </p:grpSp>
      <p:grpSp>
        <p:nvGrpSpPr>
          <p:cNvPr id="26696" name="Group 103"/>
          <p:cNvGrpSpPr>
            <a:grpSpLocks/>
          </p:cNvGrpSpPr>
          <p:nvPr>
            <p:custDataLst>
              <p:tags r:id="rId70"/>
            </p:custDataLst>
          </p:nvPr>
        </p:nvGrpSpPr>
        <p:grpSpPr bwMode="auto">
          <a:xfrm>
            <a:off x="5499100" y="4429125"/>
            <a:ext cx="736600" cy="333375"/>
            <a:chOff x="3368" y="2544"/>
            <a:chExt cx="464" cy="210"/>
          </a:xfrm>
        </p:grpSpPr>
        <p:sp>
          <p:nvSpPr>
            <p:cNvPr id="26780" name="Rectangle 10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36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1" name="Rectangle 105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3447" y="254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Reg</a:t>
              </a:r>
            </a:p>
          </p:txBody>
        </p:sp>
      </p:grpSp>
      <p:grpSp>
        <p:nvGrpSpPr>
          <p:cNvPr id="26697" name="Group 106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6261100" y="4429125"/>
            <a:ext cx="736600" cy="333375"/>
            <a:chOff x="3848" y="2544"/>
            <a:chExt cx="464" cy="210"/>
          </a:xfrm>
        </p:grpSpPr>
        <p:sp>
          <p:nvSpPr>
            <p:cNvPr id="26778" name="Rectangle 107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384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9" name="Rectangle 108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3879" y="2544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26698" name="Group 109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7023100" y="4429125"/>
            <a:ext cx="736600" cy="333375"/>
            <a:chOff x="4328" y="2544"/>
            <a:chExt cx="464" cy="210"/>
          </a:xfrm>
        </p:grpSpPr>
        <p:sp>
          <p:nvSpPr>
            <p:cNvPr id="26776" name="Rectangle 110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432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7" name="Rectangle 111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4359" y="254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Mem</a:t>
              </a:r>
            </a:p>
          </p:txBody>
        </p:sp>
      </p:grpSp>
      <p:sp>
        <p:nvSpPr>
          <p:cNvPr id="26699" name="Rectangle 112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900113" y="4124325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00" name="Rectangle 113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4710113" y="41243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>
                <a:latin typeface="Times New Roman" charset="0"/>
              </a:rPr>
              <a:t>Store</a:t>
            </a:r>
          </a:p>
        </p:txBody>
      </p:sp>
      <p:sp>
        <p:nvSpPr>
          <p:cNvPr id="26701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V="1">
            <a:off x="472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2" name="Rectangle 115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366713" y="5067300"/>
            <a:ext cx="2387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Pipeline Implementation:</a:t>
            </a:r>
          </a:p>
        </p:txBody>
      </p:sp>
      <p:grpSp>
        <p:nvGrpSpPr>
          <p:cNvPr id="26703" name="Group 116"/>
          <p:cNvGrpSpPr>
            <a:grpSpLocks/>
          </p:cNvGrpSpPr>
          <p:nvPr>
            <p:custDataLst>
              <p:tags r:id="rId77"/>
            </p:custDataLst>
          </p:nvPr>
        </p:nvGrpSpPr>
        <p:grpSpPr bwMode="auto">
          <a:xfrm>
            <a:off x="1689100" y="5800725"/>
            <a:ext cx="3784600" cy="333375"/>
            <a:chOff x="968" y="3552"/>
            <a:chExt cx="2384" cy="210"/>
          </a:xfrm>
        </p:grpSpPr>
        <p:grpSp>
          <p:nvGrpSpPr>
            <p:cNvPr id="26761" name="Group 117"/>
            <p:cNvGrpSpPr>
              <a:grpSpLocks/>
            </p:cNvGrpSpPr>
            <p:nvPr/>
          </p:nvGrpSpPr>
          <p:grpSpPr bwMode="auto">
            <a:xfrm>
              <a:off x="968" y="3552"/>
              <a:ext cx="465" cy="210"/>
              <a:chOff x="968" y="3552"/>
              <a:chExt cx="465" cy="210"/>
            </a:xfrm>
          </p:grpSpPr>
          <p:sp>
            <p:nvSpPr>
              <p:cNvPr id="26774" name="Rectangle 118"/>
              <p:cNvSpPr>
                <a:spLocks noChangeArrowheads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96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5" name="Rectangle 119"/>
              <p:cNvSpPr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999" y="355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62" name="Group 120"/>
            <p:cNvGrpSpPr>
              <a:grpSpLocks/>
            </p:cNvGrpSpPr>
            <p:nvPr/>
          </p:nvGrpSpPr>
          <p:grpSpPr bwMode="auto">
            <a:xfrm>
              <a:off x="1448" y="3552"/>
              <a:ext cx="464" cy="210"/>
              <a:chOff x="1448" y="3552"/>
              <a:chExt cx="464" cy="210"/>
            </a:xfrm>
          </p:grpSpPr>
          <p:sp>
            <p:nvSpPr>
              <p:cNvPr id="26772" name="Rectangle 121"/>
              <p:cNvSpPr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44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3" name="Rectangle 122"/>
              <p:cNvSpPr>
                <a:spLocks noChangeArrowheads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527" y="355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63" name="Group 123"/>
            <p:cNvGrpSpPr>
              <a:grpSpLocks/>
            </p:cNvGrpSpPr>
            <p:nvPr/>
          </p:nvGrpSpPr>
          <p:grpSpPr bwMode="auto">
            <a:xfrm>
              <a:off x="1928" y="3552"/>
              <a:ext cx="464" cy="210"/>
              <a:chOff x="1928" y="3552"/>
              <a:chExt cx="464" cy="210"/>
            </a:xfrm>
          </p:grpSpPr>
          <p:sp>
            <p:nvSpPr>
              <p:cNvPr id="26770" name="Rectangle 124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92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1" name="Rectangle 125"/>
              <p:cNvSpPr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959" y="355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64" name="Group 126"/>
            <p:cNvGrpSpPr>
              <a:grpSpLocks/>
            </p:cNvGrpSpPr>
            <p:nvPr/>
          </p:nvGrpSpPr>
          <p:grpSpPr bwMode="auto">
            <a:xfrm>
              <a:off x="2408" y="3552"/>
              <a:ext cx="464" cy="210"/>
              <a:chOff x="2408" y="3552"/>
              <a:chExt cx="464" cy="210"/>
            </a:xfrm>
          </p:grpSpPr>
          <p:sp>
            <p:nvSpPr>
              <p:cNvPr id="26768" name="Rectangle 127"/>
              <p:cNvSpPr>
                <a:spLocks noChangeArrowheads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40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9" name="Rectangle 128"/>
              <p:cNvSpPr>
                <a:spLocks noChangeArrowheads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439" y="355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65" name="Group 129"/>
            <p:cNvGrpSpPr>
              <a:grpSpLocks/>
            </p:cNvGrpSpPr>
            <p:nvPr/>
          </p:nvGrpSpPr>
          <p:grpSpPr bwMode="auto">
            <a:xfrm>
              <a:off x="2888" y="3552"/>
              <a:ext cx="464" cy="210"/>
              <a:chOff x="2888" y="3552"/>
              <a:chExt cx="464" cy="210"/>
            </a:xfrm>
          </p:grpSpPr>
          <p:sp>
            <p:nvSpPr>
              <p:cNvPr id="26766" name="Rectangle 130"/>
              <p:cNvSpPr>
                <a:spLocks noChangeArrowheads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88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7" name="Rectangle 131"/>
              <p:cNvSpPr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2967" y="355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04" name="Rectangle 132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128713" y="58007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05" name="Line 13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V="1">
            <a:off x="91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6" name="Line 13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V="1">
            <a:off x="91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7" name="Line 13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V="1">
            <a:off x="472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8" name="Line 13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33400" y="1600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9" name="Line 13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914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0" name="Line 13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flipV="1">
            <a:off x="7772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1" name="Line 13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flipV="1">
            <a:off x="4724400" y="2447925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2" name="Line 14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3" name="Line 14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flipV="1">
            <a:off x="8229600" y="16859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4" name="Line 14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82296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5" name="Line 14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9144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6" name="Line 14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819400" y="1600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7" name="Line 14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819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8" name="Line 14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44958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9" name="Line 147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6400800" y="16002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0" name="Line 14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6400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1" name="Line 14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8305800" y="1828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2" name="Rectangle 150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442913" y="1600200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723" name="Rectangle 151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442913" y="1981200"/>
            <a:ext cx="2754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Single Cycle Implementation:</a:t>
            </a:r>
          </a:p>
        </p:txBody>
      </p:sp>
      <p:sp>
        <p:nvSpPr>
          <p:cNvPr id="26724" name="Rectangle 152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927100" y="2374900"/>
            <a:ext cx="3556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5" name="Rectangle 153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4508500" y="2374900"/>
            <a:ext cx="37084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" name="Rectangle 154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2271713" y="23622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27" name="Rectangle 155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6081713" y="2362200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28" name="Line 156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" name="Rectangle 157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7529513" y="2362200"/>
            <a:ext cx="722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Waste</a:t>
            </a:r>
          </a:p>
        </p:txBody>
      </p:sp>
      <p:grpSp>
        <p:nvGrpSpPr>
          <p:cNvPr id="26730" name="Group 158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7785100" y="4429125"/>
            <a:ext cx="738188" cy="333375"/>
            <a:chOff x="4808" y="2544"/>
            <a:chExt cx="465" cy="210"/>
          </a:xfrm>
        </p:grpSpPr>
        <p:sp>
          <p:nvSpPr>
            <p:cNvPr id="26759" name="Rectangle 159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80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60" name="Rectangle 160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83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Ifetch</a:t>
              </a:r>
            </a:p>
          </p:txBody>
        </p:sp>
      </p:grpSp>
      <p:sp>
        <p:nvSpPr>
          <p:cNvPr id="26731" name="Rectangle 161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7758113" y="41243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26732" name="Group 162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60625" y="6143625"/>
            <a:ext cx="3784600" cy="333375"/>
            <a:chOff x="1496" y="3840"/>
            <a:chExt cx="2384" cy="210"/>
          </a:xfrm>
        </p:grpSpPr>
        <p:grpSp>
          <p:nvGrpSpPr>
            <p:cNvPr id="26744" name="Group 163"/>
            <p:cNvGrpSpPr>
              <a:grpSpLocks/>
            </p:cNvGrpSpPr>
            <p:nvPr/>
          </p:nvGrpSpPr>
          <p:grpSpPr bwMode="auto">
            <a:xfrm>
              <a:off x="1496" y="3840"/>
              <a:ext cx="465" cy="210"/>
              <a:chOff x="1496" y="3840"/>
              <a:chExt cx="465" cy="210"/>
            </a:xfrm>
          </p:grpSpPr>
          <p:sp>
            <p:nvSpPr>
              <p:cNvPr id="26757" name="Rectangle 164"/>
              <p:cNvSpPr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49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8" name="Rectangle 165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527" y="384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45" name="Group 166"/>
            <p:cNvGrpSpPr>
              <a:grpSpLocks/>
            </p:cNvGrpSpPr>
            <p:nvPr/>
          </p:nvGrpSpPr>
          <p:grpSpPr bwMode="auto">
            <a:xfrm>
              <a:off x="1976" y="3840"/>
              <a:ext cx="464" cy="210"/>
              <a:chOff x="1976" y="3840"/>
              <a:chExt cx="464" cy="210"/>
            </a:xfrm>
          </p:grpSpPr>
          <p:sp>
            <p:nvSpPr>
              <p:cNvPr id="26755" name="Rectangle 167"/>
              <p:cNvSpPr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97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6" name="Rectangle 168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2055" y="3840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46" name="Group 169"/>
            <p:cNvGrpSpPr>
              <a:grpSpLocks/>
            </p:cNvGrpSpPr>
            <p:nvPr/>
          </p:nvGrpSpPr>
          <p:grpSpPr bwMode="auto">
            <a:xfrm>
              <a:off x="2456" y="3840"/>
              <a:ext cx="464" cy="210"/>
              <a:chOff x="2456" y="3840"/>
              <a:chExt cx="464" cy="210"/>
            </a:xfrm>
          </p:grpSpPr>
          <p:sp>
            <p:nvSpPr>
              <p:cNvPr id="26753" name="Rectangle 170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45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4" name="Rectangle 171"/>
              <p:cNvSpPr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487" y="384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47" name="Group 172"/>
            <p:cNvGrpSpPr>
              <a:grpSpLocks/>
            </p:cNvGrpSpPr>
            <p:nvPr/>
          </p:nvGrpSpPr>
          <p:grpSpPr bwMode="auto">
            <a:xfrm>
              <a:off x="2936" y="3840"/>
              <a:ext cx="464" cy="210"/>
              <a:chOff x="2936" y="3840"/>
              <a:chExt cx="464" cy="210"/>
            </a:xfrm>
          </p:grpSpPr>
          <p:sp>
            <p:nvSpPr>
              <p:cNvPr id="26751" name="Rectangle 173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93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2" name="Rectangle 174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967" y="3840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48" name="Group 175"/>
            <p:cNvGrpSpPr>
              <a:grpSpLocks/>
            </p:cNvGrpSpPr>
            <p:nvPr/>
          </p:nvGrpSpPr>
          <p:grpSpPr bwMode="auto">
            <a:xfrm>
              <a:off x="3416" y="3840"/>
              <a:ext cx="464" cy="210"/>
              <a:chOff x="3416" y="3840"/>
              <a:chExt cx="464" cy="210"/>
            </a:xfrm>
          </p:grpSpPr>
          <p:sp>
            <p:nvSpPr>
              <p:cNvPr id="26749" name="Rectangle 176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41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0" name="Rectangle 177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95" y="384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33" name="Rectangle 178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1747838" y="61436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sp>
        <p:nvSpPr>
          <p:cNvPr id="26734" name="Line 179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V="1">
            <a:off x="9144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5" name="Rectangle 180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24241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736" name="Line 181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flipV="1">
            <a:off x="44958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7" name="Line 182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82296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8" name="Rectangle 183"/>
          <p:cNvSpPr>
            <a:spLocks noChangeArrowheads="1"/>
          </p:cNvSpPr>
          <p:nvPr>
            <p:custDataLst>
              <p:tags r:id="rId112"/>
            </p:custDataLst>
          </p:nvPr>
        </p:nvSpPr>
        <p:spPr bwMode="auto">
          <a:xfrm>
            <a:off x="60055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739" name="Line 18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9144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0" name="Line 18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495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1" name="Line 18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flipH="1">
            <a:off x="6781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2" name="Line 18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H="1">
            <a:off x="3276600" y="1447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3" name="Line 18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flipV="1">
            <a:off x="4495800" y="1381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L. Chang lecture notes for Computer Architecture (Olin ENGR3410)</a:t>
            </a:r>
          </a:p>
        </p:txBody>
      </p:sp>
    </p:spTree>
    <p:extLst>
      <p:ext uri="{BB962C8B-B14F-4D97-AF65-F5344CB8AC3E}">
        <p14:creationId xmlns:p14="http://schemas.microsoft.com/office/powerpoint/2010/main" val="6947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Pipeline?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3200" indent="-203200"/>
            <a:r>
              <a:rPr lang="en-US" dirty="0" smtClean="0"/>
              <a:t>Suppose we execute 100 instructions</a:t>
            </a:r>
          </a:p>
          <a:p>
            <a:pPr marL="203200" indent="-203200"/>
            <a:endParaRPr lang="en-US" dirty="0" smtClean="0"/>
          </a:p>
          <a:p>
            <a:pPr marL="203200" indent="-203200"/>
            <a:r>
              <a:rPr lang="en-US" dirty="0" smtClean="0"/>
              <a:t>Single Cycle Machine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45 ns/cycle  x 1 CPI x 100 </a:t>
            </a:r>
            <a:r>
              <a:rPr lang="en-US" dirty="0" err="1" smtClean="0">
                <a:ea typeface="ＭＳ Ｐゴシック" pitchFamily="-110" charset="-128"/>
              </a:rPr>
              <a:t>inst</a:t>
            </a:r>
            <a:r>
              <a:rPr lang="en-US" dirty="0" smtClean="0">
                <a:ea typeface="ＭＳ Ｐゴシック" pitchFamily="-110" charset="-128"/>
              </a:rPr>
              <a:t> = ____ ns</a:t>
            </a:r>
          </a:p>
          <a:p>
            <a:pPr marL="203200" indent="-203200"/>
            <a:endParaRPr lang="en-US" dirty="0" smtClean="0"/>
          </a:p>
          <a:p>
            <a:pPr marL="203200" indent="-203200"/>
            <a:r>
              <a:rPr lang="en-US" dirty="0" err="1" smtClean="0"/>
              <a:t>Multicycle</a:t>
            </a:r>
            <a:r>
              <a:rPr lang="en-US" dirty="0" smtClean="0"/>
              <a:t> Machine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10 ns/cycle x 4.0 CPI x 100 </a:t>
            </a:r>
            <a:r>
              <a:rPr lang="en-US" dirty="0" err="1" smtClean="0">
                <a:ea typeface="ＭＳ Ｐゴシック" pitchFamily="-110" charset="-128"/>
              </a:rPr>
              <a:t>inst</a:t>
            </a:r>
            <a:r>
              <a:rPr lang="en-US" dirty="0" smtClean="0">
                <a:ea typeface="ＭＳ Ｐゴシック" pitchFamily="-110" charset="-128"/>
              </a:rPr>
              <a:t> = ____ ns</a:t>
            </a:r>
          </a:p>
          <a:p>
            <a:pPr marL="203200" indent="-203200"/>
            <a:endParaRPr lang="en-US" dirty="0" smtClean="0"/>
          </a:p>
          <a:p>
            <a:pPr marL="203200" indent="-203200"/>
            <a:r>
              <a:rPr lang="en-US" dirty="0" smtClean="0"/>
              <a:t>Ideal pipelined machine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10 ns/cycle x (1 CPI x 100 </a:t>
            </a:r>
            <a:r>
              <a:rPr lang="en-US" dirty="0" err="1" smtClean="0">
                <a:ea typeface="ＭＳ Ｐゴシック" pitchFamily="-110" charset="-128"/>
              </a:rPr>
              <a:t>inst</a:t>
            </a:r>
            <a:r>
              <a:rPr lang="en-US" dirty="0" smtClean="0">
                <a:ea typeface="ＭＳ Ｐゴシック" pitchFamily="-110" charset="-128"/>
              </a:rPr>
              <a:t> + 4 cycle drain) = ____ 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Pipelining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Divide CPU / Instruction in to </a:t>
            </a:r>
            <a:r>
              <a:rPr lang="en-US" b="1" dirty="0" smtClean="0"/>
              <a:t>stages</a:t>
            </a:r>
          </a:p>
          <a:p>
            <a:endParaRPr lang="en-US" b="1" dirty="0"/>
          </a:p>
          <a:p>
            <a:r>
              <a:rPr lang="en-US" dirty="0" smtClean="0"/>
              <a:t>Each functional unit belongs to one stage</a:t>
            </a:r>
          </a:p>
          <a:p>
            <a:pPr lvl="1"/>
            <a:r>
              <a:rPr lang="en-US" dirty="0" smtClean="0"/>
              <a:t>Can’t reuse the e.g. ALU like a multi-cycle design</a:t>
            </a:r>
          </a:p>
          <a:p>
            <a:pPr lvl="1"/>
            <a:r>
              <a:rPr lang="en-US" dirty="0" err="1" smtClean="0"/>
              <a:t>Reg</a:t>
            </a:r>
            <a:r>
              <a:rPr lang="en-US" dirty="0" smtClean="0"/>
              <a:t> File ports are </a:t>
            </a:r>
            <a:r>
              <a:rPr lang="en-US" b="1" dirty="0" smtClean="0"/>
              <a:t>different</a:t>
            </a:r>
            <a:r>
              <a:rPr lang="en-US" dirty="0" smtClean="0"/>
              <a:t> functional units</a:t>
            </a:r>
          </a:p>
          <a:p>
            <a:pPr lvl="1"/>
            <a:r>
              <a:rPr lang="en-US" dirty="0" smtClean="0"/>
              <a:t>For now, split memory into instruction &amp; data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Stage order is the same for all instructions</a:t>
            </a:r>
          </a:p>
          <a:p>
            <a:pPr lvl="1"/>
            <a:r>
              <a:rPr lang="en-US" dirty="0" smtClean="0"/>
              <a:t>How to “skip” a stage?</a:t>
            </a:r>
          </a:p>
          <a:p>
            <a:pPr lvl="1"/>
            <a:r>
              <a:rPr lang="en-US" dirty="0" smtClean="0"/>
              <a:t>This is true for “purely” pipelined processors</a:t>
            </a:r>
          </a:p>
        </p:txBody>
      </p:sp>
    </p:spTree>
    <p:extLst>
      <p:ext uri="{BB962C8B-B14F-4D97-AF65-F5344CB8AC3E}">
        <p14:creationId xmlns:p14="http://schemas.microsoft.com/office/powerpoint/2010/main" val="23269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8400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2" name="Rectangle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7200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3" name="Rectangle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3038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4" name="Rectangle 9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1038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eaLnBrk="1" hangingPunct="1"/>
            <a:r>
              <a:rPr lang="en-US" dirty="0"/>
              <a:t>Divide </a:t>
            </a:r>
            <a:r>
              <a:rPr lang="en-US" dirty="0" err="1"/>
              <a:t>datapath</a:t>
            </a:r>
            <a:r>
              <a:rPr lang="en-US" dirty="0"/>
              <a:t> into multiple pipeline stages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Pipelined Datapath</a:t>
            </a:r>
          </a:p>
        </p:txBody>
      </p:sp>
      <p:grpSp>
        <p:nvGrpSpPr>
          <p:cNvPr id="32777" name="Group 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47700" y="4075112"/>
            <a:ext cx="7843838" cy="1955800"/>
            <a:chOff x="491" y="2382"/>
            <a:chExt cx="4941" cy="1232"/>
          </a:xfrm>
        </p:grpSpPr>
        <p:grpSp>
          <p:nvGrpSpPr>
            <p:cNvPr id="32783" name="Group 5"/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32855" name="AutoShape 6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6" name="Line 7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7" name="Line 8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8" name="Line 9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9" name="Line 10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0" name="Line 11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1" name="Line 12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4" name="Group 13"/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32853" name="Rectangle 14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32854" name="Line 15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5" name="Group 16"/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32849" name="Rectangle 17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Data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32850" name="Line 18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1" name="Line 19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2" name="Line 20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6" name="Group 21"/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32846" name="Rectangle 2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Instr.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32847" name="Line 2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8" name="Line 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7" name="Group 25"/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32839" name="Rectangle 26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32840" name="Line 2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1" name="Line 2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2" name="Line 2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3" name="Line 3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4" name="Line 3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5" name="Line 3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788" name="AutoShape 33"/>
            <p:cNvCxnSpPr>
              <a:cxnSpLocks noChangeShapeType="1"/>
              <a:stCxn id="32854" idx="1"/>
              <a:endCxn id="32847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789" name="Line 3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0" name="Line 3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1" name="Line 3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2" name="Line 3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793" name="AutoShape 38"/>
            <p:cNvCxnSpPr>
              <a:cxnSpLocks noChangeShapeType="1"/>
              <a:stCxn id="32848" idx="1"/>
              <a:endCxn id="32792" idx="0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94" name="AutoShape 39"/>
            <p:cNvCxnSpPr>
              <a:cxnSpLocks noChangeShapeType="1"/>
              <a:stCxn id="32792" idx="1"/>
              <a:endCxn id="32789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795" name="Line 4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6" name="Line 4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7" name="Line 4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8" name="Line 4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9" name="Line 4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800" name="AutoShape 45"/>
            <p:cNvCxnSpPr>
              <a:cxnSpLocks noChangeShapeType="1"/>
              <a:stCxn id="32792" idx="1"/>
              <a:endCxn id="32790" idx="0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1" name="AutoShape 46"/>
            <p:cNvCxnSpPr>
              <a:cxnSpLocks noChangeShapeType="1"/>
              <a:stCxn id="32859" idx="1"/>
              <a:endCxn id="32797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2" name="AutoShape 47"/>
            <p:cNvCxnSpPr>
              <a:cxnSpLocks noChangeShapeType="1"/>
              <a:stCxn id="32797" idx="1"/>
              <a:endCxn id="32796" idx="0"/>
            </p:cNvCxnSpPr>
            <p:nvPr>
              <p:custDataLst>
                <p:tags r:id="rId27"/>
              </p:custDataLst>
            </p:nvPr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03" name="AutoShape 48"/>
            <p:cNvCxnSpPr>
              <a:cxnSpLocks noChangeShapeType="1"/>
              <a:stCxn id="32796" idx="1"/>
              <a:endCxn id="32799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4" name="AutoShape 49"/>
            <p:cNvCxnSpPr>
              <a:cxnSpLocks noChangeShapeType="1"/>
              <a:stCxn id="32798" idx="0"/>
              <a:endCxn id="32852" idx="1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2805" name="AutoShape 50"/>
            <p:cNvCxnSpPr>
              <a:cxnSpLocks noChangeShapeType="1"/>
              <a:stCxn id="32844" idx="1"/>
              <a:endCxn id="32860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806" name="Line 51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7" name="Line 52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8" name="Line 53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9" name="Line 54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0" name="Line 55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811" name="AutoShape 56"/>
            <p:cNvCxnSpPr>
              <a:cxnSpLocks noChangeShapeType="1"/>
              <a:stCxn id="32792" idx="1"/>
              <a:endCxn id="32810" idx="0"/>
            </p:cNvCxnSpPr>
            <p:nvPr>
              <p:custDataLst>
                <p:tags r:id="rId36"/>
              </p:custDataLst>
            </p:nvPr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2" name="AutoShape 57"/>
            <p:cNvCxnSpPr>
              <a:cxnSpLocks noChangeShapeType="1"/>
              <a:stCxn id="32810" idx="1"/>
              <a:endCxn id="32809" idx="0"/>
            </p:cNvCxnSpPr>
            <p:nvPr>
              <p:custDataLst>
                <p:tags r:id="rId37"/>
              </p:custDataLst>
            </p:nvPr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3" name="AutoShape 58"/>
            <p:cNvCxnSpPr>
              <a:cxnSpLocks noChangeShapeType="1"/>
              <a:stCxn id="32809" idx="1"/>
              <a:endCxn id="32806" idx="1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14" name="AutoShape 59"/>
            <p:cNvCxnSpPr>
              <a:cxnSpLocks noChangeShapeType="1"/>
              <a:stCxn id="32807" idx="0"/>
              <a:endCxn id="32808" idx="0"/>
            </p:cNvCxnSpPr>
            <p:nvPr>
              <p:custDataLst>
                <p:tags r:id="rId39"/>
              </p:custDataLst>
            </p:nvPr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5" name="AutoShape 60"/>
            <p:cNvCxnSpPr>
              <a:cxnSpLocks noChangeShapeType="1"/>
              <a:stCxn id="32808" idx="1"/>
              <a:endCxn id="32851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16" name="AutoShape 61"/>
            <p:cNvCxnSpPr>
              <a:cxnSpLocks noChangeShapeType="1"/>
              <a:stCxn id="32797" idx="1"/>
              <a:endCxn id="32850" idx="0"/>
            </p:cNvCxnSpPr>
            <p:nvPr>
              <p:custDataLst>
                <p:tags r:id="rId41"/>
              </p:custDataLst>
            </p:nvPr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17" name="AutoShape 62"/>
            <p:cNvCxnSpPr>
              <a:cxnSpLocks noChangeShapeType="1"/>
              <a:stCxn id="32845" idx="1"/>
              <a:endCxn id="32806" idx="0"/>
            </p:cNvCxnSpPr>
            <p:nvPr>
              <p:custDataLst>
                <p:tags r:id="rId42"/>
              </p:custDataLst>
            </p:nvPr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8" name="AutoShape 63"/>
            <p:cNvCxnSpPr>
              <a:cxnSpLocks noChangeShapeType="1"/>
              <a:stCxn id="32806" idx="1"/>
              <a:endCxn id="32807" idx="0"/>
            </p:cNvCxnSpPr>
            <p:nvPr>
              <p:custDataLst>
                <p:tags r:id="rId43"/>
              </p:custDataLst>
            </p:nvPr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9" name="AutoShape 64"/>
            <p:cNvCxnSpPr>
              <a:cxnSpLocks noChangeShapeType="1"/>
              <a:stCxn id="32807" idx="1"/>
              <a:endCxn id="32861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20" name="AutoShape 65"/>
            <p:cNvCxnSpPr>
              <a:cxnSpLocks noChangeShapeType="1"/>
              <a:stCxn id="32790" idx="1"/>
              <a:endCxn id="32841" idx="0"/>
            </p:cNvCxnSpPr>
            <p:nvPr>
              <p:custDataLst>
                <p:tags r:id="rId45"/>
              </p:custDataLst>
            </p:nvPr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21" name="AutoShape 66"/>
            <p:cNvCxnSpPr>
              <a:cxnSpLocks noChangeShapeType="1"/>
              <a:stCxn id="32789" idx="1"/>
              <a:endCxn id="32843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2822" name="Group 67"/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32832" name="Rectangle 68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32833" name="Line 69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4" name="Line 70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5" name="Line 71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6" name="Line 72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7" name="Line 73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8" name="Line 74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823" name="Line 75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4" name="Line 76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825" name="AutoShape 77"/>
            <p:cNvCxnSpPr>
              <a:cxnSpLocks noChangeShapeType="1"/>
              <a:stCxn id="32798" idx="1"/>
              <a:endCxn id="32824" idx="0"/>
            </p:cNvCxnSpPr>
            <p:nvPr>
              <p:custDataLst>
                <p:tags r:id="rId49"/>
              </p:custDataLst>
            </p:nvPr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6" name="AutoShape 78"/>
            <p:cNvCxnSpPr>
              <a:cxnSpLocks noChangeShapeType="1"/>
              <a:stCxn id="32799" idx="1"/>
              <a:endCxn id="32824" idx="0"/>
            </p:cNvCxnSpPr>
            <p:nvPr>
              <p:custDataLst>
                <p:tags r:id="rId50"/>
              </p:custDataLst>
            </p:nvPr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7" name="AutoShape 79"/>
            <p:cNvCxnSpPr>
              <a:cxnSpLocks noChangeShapeType="1"/>
              <a:stCxn id="32824" idx="1"/>
              <a:endCxn id="32833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28" name="AutoShape 80"/>
            <p:cNvCxnSpPr>
              <a:cxnSpLocks noChangeShapeType="1"/>
              <a:stCxn id="32810" idx="0"/>
              <a:endCxn id="32795" idx="0"/>
            </p:cNvCxnSpPr>
            <p:nvPr>
              <p:custDataLst>
                <p:tags r:id="rId52"/>
              </p:custDataLst>
            </p:nvPr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9" name="AutoShape 81"/>
            <p:cNvCxnSpPr>
              <a:cxnSpLocks noChangeShapeType="1"/>
              <a:stCxn id="32795" idx="1"/>
              <a:endCxn id="32791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30" name="AutoShape 82"/>
            <p:cNvCxnSpPr>
              <a:cxnSpLocks noChangeShapeType="1"/>
            </p:cNvCxnSpPr>
            <p:nvPr>
              <p:custDataLst>
                <p:tags r:id="rId54"/>
              </p:custDataLst>
            </p:nvPr>
          </p:nvCxnSpPr>
          <p:spPr bwMode="auto">
            <a:xfrm flipH="1" flipV="1">
              <a:off x="4595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31" name="AutoShape 83"/>
            <p:cNvCxnSpPr>
              <a:cxnSpLocks noChangeShapeType="1"/>
              <a:stCxn id="32823" idx="1"/>
              <a:endCxn id="32835" idx="0"/>
            </p:cNvCxnSpPr>
            <p:nvPr>
              <p:custDataLst>
                <p:tags r:id="rId55"/>
              </p:custDataLst>
            </p:nvPr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2778" name="Text Box 8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76300" y="3021012"/>
            <a:ext cx="11747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Instruction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32779" name="Text Box 8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71800" y="3021012"/>
            <a:ext cx="946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Register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32780" name="Text Box 8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78338" y="3021012"/>
            <a:ext cx="920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EX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Execute</a:t>
            </a:r>
          </a:p>
        </p:txBody>
      </p:sp>
      <p:sp>
        <p:nvSpPr>
          <p:cNvPr id="32781" name="Text Box 8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21350" y="3021012"/>
            <a:ext cx="971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MEM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Memory</a:t>
            </a:r>
          </a:p>
        </p:txBody>
      </p:sp>
      <p:sp>
        <p:nvSpPr>
          <p:cNvPr id="32782" name="Text Box 8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56475" y="3021012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WB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val="3076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4DE-7C07-DB4D-9FC6-43D3EA180BD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71538" y="244475"/>
            <a:ext cx="2500312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Pipelined Control</a:t>
            </a:r>
          </a:p>
        </p:txBody>
      </p:sp>
      <p:sp>
        <p:nvSpPr>
          <p:cNvPr id="3482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6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>
            <a:off x="-38893" y="4599781"/>
            <a:ext cx="14398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IF/ID Register</a:t>
            </a:r>
          </a:p>
        </p:txBody>
      </p:sp>
      <p:sp>
        <p:nvSpPr>
          <p:cNvPr id="34823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59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2765426" y="4602162"/>
            <a:ext cx="14732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ID/Ex Register</a:t>
            </a:r>
          </a:p>
        </p:txBody>
      </p:sp>
      <p:sp>
        <p:nvSpPr>
          <p:cNvPr id="34826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71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4632325" y="4522788"/>
            <a:ext cx="169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Ex/Mem Register</a:t>
            </a:r>
          </a:p>
        </p:txBody>
      </p:sp>
      <p:sp>
        <p:nvSpPr>
          <p:cNvPr id="34828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94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6659563" y="4600575"/>
            <a:ext cx="175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Mem/Wr Register</a:t>
            </a:r>
          </a:p>
        </p:txBody>
      </p:sp>
      <p:sp>
        <p:nvSpPr>
          <p:cNvPr id="34830" name="Oval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2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052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Oval 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417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4864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Oval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229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5438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Oval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80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2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6858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22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838200" y="29718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Line 23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36576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Line 2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657600" y="29718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Line 25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6388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3" name="Line 26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638800" y="2971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Line 27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7696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Rectangle 2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509713" y="2667000"/>
            <a:ext cx="9032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Reg/Dec</a:t>
            </a:r>
          </a:p>
        </p:txBody>
      </p:sp>
      <p:sp>
        <p:nvSpPr>
          <p:cNvPr id="34846" name="Rectangle 2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252913" y="2667000"/>
            <a:ext cx="5984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Exec</a:t>
            </a:r>
          </a:p>
        </p:txBody>
      </p:sp>
      <p:sp>
        <p:nvSpPr>
          <p:cNvPr id="34847" name="Rectangle 30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310313" y="2667000"/>
            <a:ext cx="631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Mem</a:t>
            </a:r>
          </a:p>
        </p:txBody>
      </p:sp>
      <p:sp>
        <p:nvSpPr>
          <p:cNvPr id="34848" name="Rectangle 3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195513" y="3352800"/>
            <a:ext cx="1016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ALUSrcA</a:t>
            </a:r>
          </a:p>
        </p:txBody>
      </p:sp>
      <p:sp>
        <p:nvSpPr>
          <p:cNvPr id="34849" name="Rectangle 32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195513" y="3962400"/>
            <a:ext cx="8477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ALUOp</a:t>
            </a:r>
          </a:p>
        </p:txBody>
      </p:sp>
      <p:sp>
        <p:nvSpPr>
          <p:cNvPr id="34850" name="Rectangle 33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179638" y="4284663"/>
            <a:ext cx="790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RegDst</a:t>
            </a:r>
          </a:p>
        </p:txBody>
      </p:sp>
      <p:sp>
        <p:nvSpPr>
          <p:cNvPr id="34851" name="Rectangle 34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95513" y="3657600"/>
            <a:ext cx="1004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ALUSrcB</a:t>
            </a:r>
          </a:p>
        </p:txBody>
      </p:sp>
      <p:sp>
        <p:nvSpPr>
          <p:cNvPr id="34852" name="Rectangle 35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 flipH="1">
            <a:off x="2165350" y="4953000"/>
            <a:ext cx="565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IorD</a:t>
            </a:r>
          </a:p>
        </p:txBody>
      </p:sp>
      <p:sp>
        <p:nvSpPr>
          <p:cNvPr id="34853" name="Rectangle 36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179638" y="4665663"/>
            <a:ext cx="10334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MemWE</a:t>
            </a:r>
          </a:p>
        </p:txBody>
      </p:sp>
      <p:sp>
        <p:nvSpPr>
          <p:cNvPr id="34854" name="Rectangle 37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1034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55" name="Rectangle 3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2558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56" name="Line 39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>
            <a:off x="2133600" y="56388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7" name="Line 40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2133600" y="36576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8" name="Line 41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2133600" y="39624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9" name="Line 42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2133600" y="42672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0" name="Line 43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2133600" y="45720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1" name="Line 44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2133600" y="49530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2" name="Line 45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H="1">
            <a:off x="2133600" y="52578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3" name="Line 46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H="1">
            <a:off x="2133600" y="59436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4" name="Rectangle 47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231900" y="3517900"/>
            <a:ext cx="889000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5" name="Rectangle 48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81113" y="4191000"/>
            <a:ext cx="858837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Main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Control</a:t>
            </a:r>
          </a:p>
        </p:txBody>
      </p:sp>
      <p:sp>
        <p:nvSpPr>
          <p:cNvPr id="34866" name="Line 4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838200" y="4724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7" name="Rectangle 50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719513" y="3352800"/>
            <a:ext cx="1016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ALUSrcA</a:t>
            </a:r>
          </a:p>
        </p:txBody>
      </p:sp>
      <p:sp>
        <p:nvSpPr>
          <p:cNvPr id="34868" name="Rectangle 5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719513" y="3962400"/>
            <a:ext cx="8477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ALUOp</a:t>
            </a:r>
          </a:p>
        </p:txBody>
      </p:sp>
      <p:sp>
        <p:nvSpPr>
          <p:cNvPr id="34869" name="Rectangle 5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703638" y="4284663"/>
            <a:ext cx="790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RegDst</a:t>
            </a:r>
          </a:p>
        </p:txBody>
      </p:sp>
      <p:sp>
        <p:nvSpPr>
          <p:cNvPr id="34870" name="Rectangle 53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719513" y="3657600"/>
            <a:ext cx="1004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ALUSrcB</a:t>
            </a:r>
          </a:p>
        </p:txBody>
      </p:sp>
      <p:sp>
        <p:nvSpPr>
          <p:cNvPr id="34871" name="Line 54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>
            <a:off x="3657600" y="36576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2" name="Line 5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H="1">
            <a:off x="3657600" y="39624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3" name="Line 56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H="1">
            <a:off x="3657600" y="42672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4" name="Line 5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H="1">
            <a:off x="3657600" y="45720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5" name="Rectangle 58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6660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76" name="Rectangle 59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8184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77" name="Line 60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H="1">
            <a:off x="7696200" y="5638800"/>
            <a:ext cx="1219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8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>
            <a:off x="7696200" y="5943600"/>
            <a:ext cx="1219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9" name="Rectangle 62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8560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80" name="Rectangle 63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8560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81" name="Line 6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3657600" y="56388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2" name="Line 6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3657600" y="59436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3" name="Rectangle 66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9134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84" name="Rectangle 67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9896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85" name="Line 6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5638800" y="5638800"/>
            <a:ext cx="1752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6" name="Line 6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>
            <a:off x="5638800" y="5943600"/>
            <a:ext cx="1752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7" name="Rectangle 70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 flipH="1">
            <a:off x="3841750" y="4953000"/>
            <a:ext cx="565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IorD</a:t>
            </a:r>
          </a:p>
        </p:txBody>
      </p:sp>
      <p:sp>
        <p:nvSpPr>
          <p:cNvPr id="34888" name="Rectangle 71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3856038" y="4665663"/>
            <a:ext cx="1022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MemWE</a:t>
            </a:r>
          </a:p>
        </p:txBody>
      </p:sp>
      <p:sp>
        <p:nvSpPr>
          <p:cNvPr id="34889" name="Line 7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3657600" y="49530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0" name="Line 73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flipH="1">
            <a:off x="3657600" y="52578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1" name="Rectangle 74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H="1">
            <a:off x="5746750" y="4953000"/>
            <a:ext cx="565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IorD</a:t>
            </a:r>
          </a:p>
        </p:txBody>
      </p:sp>
      <p:sp>
        <p:nvSpPr>
          <p:cNvPr id="34892" name="Rectangle 75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5684838" y="4665663"/>
            <a:ext cx="10017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MemWE</a:t>
            </a:r>
          </a:p>
        </p:txBody>
      </p:sp>
      <p:sp>
        <p:nvSpPr>
          <p:cNvPr id="34893" name="Line 76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flipH="1">
            <a:off x="5638800" y="4953000"/>
            <a:ext cx="1219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4" name="Line 77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H="1">
            <a:off x="5638800" y="5257800"/>
            <a:ext cx="1219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5" name="Line 78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 flipV="1">
            <a:off x="35052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6" name="Line 79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 flipV="1">
            <a:off x="54864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7" name="Line 80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V="1">
            <a:off x="75438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8" name="Rectangle 81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7910513" y="2667000"/>
            <a:ext cx="4746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Wr</a:t>
            </a:r>
          </a:p>
        </p:txBody>
      </p:sp>
      <p:sp>
        <p:nvSpPr>
          <p:cNvPr id="34899" name="Line 82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7696200" y="2971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Content Placeholder 2"/>
          <p:cNvSpPr>
            <a:spLocks noGrp="1"/>
          </p:cNvSpPr>
          <p:nvPr>
            <p:ph type="body" idx="1"/>
          </p:nvPr>
        </p:nvSpPr>
        <p:spPr>
          <a:xfrm>
            <a:off x="463550" y="865188"/>
            <a:ext cx="8115300" cy="1649412"/>
          </a:xfrm>
        </p:spPr>
        <p:txBody>
          <a:bodyPr>
            <a:normAutofit fontScale="70000" lnSpcReduction="20000"/>
          </a:bodyPr>
          <a:lstStyle/>
          <a:p>
            <a:pPr marL="203200" indent="-203200"/>
            <a:r>
              <a:rPr lang="en-US" dirty="0" smtClean="0"/>
              <a:t>The Main Control generates the control signals during </a:t>
            </a:r>
            <a:r>
              <a:rPr lang="en-US" dirty="0" err="1" smtClean="0"/>
              <a:t>Reg</a:t>
            </a:r>
            <a:r>
              <a:rPr lang="en-US" dirty="0" smtClean="0"/>
              <a:t>/Dec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Control signals for Exec (</a:t>
            </a:r>
            <a:r>
              <a:rPr lang="en-US" dirty="0" err="1" smtClean="0">
                <a:ea typeface="ＭＳ Ｐゴシック" pitchFamily="-110" charset="-128"/>
              </a:rPr>
              <a:t>ALUOp</a:t>
            </a:r>
            <a:r>
              <a:rPr lang="en-US" dirty="0" smtClean="0">
                <a:ea typeface="ＭＳ Ｐゴシック" pitchFamily="-110" charset="-128"/>
              </a:rPr>
              <a:t>, </a:t>
            </a:r>
            <a:r>
              <a:rPr lang="en-US" dirty="0" err="1" smtClean="0">
                <a:ea typeface="ＭＳ Ｐゴシック" pitchFamily="-110" charset="-128"/>
              </a:rPr>
              <a:t>ALUSrcA</a:t>
            </a:r>
            <a:r>
              <a:rPr lang="en-US" dirty="0" smtClean="0">
                <a:ea typeface="ＭＳ Ｐゴシック" pitchFamily="-110" charset="-128"/>
              </a:rPr>
              <a:t>, …) are used 1 cycle later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Control signals for </a:t>
            </a:r>
            <a:r>
              <a:rPr lang="en-US" dirty="0" err="1" smtClean="0">
                <a:ea typeface="ＭＳ Ｐゴシック" pitchFamily="-110" charset="-128"/>
              </a:rPr>
              <a:t>Mem</a:t>
            </a:r>
            <a:r>
              <a:rPr lang="en-US" dirty="0" smtClean="0">
                <a:ea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</a:rPr>
              <a:t>MemWE</a:t>
            </a:r>
            <a:r>
              <a:rPr lang="en-US" dirty="0" smtClean="0">
                <a:ea typeface="ＭＳ Ｐゴシック" pitchFamily="-110" charset="-128"/>
              </a:rPr>
              <a:t>, </a:t>
            </a:r>
            <a:r>
              <a:rPr lang="en-US" dirty="0" err="1" smtClean="0">
                <a:ea typeface="ＭＳ Ｐゴシック" pitchFamily="-110" charset="-128"/>
              </a:rPr>
              <a:t>IorD</a:t>
            </a:r>
            <a:r>
              <a:rPr lang="en-US" dirty="0" smtClean="0">
                <a:ea typeface="ＭＳ Ｐゴシック" pitchFamily="-110" charset="-128"/>
              </a:rPr>
              <a:t>, …) are used 2 cycles later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Control signals for </a:t>
            </a:r>
            <a:r>
              <a:rPr lang="en-US" dirty="0" err="1" smtClean="0">
                <a:ea typeface="ＭＳ Ｐゴシック" pitchFamily="-110" charset="-128"/>
              </a:rPr>
              <a:t>Wr</a:t>
            </a:r>
            <a:r>
              <a:rPr lang="en-US" dirty="0" smtClean="0">
                <a:ea typeface="ＭＳ Ｐゴシック" pitchFamily="-110" charset="-128"/>
              </a:rPr>
              <a:t> (Mem2Reg, </a:t>
            </a:r>
            <a:r>
              <a:rPr lang="en-US" dirty="0" err="1" smtClean="0">
                <a:ea typeface="ＭＳ Ｐゴシック" pitchFamily="-110" charset="-128"/>
              </a:rPr>
              <a:t>RegWE</a:t>
            </a:r>
            <a:r>
              <a:rPr lang="en-US" dirty="0" smtClean="0">
                <a:ea typeface="ＭＳ Ｐゴシック" pitchFamily="-110" charset="-128"/>
              </a:rPr>
              <a:t>, …) are used 3 cycles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0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1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Pipelining the Load Instruction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7146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five independent functional units in the pipeline </a:t>
            </a:r>
            <a:r>
              <a:rPr lang="en-US" dirty="0" err="1" smtClean="0"/>
              <a:t>datapath</a:t>
            </a:r>
            <a:r>
              <a:rPr lang="en-US" dirty="0" smtClean="0"/>
              <a:t> are: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Instruction Memory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Ifetch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Register File’s Read ports (bus A and </a:t>
            </a:r>
            <a:r>
              <a:rPr lang="en-US" dirty="0" err="1" smtClean="0">
                <a:ea typeface="ＭＳ Ｐゴシック" pitchFamily="-110" charset="-128"/>
              </a:rPr>
              <a:t>busB</a:t>
            </a:r>
            <a:r>
              <a:rPr lang="en-US" dirty="0" smtClean="0">
                <a:ea typeface="ＭＳ Ｐゴシック" pitchFamily="-110" charset="-128"/>
              </a:rPr>
              <a:t>)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Reg</a:t>
            </a:r>
            <a:r>
              <a:rPr lang="en-US" dirty="0" smtClean="0">
                <a:solidFill>
                  <a:srgbClr val="FF00FF"/>
                </a:solidFill>
                <a:ea typeface="ＭＳ Ｐゴシック" pitchFamily="-110" charset="-128"/>
              </a:rPr>
              <a:t>/Dec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ALU for the </a:t>
            </a:r>
            <a:r>
              <a:rPr lang="en-US" dirty="0" smtClean="0">
                <a:solidFill>
                  <a:srgbClr val="FF00FF"/>
                </a:solidFill>
                <a:ea typeface="ＭＳ Ｐゴシック" pitchFamily="-110" charset="-128"/>
              </a:rPr>
              <a:t>Exec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Data Memory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Mem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Register File’s Write port (bus W)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Wr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</p:txBody>
      </p:sp>
      <p:grpSp>
        <p:nvGrpSpPr>
          <p:cNvPr id="38917" name="Group 11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900112" y="4391025"/>
            <a:ext cx="7100888" cy="2085975"/>
            <a:chOff x="375" y="624"/>
            <a:chExt cx="4473" cy="1314"/>
          </a:xfrm>
        </p:grpSpPr>
        <p:sp>
          <p:nvSpPr>
            <p:cNvPr id="38918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75" y="86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8919" name="Group 5"/>
            <p:cNvGrpSpPr>
              <a:grpSpLocks/>
            </p:cNvGrpSpPr>
            <p:nvPr/>
          </p:nvGrpSpPr>
          <p:grpSpPr bwMode="auto">
            <a:xfrm>
              <a:off x="864" y="864"/>
              <a:ext cx="528" cy="144"/>
              <a:chOff x="864" y="768"/>
              <a:chExt cx="528" cy="144"/>
            </a:xfrm>
          </p:grpSpPr>
          <p:sp>
            <p:nvSpPr>
              <p:cNvPr id="39022" name="Line 6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864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3" name="Line 7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86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4" name="Line 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 flipV="1">
                <a:off x="115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5" name="Line 9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152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1392" y="864"/>
              <a:ext cx="528" cy="144"/>
              <a:chOff x="1392" y="768"/>
              <a:chExt cx="528" cy="144"/>
            </a:xfrm>
          </p:grpSpPr>
          <p:sp>
            <p:nvSpPr>
              <p:cNvPr id="39018" name="Line 11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392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9" name="Line 12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39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0" name="Line 13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 flipV="1">
                <a:off x="168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1" name="Line 14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680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1" name="Group 15"/>
            <p:cNvGrpSpPr>
              <a:grpSpLocks/>
            </p:cNvGrpSpPr>
            <p:nvPr/>
          </p:nvGrpSpPr>
          <p:grpSpPr bwMode="auto">
            <a:xfrm>
              <a:off x="1920" y="864"/>
              <a:ext cx="528" cy="144"/>
              <a:chOff x="1920" y="768"/>
              <a:chExt cx="528" cy="144"/>
            </a:xfrm>
          </p:grpSpPr>
          <p:sp>
            <p:nvSpPr>
              <p:cNvPr id="39014" name="Line 16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920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5" name="Line 1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92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6" name="Line 18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 flipV="1">
                <a:off x="2208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7" name="Line 19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208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2" name="Group 20"/>
            <p:cNvGrpSpPr>
              <a:grpSpLocks/>
            </p:cNvGrpSpPr>
            <p:nvPr/>
          </p:nvGrpSpPr>
          <p:grpSpPr bwMode="auto">
            <a:xfrm>
              <a:off x="2448" y="864"/>
              <a:ext cx="528" cy="144"/>
              <a:chOff x="2448" y="768"/>
              <a:chExt cx="528" cy="144"/>
            </a:xfrm>
          </p:grpSpPr>
          <p:sp>
            <p:nvSpPr>
              <p:cNvPr id="39010" name="Line 2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448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1" name="Line 2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448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2" name="Line 2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 flipV="1">
                <a:off x="2736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3" name="Line 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736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3" name="Group 25"/>
            <p:cNvGrpSpPr>
              <a:grpSpLocks/>
            </p:cNvGrpSpPr>
            <p:nvPr/>
          </p:nvGrpSpPr>
          <p:grpSpPr bwMode="auto">
            <a:xfrm>
              <a:off x="2976" y="864"/>
              <a:ext cx="528" cy="144"/>
              <a:chOff x="2976" y="768"/>
              <a:chExt cx="528" cy="144"/>
            </a:xfrm>
          </p:grpSpPr>
          <p:sp>
            <p:nvSpPr>
              <p:cNvPr id="39006" name="Line 2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976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7" name="Line 27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976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8" name="Line 28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 flipV="1">
                <a:off x="326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9" name="Line 29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64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4" name="Group 30"/>
            <p:cNvGrpSpPr>
              <a:grpSpLocks/>
            </p:cNvGrpSpPr>
            <p:nvPr/>
          </p:nvGrpSpPr>
          <p:grpSpPr bwMode="auto">
            <a:xfrm>
              <a:off x="3504" y="864"/>
              <a:ext cx="528" cy="144"/>
              <a:chOff x="3504" y="768"/>
              <a:chExt cx="528" cy="144"/>
            </a:xfrm>
          </p:grpSpPr>
          <p:sp>
            <p:nvSpPr>
              <p:cNvPr id="39002" name="Line 31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504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3" name="Line 32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50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4" name="Line 33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 flipV="1">
                <a:off x="379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5" name="Line 34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792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5" name="Group 35"/>
            <p:cNvGrpSpPr>
              <a:grpSpLocks/>
            </p:cNvGrpSpPr>
            <p:nvPr/>
          </p:nvGrpSpPr>
          <p:grpSpPr bwMode="auto">
            <a:xfrm>
              <a:off x="4032" y="864"/>
              <a:ext cx="528" cy="144"/>
              <a:chOff x="4032" y="768"/>
              <a:chExt cx="528" cy="144"/>
            </a:xfrm>
          </p:grpSpPr>
          <p:sp>
            <p:nvSpPr>
              <p:cNvPr id="38998" name="Line 3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032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99" name="Line 3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03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0" name="Line 3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 flipV="1">
                <a:off x="432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1" name="Line 39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320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926" name="Line 40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60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7" name="Line 4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560" y="8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8" name="Line 4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624" y="86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9" name="Line 43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864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0" name="Line 4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392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1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03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8932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83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8933" name="Line 4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920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4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448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5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976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Line 5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504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7" name="Line 5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032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8" name="Line 5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560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Rectangle 5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59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8940" name="Rectangle 5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39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8941" name="Rectangle 5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67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8942" name="Rectangle 5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95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8943" name="Rectangle 5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23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grpSp>
          <p:nvGrpSpPr>
            <p:cNvPr id="38944" name="Group 58"/>
            <p:cNvGrpSpPr>
              <a:grpSpLocks/>
            </p:cNvGrpSpPr>
            <p:nvPr/>
          </p:nvGrpSpPr>
          <p:grpSpPr bwMode="auto">
            <a:xfrm>
              <a:off x="471" y="1152"/>
              <a:ext cx="3025" cy="210"/>
              <a:chOff x="471" y="1056"/>
              <a:chExt cx="3025" cy="210"/>
            </a:xfrm>
          </p:grpSpPr>
          <p:grpSp>
            <p:nvGrpSpPr>
              <p:cNvPr id="38981" name="Group 59"/>
              <p:cNvGrpSpPr>
                <a:grpSpLocks/>
              </p:cNvGrpSpPr>
              <p:nvPr/>
            </p:nvGrpSpPr>
            <p:grpSpPr bwMode="auto">
              <a:xfrm>
                <a:off x="872" y="1056"/>
                <a:ext cx="2624" cy="210"/>
                <a:chOff x="872" y="1056"/>
                <a:chExt cx="2624" cy="210"/>
              </a:xfrm>
            </p:grpSpPr>
            <p:grpSp>
              <p:nvGrpSpPr>
                <p:cNvPr id="38983" name="Group 60"/>
                <p:cNvGrpSpPr>
                  <a:grpSpLocks/>
                </p:cNvGrpSpPr>
                <p:nvPr/>
              </p:nvGrpSpPr>
              <p:grpSpPr bwMode="auto">
                <a:xfrm>
                  <a:off x="872" y="1056"/>
                  <a:ext cx="512" cy="210"/>
                  <a:chOff x="872" y="1056"/>
                  <a:chExt cx="512" cy="210"/>
                </a:xfrm>
              </p:grpSpPr>
              <p:sp>
                <p:nvSpPr>
                  <p:cNvPr id="38996" name="Rectangle 61"/>
                  <p:cNvSpPr>
                    <a:spLocks noChangeArrowheads="1"/>
                  </p:cNvSpPr>
                  <p:nvPr>
                    <p:custDataLst>
                      <p:tags r:id="rId55"/>
                    </p:custDataLst>
                  </p:nvPr>
                </p:nvSpPr>
                <p:spPr bwMode="auto">
                  <a:xfrm>
                    <a:off x="872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7" name="Rectangle 62"/>
                  <p:cNvSpPr>
                    <a:spLocks noChangeArrowheads="1"/>
                  </p:cNvSpPr>
                  <p:nvPr>
                    <p:custDataLst>
                      <p:tags r:id="rId56"/>
                    </p:custDataLst>
                  </p:nvPr>
                </p:nvSpPr>
                <p:spPr bwMode="auto">
                  <a:xfrm>
                    <a:off x="913" y="1056"/>
                    <a:ext cx="434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38984" name="Group 63"/>
                <p:cNvGrpSpPr>
                  <a:grpSpLocks/>
                </p:cNvGrpSpPr>
                <p:nvPr/>
              </p:nvGrpSpPr>
              <p:grpSpPr bwMode="auto">
                <a:xfrm>
                  <a:off x="1383" y="1056"/>
                  <a:ext cx="569" cy="210"/>
                  <a:chOff x="1383" y="1056"/>
                  <a:chExt cx="569" cy="210"/>
                </a:xfrm>
              </p:grpSpPr>
              <p:sp>
                <p:nvSpPr>
                  <p:cNvPr id="38994" name="Rectangle 64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1400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5" name="Rectangle 65"/>
                  <p:cNvSpPr>
                    <a:spLocks noChangeArrowheads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1383" y="1056"/>
                    <a:ext cx="569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Reg/Dec</a:t>
                    </a:r>
                  </a:p>
                </p:txBody>
              </p:sp>
            </p:grpSp>
            <p:grpSp>
              <p:nvGrpSpPr>
                <p:cNvPr id="38985" name="Group 66"/>
                <p:cNvGrpSpPr>
                  <a:grpSpLocks/>
                </p:cNvGrpSpPr>
                <p:nvPr/>
              </p:nvGrpSpPr>
              <p:grpSpPr bwMode="auto">
                <a:xfrm>
                  <a:off x="1928" y="1056"/>
                  <a:ext cx="512" cy="210"/>
                  <a:chOff x="1928" y="1056"/>
                  <a:chExt cx="512" cy="210"/>
                </a:xfrm>
              </p:grpSpPr>
              <p:sp>
                <p:nvSpPr>
                  <p:cNvPr id="38992" name="Rectangle 67"/>
                  <p:cNvSpPr>
                    <a:spLocks noChangeArrowheads="1"/>
                  </p:cNvSpPr>
                  <p:nvPr>
                    <p:custDataLst>
                      <p:tags r:id="rId51"/>
                    </p:custDataLst>
                  </p:nvPr>
                </p:nvSpPr>
                <p:spPr bwMode="auto">
                  <a:xfrm>
                    <a:off x="1928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3" name="Rectangle 68"/>
                  <p:cNvSpPr>
                    <a:spLocks noChangeArrowheads="1"/>
                  </p:cNvSpPr>
                  <p:nvPr>
                    <p:custDataLst>
                      <p:tags r:id="rId52"/>
                    </p:custDataLst>
                  </p:nvPr>
                </p:nvSpPr>
                <p:spPr bwMode="auto">
                  <a:xfrm>
                    <a:off x="2007" y="1056"/>
                    <a:ext cx="37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Exec</a:t>
                    </a:r>
                  </a:p>
                </p:txBody>
              </p:sp>
            </p:grpSp>
            <p:grpSp>
              <p:nvGrpSpPr>
                <p:cNvPr id="38986" name="Group 69"/>
                <p:cNvGrpSpPr>
                  <a:grpSpLocks/>
                </p:cNvGrpSpPr>
                <p:nvPr/>
              </p:nvGrpSpPr>
              <p:grpSpPr bwMode="auto">
                <a:xfrm>
                  <a:off x="2456" y="1056"/>
                  <a:ext cx="512" cy="210"/>
                  <a:chOff x="2456" y="1056"/>
                  <a:chExt cx="512" cy="210"/>
                </a:xfrm>
              </p:grpSpPr>
              <p:sp>
                <p:nvSpPr>
                  <p:cNvPr id="38990" name="Rectangle 70"/>
                  <p:cNvSpPr>
                    <a:spLocks noChangeArrowheads="1"/>
                  </p:cNvSpPr>
                  <p:nvPr>
                    <p:custDataLst>
                      <p:tags r:id="rId49"/>
                    </p:custDataLst>
                  </p:nvPr>
                </p:nvSpPr>
                <p:spPr bwMode="auto">
                  <a:xfrm>
                    <a:off x="2456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1" name="Rectangle 71"/>
                  <p:cNvSpPr>
                    <a:spLocks noChangeArrowheads="1"/>
                  </p:cNvSpPr>
                  <p:nvPr>
                    <p:custDataLst>
                      <p:tags r:id="rId50"/>
                    </p:custDataLst>
                  </p:nvPr>
                </p:nvSpPr>
                <p:spPr bwMode="auto">
                  <a:xfrm>
                    <a:off x="2535" y="1056"/>
                    <a:ext cx="398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38987" name="Group 72"/>
                <p:cNvGrpSpPr>
                  <a:grpSpLocks/>
                </p:cNvGrpSpPr>
                <p:nvPr/>
              </p:nvGrpSpPr>
              <p:grpSpPr bwMode="auto">
                <a:xfrm>
                  <a:off x="2984" y="1056"/>
                  <a:ext cx="512" cy="210"/>
                  <a:chOff x="2984" y="1056"/>
                  <a:chExt cx="512" cy="210"/>
                </a:xfrm>
              </p:grpSpPr>
              <p:sp>
                <p:nvSpPr>
                  <p:cNvPr id="38988" name="Rectangle 73"/>
                  <p:cNvSpPr>
                    <a:spLocks noChangeArrowheads="1"/>
                  </p:cNvSpPr>
                  <p:nvPr>
                    <p:custDataLst>
                      <p:tags r:id="rId47"/>
                    </p:custDataLst>
                  </p:nvPr>
                </p:nvSpPr>
                <p:spPr bwMode="auto">
                  <a:xfrm>
                    <a:off x="2984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89" name="Rectangle 74"/>
                  <p:cNvSpPr>
                    <a:spLocks noChangeArrowheads="1"/>
                  </p:cNvSpPr>
                  <p:nvPr>
                    <p:custDataLst>
                      <p:tags r:id="rId48"/>
                    </p:custDataLst>
                  </p:nvPr>
                </p:nvSpPr>
                <p:spPr bwMode="auto">
                  <a:xfrm>
                    <a:off x="3063" y="1056"/>
                    <a:ext cx="299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Wr</a:t>
                    </a:r>
                  </a:p>
                </p:txBody>
              </p:sp>
            </p:grpSp>
          </p:grpSp>
          <p:sp>
            <p:nvSpPr>
              <p:cNvPr id="38982" name="Rectangle 7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71" y="1056"/>
                <a:ext cx="43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1st lw</a:t>
                </a:r>
              </a:p>
            </p:txBody>
          </p:sp>
        </p:grpSp>
        <p:grpSp>
          <p:nvGrpSpPr>
            <p:cNvPr id="38945" name="Group 76"/>
            <p:cNvGrpSpPr>
              <a:grpSpLocks/>
            </p:cNvGrpSpPr>
            <p:nvPr/>
          </p:nvGrpSpPr>
          <p:grpSpPr bwMode="auto">
            <a:xfrm>
              <a:off x="1400" y="1440"/>
              <a:ext cx="2624" cy="210"/>
              <a:chOff x="1400" y="1344"/>
              <a:chExt cx="2624" cy="210"/>
            </a:xfrm>
          </p:grpSpPr>
          <p:grpSp>
            <p:nvGrpSpPr>
              <p:cNvPr id="38966" name="Group 77"/>
              <p:cNvGrpSpPr>
                <a:grpSpLocks/>
              </p:cNvGrpSpPr>
              <p:nvPr/>
            </p:nvGrpSpPr>
            <p:grpSpPr bwMode="auto">
              <a:xfrm>
                <a:off x="1400" y="1344"/>
                <a:ext cx="512" cy="210"/>
                <a:chOff x="1400" y="1344"/>
                <a:chExt cx="512" cy="210"/>
              </a:xfrm>
            </p:grpSpPr>
            <p:sp>
              <p:nvSpPr>
                <p:cNvPr id="38979" name="Rectangle 78"/>
                <p:cNvSpPr>
                  <a:spLocks noChangeArrowheads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400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80" name="Rectangle 79"/>
                <p:cNvSpPr>
                  <a:spLocks noChangeArrowhead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41" y="1344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38967" name="Group 80"/>
              <p:cNvGrpSpPr>
                <a:grpSpLocks/>
              </p:cNvGrpSpPr>
              <p:nvPr/>
            </p:nvGrpSpPr>
            <p:grpSpPr bwMode="auto">
              <a:xfrm>
                <a:off x="1911" y="1344"/>
                <a:ext cx="569" cy="210"/>
                <a:chOff x="1911" y="1344"/>
                <a:chExt cx="569" cy="210"/>
              </a:xfrm>
            </p:grpSpPr>
            <p:sp>
              <p:nvSpPr>
                <p:cNvPr id="38977" name="Rectangle 81"/>
                <p:cNvSpPr>
                  <a:spLocks noChangeArrowheads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928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8" name="Rectangle 82"/>
                <p:cNvSpPr>
                  <a:spLocks noChangeArrowheads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911" y="1344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Reg/Dec</a:t>
                  </a:r>
                </a:p>
              </p:txBody>
            </p:sp>
          </p:grpSp>
          <p:grpSp>
            <p:nvGrpSpPr>
              <p:cNvPr id="38968" name="Group 83"/>
              <p:cNvGrpSpPr>
                <a:grpSpLocks/>
              </p:cNvGrpSpPr>
              <p:nvPr/>
            </p:nvGrpSpPr>
            <p:grpSpPr bwMode="auto">
              <a:xfrm>
                <a:off x="2456" y="1344"/>
                <a:ext cx="512" cy="210"/>
                <a:chOff x="2456" y="1344"/>
                <a:chExt cx="512" cy="210"/>
              </a:xfrm>
            </p:grpSpPr>
            <p:sp>
              <p:nvSpPr>
                <p:cNvPr id="38975" name="Rectangle 84"/>
                <p:cNvSpPr>
                  <a:spLocks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2456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6" name="Rectangle 85"/>
                <p:cNvSpPr>
                  <a:spLocks noChangeArrowhead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2535" y="1344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38969" name="Group 86"/>
              <p:cNvGrpSpPr>
                <a:grpSpLocks/>
              </p:cNvGrpSpPr>
              <p:nvPr/>
            </p:nvGrpSpPr>
            <p:grpSpPr bwMode="auto">
              <a:xfrm>
                <a:off x="2984" y="1344"/>
                <a:ext cx="512" cy="210"/>
                <a:chOff x="2984" y="1344"/>
                <a:chExt cx="512" cy="210"/>
              </a:xfrm>
            </p:grpSpPr>
            <p:sp>
              <p:nvSpPr>
                <p:cNvPr id="38973" name="Rectangle 87"/>
                <p:cNvSpPr>
                  <a:spLocks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984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4" name="Rectangle 88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3063" y="1344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38970" name="Group 89"/>
              <p:cNvGrpSpPr>
                <a:grpSpLocks/>
              </p:cNvGrpSpPr>
              <p:nvPr/>
            </p:nvGrpSpPr>
            <p:grpSpPr bwMode="auto">
              <a:xfrm>
                <a:off x="3512" y="1344"/>
                <a:ext cx="512" cy="210"/>
                <a:chOff x="3512" y="1344"/>
                <a:chExt cx="512" cy="210"/>
              </a:xfrm>
            </p:grpSpPr>
            <p:sp>
              <p:nvSpPr>
                <p:cNvPr id="38971" name="Rectangle 90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3512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2" name="Rectangle 91"/>
                <p:cNvSpPr>
                  <a:spLocks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3591" y="1344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Wr</a:t>
                  </a:r>
                </a:p>
              </p:txBody>
            </p:sp>
          </p:grpSp>
        </p:grpSp>
        <p:sp>
          <p:nvSpPr>
            <p:cNvPr id="38946" name="Rectangle 9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951" y="1440"/>
              <a:ext cx="48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2nd lw</a:t>
              </a:r>
            </a:p>
          </p:txBody>
        </p:sp>
        <p:grpSp>
          <p:nvGrpSpPr>
            <p:cNvPr id="38947" name="Group 93"/>
            <p:cNvGrpSpPr>
              <a:grpSpLocks/>
            </p:cNvGrpSpPr>
            <p:nvPr/>
          </p:nvGrpSpPr>
          <p:grpSpPr bwMode="auto">
            <a:xfrm>
              <a:off x="1928" y="1728"/>
              <a:ext cx="2624" cy="210"/>
              <a:chOff x="1928" y="1632"/>
              <a:chExt cx="2624" cy="210"/>
            </a:xfrm>
          </p:grpSpPr>
          <p:grpSp>
            <p:nvGrpSpPr>
              <p:cNvPr id="38951" name="Group 94"/>
              <p:cNvGrpSpPr>
                <a:grpSpLocks/>
              </p:cNvGrpSpPr>
              <p:nvPr/>
            </p:nvGrpSpPr>
            <p:grpSpPr bwMode="auto">
              <a:xfrm>
                <a:off x="1928" y="1632"/>
                <a:ext cx="512" cy="210"/>
                <a:chOff x="1928" y="1632"/>
                <a:chExt cx="512" cy="210"/>
              </a:xfrm>
            </p:grpSpPr>
            <p:sp>
              <p:nvSpPr>
                <p:cNvPr id="38964" name="Rectangle 95"/>
                <p:cNvSpPr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1928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65" name="Rectangle 96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969" y="1632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38952" name="Group 97"/>
              <p:cNvGrpSpPr>
                <a:grpSpLocks/>
              </p:cNvGrpSpPr>
              <p:nvPr/>
            </p:nvGrpSpPr>
            <p:grpSpPr bwMode="auto">
              <a:xfrm>
                <a:off x="2439" y="1632"/>
                <a:ext cx="569" cy="210"/>
                <a:chOff x="2439" y="1632"/>
                <a:chExt cx="569" cy="210"/>
              </a:xfrm>
            </p:grpSpPr>
            <p:sp>
              <p:nvSpPr>
                <p:cNvPr id="38962" name="Rectangle 98"/>
                <p:cNvSpPr>
                  <a:spLocks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2456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63" name="Rectangle 99"/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2439" y="1632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Reg/Dec</a:t>
                  </a:r>
                </a:p>
              </p:txBody>
            </p:sp>
          </p:grpSp>
          <p:grpSp>
            <p:nvGrpSpPr>
              <p:cNvPr id="38953" name="Group 100"/>
              <p:cNvGrpSpPr>
                <a:grpSpLocks/>
              </p:cNvGrpSpPr>
              <p:nvPr/>
            </p:nvGrpSpPr>
            <p:grpSpPr bwMode="auto">
              <a:xfrm>
                <a:off x="2984" y="1632"/>
                <a:ext cx="512" cy="210"/>
                <a:chOff x="2984" y="1632"/>
                <a:chExt cx="512" cy="210"/>
              </a:xfrm>
            </p:grpSpPr>
            <p:sp>
              <p:nvSpPr>
                <p:cNvPr id="38960" name="Rectangle 101"/>
                <p:cNvSpPr>
                  <a:spLocks noChangeArrowhead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2984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61" name="Rectangle 102"/>
                <p:cNvSpPr>
                  <a:spLocks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3063" y="1632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38954" name="Group 103"/>
              <p:cNvGrpSpPr>
                <a:grpSpLocks/>
              </p:cNvGrpSpPr>
              <p:nvPr/>
            </p:nvGrpSpPr>
            <p:grpSpPr bwMode="auto">
              <a:xfrm>
                <a:off x="3512" y="1632"/>
                <a:ext cx="512" cy="210"/>
                <a:chOff x="3512" y="1632"/>
                <a:chExt cx="512" cy="210"/>
              </a:xfrm>
            </p:grpSpPr>
            <p:sp>
              <p:nvSpPr>
                <p:cNvPr id="38958" name="Rectangle 104"/>
                <p:cNvSpPr>
                  <a:spLocks noChangeArrowhead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3512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59" name="Rectangle 105"/>
                <p:cNvSpPr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3591" y="1632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38955" name="Group 106"/>
              <p:cNvGrpSpPr>
                <a:grpSpLocks/>
              </p:cNvGrpSpPr>
              <p:nvPr/>
            </p:nvGrpSpPr>
            <p:grpSpPr bwMode="auto">
              <a:xfrm>
                <a:off x="4040" y="1632"/>
                <a:ext cx="512" cy="210"/>
                <a:chOff x="4040" y="1632"/>
                <a:chExt cx="512" cy="210"/>
              </a:xfrm>
            </p:grpSpPr>
            <p:sp>
              <p:nvSpPr>
                <p:cNvPr id="38956" name="Rectangle 107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040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57" name="Rectangle 108"/>
                <p:cNvSpPr>
                  <a:spLocks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4119" y="1632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Wr</a:t>
                  </a:r>
                </a:p>
              </p:txBody>
            </p:sp>
          </p:grpSp>
        </p:grpSp>
        <p:sp>
          <p:nvSpPr>
            <p:cNvPr id="38948" name="Rectangle 10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79" y="1728"/>
              <a:ext cx="46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3rd lw</a:t>
              </a:r>
            </a:p>
          </p:txBody>
        </p:sp>
        <p:sp>
          <p:nvSpPr>
            <p:cNvPr id="38949" name="Line 11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4032" y="10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Line 111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4560" y="105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655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9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The Four Stages of R-type</a:t>
            </a:r>
          </a:p>
        </p:txBody>
      </p:sp>
      <p:sp>
        <p:nvSpPr>
          <p:cNvPr id="40964" name="Rectangle 50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2895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Ifetch: Fetch the instruction from the Instruction Memory</a:t>
            </a:r>
          </a:p>
          <a:p>
            <a:pPr eaLnBrk="1" hangingPunct="1"/>
            <a:r>
              <a:rPr lang="en-US"/>
              <a:t>Reg/Dec: Register Fetch and Instruction Decode</a:t>
            </a:r>
          </a:p>
          <a:p>
            <a:pPr eaLnBrk="1" hangingPunct="1"/>
            <a:r>
              <a:rPr lang="en-US"/>
              <a:t>Exec:  ALU operates on the two register operands</a:t>
            </a:r>
          </a:p>
          <a:p>
            <a:pPr eaLnBrk="1" hangingPunct="1"/>
            <a:r>
              <a:rPr lang="en-US"/>
              <a:t>Wr: Write the ALU output back to the register file</a:t>
            </a:r>
          </a:p>
        </p:txBody>
      </p:sp>
      <p:grpSp>
        <p:nvGrpSpPr>
          <p:cNvPr id="40965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119312" y="4772025"/>
            <a:ext cx="4510088" cy="1171575"/>
            <a:chOff x="807" y="480"/>
            <a:chExt cx="2841" cy="738"/>
          </a:xfrm>
        </p:grpSpPr>
        <p:grpSp>
          <p:nvGrpSpPr>
            <p:cNvPr id="40966" name="Group 4"/>
            <p:cNvGrpSpPr>
              <a:grpSpLocks/>
            </p:cNvGrpSpPr>
            <p:nvPr/>
          </p:nvGrpSpPr>
          <p:grpSpPr bwMode="auto">
            <a:xfrm>
              <a:off x="1248" y="720"/>
              <a:ext cx="528" cy="144"/>
              <a:chOff x="1248" y="720"/>
              <a:chExt cx="528" cy="144"/>
            </a:xfrm>
          </p:grpSpPr>
          <p:sp>
            <p:nvSpPr>
              <p:cNvPr id="41007" name="Line 5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248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8" name="Line 6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248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9" name="Line 7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flipV="1">
                <a:off x="153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0" name="Line 8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536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7" name="Group 9"/>
            <p:cNvGrpSpPr>
              <a:grpSpLocks/>
            </p:cNvGrpSpPr>
            <p:nvPr/>
          </p:nvGrpSpPr>
          <p:grpSpPr bwMode="auto">
            <a:xfrm>
              <a:off x="1776" y="720"/>
              <a:ext cx="528" cy="144"/>
              <a:chOff x="1776" y="720"/>
              <a:chExt cx="528" cy="144"/>
            </a:xfrm>
          </p:grpSpPr>
          <p:sp>
            <p:nvSpPr>
              <p:cNvPr id="41003" name="Line 10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776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4" name="Line 11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77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5" name="Line 1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V="1">
                <a:off x="206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6" name="Line 13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064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8" name="Group 14"/>
            <p:cNvGrpSpPr>
              <a:grpSpLocks/>
            </p:cNvGrpSpPr>
            <p:nvPr/>
          </p:nvGrpSpPr>
          <p:grpSpPr bwMode="auto">
            <a:xfrm>
              <a:off x="2304" y="720"/>
              <a:ext cx="528" cy="144"/>
              <a:chOff x="2304" y="720"/>
              <a:chExt cx="528" cy="144"/>
            </a:xfrm>
          </p:grpSpPr>
          <p:sp>
            <p:nvSpPr>
              <p:cNvPr id="40999" name="Line 15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304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0" name="Line 16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30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1" name="Line 17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V="1">
                <a:off x="259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2" name="Line 18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592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9" name="Group 19"/>
            <p:cNvGrpSpPr>
              <a:grpSpLocks/>
            </p:cNvGrpSpPr>
            <p:nvPr/>
          </p:nvGrpSpPr>
          <p:grpSpPr bwMode="auto">
            <a:xfrm>
              <a:off x="2832" y="720"/>
              <a:ext cx="528" cy="144"/>
              <a:chOff x="2832" y="720"/>
              <a:chExt cx="528" cy="144"/>
            </a:xfrm>
          </p:grpSpPr>
          <p:sp>
            <p:nvSpPr>
              <p:cNvPr id="40995" name="Line 20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832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6" name="Line 21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83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7" name="Line 22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flipV="1">
                <a:off x="3120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8" name="Line 23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120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970" name="Line 2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3360" y="86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1" name="Line 2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360" y="7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2" name="Line 2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08" y="72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3" name="Line 2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248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4" name="Line 2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776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5" name="Rectangle 2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87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40976" name="Rectangle 3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67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40977" name="Line 3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304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8" name="Line 3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832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9" name="Line 3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360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0" name="Rectangle 3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343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40981" name="Rectangle 3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23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grpSp>
          <p:nvGrpSpPr>
            <p:cNvPr id="40982" name="Group 36"/>
            <p:cNvGrpSpPr>
              <a:grpSpLocks/>
            </p:cNvGrpSpPr>
            <p:nvPr/>
          </p:nvGrpSpPr>
          <p:grpSpPr bwMode="auto">
            <a:xfrm>
              <a:off x="1256" y="1008"/>
              <a:ext cx="512" cy="210"/>
              <a:chOff x="1256" y="1008"/>
              <a:chExt cx="512" cy="210"/>
            </a:xfrm>
          </p:grpSpPr>
          <p:sp>
            <p:nvSpPr>
              <p:cNvPr id="40993" name="Rectangle 37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4" name="Rectangle 38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297" y="100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0983" name="Group 39"/>
            <p:cNvGrpSpPr>
              <a:grpSpLocks/>
            </p:cNvGrpSpPr>
            <p:nvPr/>
          </p:nvGrpSpPr>
          <p:grpSpPr bwMode="auto">
            <a:xfrm>
              <a:off x="1767" y="1008"/>
              <a:ext cx="569" cy="210"/>
              <a:chOff x="1767" y="1008"/>
              <a:chExt cx="569" cy="210"/>
            </a:xfrm>
          </p:grpSpPr>
          <p:sp>
            <p:nvSpPr>
              <p:cNvPr id="40991" name="Rectangle 40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84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2" name="Rectangle 41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767" y="100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984" name="Group 42"/>
            <p:cNvGrpSpPr>
              <a:grpSpLocks/>
            </p:cNvGrpSpPr>
            <p:nvPr/>
          </p:nvGrpSpPr>
          <p:grpSpPr bwMode="auto">
            <a:xfrm>
              <a:off x="2312" y="1008"/>
              <a:ext cx="512" cy="210"/>
              <a:chOff x="2312" y="1008"/>
              <a:chExt cx="512" cy="210"/>
            </a:xfrm>
          </p:grpSpPr>
          <p:sp>
            <p:nvSpPr>
              <p:cNvPr id="40989" name="Rectangle 43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0" name="Rectangle 44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391" y="100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0985" name="Group 45"/>
            <p:cNvGrpSpPr>
              <a:grpSpLocks/>
            </p:cNvGrpSpPr>
            <p:nvPr/>
          </p:nvGrpSpPr>
          <p:grpSpPr bwMode="auto">
            <a:xfrm>
              <a:off x="2840" y="1008"/>
              <a:ext cx="512" cy="210"/>
              <a:chOff x="2840" y="1008"/>
              <a:chExt cx="512" cy="210"/>
            </a:xfrm>
          </p:grpSpPr>
          <p:sp>
            <p:nvSpPr>
              <p:cNvPr id="40987" name="Rectangle 46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88" name="Rectangle 47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919" y="100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0986" name="Rectangle 4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07" y="1008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829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Structural Hazard</a:t>
            </a:r>
          </a:p>
        </p:txBody>
      </p:sp>
      <p:sp>
        <p:nvSpPr>
          <p:cNvPr id="43012" name="Rectangle 1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Interaction between R-type and loads causes structural hazard on writeback</a:t>
            </a:r>
          </a:p>
        </p:txBody>
      </p:sp>
      <p:grpSp>
        <p:nvGrpSpPr>
          <p:cNvPr id="43013" name="Group 15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22275" y="3095625"/>
            <a:ext cx="8243888" cy="3000375"/>
            <a:chOff x="266" y="1125"/>
            <a:chExt cx="5193" cy="1890"/>
          </a:xfrm>
        </p:grpSpPr>
        <p:sp>
          <p:nvSpPr>
            <p:cNvPr id="43014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7" y="1345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43015" name="Group 5"/>
            <p:cNvGrpSpPr>
              <a:grpSpLocks/>
            </p:cNvGrpSpPr>
            <p:nvPr/>
          </p:nvGrpSpPr>
          <p:grpSpPr bwMode="auto">
            <a:xfrm>
              <a:off x="467" y="1365"/>
              <a:ext cx="4992" cy="144"/>
              <a:chOff x="384" y="672"/>
              <a:chExt cx="4992" cy="144"/>
            </a:xfrm>
          </p:grpSpPr>
          <p:grpSp>
            <p:nvGrpSpPr>
              <p:cNvPr id="43109" name="Group 6"/>
              <p:cNvGrpSpPr>
                <a:grpSpLocks/>
              </p:cNvGrpSpPr>
              <p:nvPr/>
            </p:nvGrpSpPr>
            <p:grpSpPr bwMode="auto">
              <a:xfrm>
                <a:off x="624" y="672"/>
                <a:ext cx="528" cy="144"/>
                <a:chOff x="624" y="672"/>
                <a:chExt cx="528" cy="144"/>
              </a:xfrm>
            </p:grpSpPr>
            <p:sp>
              <p:nvSpPr>
                <p:cNvPr id="43152" name="Line 7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62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3" name="Line 8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6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4" name="Line 9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 flipV="1">
                  <a:off x="91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5" name="Line 10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91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0" name="Group 11"/>
              <p:cNvGrpSpPr>
                <a:grpSpLocks/>
              </p:cNvGrpSpPr>
              <p:nvPr/>
            </p:nvGrpSpPr>
            <p:grpSpPr bwMode="auto">
              <a:xfrm>
                <a:off x="1152" y="672"/>
                <a:ext cx="528" cy="144"/>
                <a:chOff x="1152" y="672"/>
                <a:chExt cx="528" cy="144"/>
              </a:xfrm>
            </p:grpSpPr>
            <p:sp>
              <p:nvSpPr>
                <p:cNvPr id="43148" name="Line 12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15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9" name="Line 13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11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0" name="Line 14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 flipV="1">
                  <a:off x="144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1" name="Line 15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44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1" name="Group 16"/>
              <p:cNvGrpSpPr>
                <a:grpSpLocks/>
              </p:cNvGrpSpPr>
              <p:nvPr/>
            </p:nvGrpSpPr>
            <p:grpSpPr bwMode="auto">
              <a:xfrm>
                <a:off x="1680" y="672"/>
                <a:ext cx="528" cy="144"/>
                <a:chOff x="1680" y="672"/>
                <a:chExt cx="528" cy="144"/>
              </a:xfrm>
            </p:grpSpPr>
            <p:sp>
              <p:nvSpPr>
                <p:cNvPr id="43144" name="Line 17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68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5" name="Line 18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16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6" name="Line 19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 flipV="1">
                  <a:off x="196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7" name="Line 20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96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2" name="Group 21"/>
              <p:cNvGrpSpPr>
                <a:grpSpLocks/>
              </p:cNvGrpSpPr>
              <p:nvPr/>
            </p:nvGrpSpPr>
            <p:grpSpPr bwMode="auto">
              <a:xfrm>
                <a:off x="2208" y="672"/>
                <a:ext cx="528" cy="144"/>
                <a:chOff x="2208" y="672"/>
                <a:chExt cx="528" cy="144"/>
              </a:xfrm>
            </p:grpSpPr>
            <p:sp>
              <p:nvSpPr>
                <p:cNvPr id="43140" name="Line 22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20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1" name="Line 23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22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2" name="Line 24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 flipV="1">
                  <a:off x="249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3" name="Line 25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49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3" name="Group 26"/>
              <p:cNvGrpSpPr>
                <a:grpSpLocks/>
              </p:cNvGrpSpPr>
              <p:nvPr/>
            </p:nvGrpSpPr>
            <p:grpSpPr bwMode="auto">
              <a:xfrm>
                <a:off x="2736" y="672"/>
                <a:ext cx="528" cy="144"/>
                <a:chOff x="2736" y="672"/>
                <a:chExt cx="528" cy="144"/>
              </a:xfrm>
            </p:grpSpPr>
            <p:sp>
              <p:nvSpPr>
                <p:cNvPr id="43136" name="Line 27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736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7" name="Line 28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27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8" name="Line 29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 flipV="1">
                  <a:off x="30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9" name="Line 30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3024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4" name="Group 31"/>
              <p:cNvGrpSpPr>
                <a:grpSpLocks/>
              </p:cNvGrpSpPr>
              <p:nvPr/>
            </p:nvGrpSpPr>
            <p:grpSpPr bwMode="auto">
              <a:xfrm>
                <a:off x="3264" y="672"/>
                <a:ext cx="528" cy="144"/>
                <a:chOff x="3264" y="672"/>
                <a:chExt cx="528" cy="144"/>
              </a:xfrm>
            </p:grpSpPr>
            <p:sp>
              <p:nvSpPr>
                <p:cNvPr id="43132" name="Line 32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26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3" name="Line 33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326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4" name="Line 34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 flipV="1">
                  <a:off x="35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5" name="Line 35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55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5" name="Group 36"/>
              <p:cNvGrpSpPr>
                <a:grpSpLocks/>
              </p:cNvGrpSpPr>
              <p:nvPr/>
            </p:nvGrpSpPr>
            <p:grpSpPr bwMode="auto">
              <a:xfrm>
                <a:off x="3792" y="672"/>
                <a:ext cx="528" cy="144"/>
                <a:chOff x="3792" y="672"/>
                <a:chExt cx="528" cy="144"/>
              </a:xfrm>
            </p:grpSpPr>
            <p:sp>
              <p:nvSpPr>
                <p:cNvPr id="43128" name="Line 37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379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9" name="Line 38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379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0" name="Line 39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 flipV="1">
                  <a:off x="40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1" name="Line 40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08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6" name="Group 41"/>
              <p:cNvGrpSpPr>
                <a:grpSpLocks/>
              </p:cNvGrpSpPr>
              <p:nvPr/>
            </p:nvGrpSpPr>
            <p:grpSpPr bwMode="auto">
              <a:xfrm>
                <a:off x="4320" y="672"/>
                <a:ext cx="528" cy="144"/>
                <a:chOff x="4320" y="672"/>
                <a:chExt cx="528" cy="144"/>
              </a:xfrm>
            </p:grpSpPr>
            <p:sp>
              <p:nvSpPr>
                <p:cNvPr id="43124" name="Line 42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32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5" name="Line 43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432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6" name="Line 44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 flipV="1">
                  <a:off x="46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7" name="Line 45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60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7" name="Line 4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84" y="6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3118" name="Group 47"/>
              <p:cNvGrpSpPr>
                <a:grpSpLocks/>
              </p:cNvGrpSpPr>
              <p:nvPr/>
            </p:nvGrpSpPr>
            <p:grpSpPr bwMode="auto">
              <a:xfrm>
                <a:off x="4848" y="672"/>
                <a:ext cx="528" cy="144"/>
                <a:chOff x="4848" y="672"/>
                <a:chExt cx="528" cy="144"/>
              </a:xfrm>
            </p:grpSpPr>
            <p:sp>
              <p:nvSpPr>
                <p:cNvPr id="43120" name="Line 48"/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84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1" name="Line 49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484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2" name="Line 50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 flipV="1">
                  <a:off x="51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3" name="Line 51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513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9" name="Line 5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376" y="6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16" name="Line 5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70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Line 5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23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43019" name="Rectangl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2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43020" name="Line 5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76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Line 5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29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81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Line 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34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Line 6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87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Line 6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40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Line 6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93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7" name="Line 6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545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8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0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43029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8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43030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10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43031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38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43032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6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43033" name="Rectangle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94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43034" name="Rectangle 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92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43035" name="Group 72"/>
            <p:cNvGrpSpPr>
              <a:grpSpLocks/>
            </p:cNvGrpSpPr>
            <p:nvPr/>
          </p:nvGrpSpPr>
          <p:grpSpPr bwMode="auto">
            <a:xfrm>
              <a:off x="715" y="1653"/>
              <a:ext cx="512" cy="210"/>
              <a:chOff x="632" y="960"/>
              <a:chExt cx="512" cy="210"/>
            </a:xfrm>
          </p:grpSpPr>
          <p:sp>
            <p:nvSpPr>
              <p:cNvPr id="43107" name="Rectangle 73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632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8" name="Rectangle 7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673" y="96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36" name="Group 75"/>
            <p:cNvGrpSpPr>
              <a:grpSpLocks/>
            </p:cNvGrpSpPr>
            <p:nvPr/>
          </p:nvGrpSpPr>
          <p:grpSpPr bwMode="auto">
            <a:xfrm>
              <a:off x="1226" y="1653"/>
              <a:ext cx="569" cy="210"/>
              <a:chOff x="1143" y="960"/>
              <a:chExt cx="569" cy="210"/>
            </a:xfrm>
          </p:grpSpPr>
          <p:sp>
            <p:nvSpPr>
              <p:cNvPr id="43105" name="Rectangle 76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160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6" name="Rectangle 77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43" y="96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37" name="Group 78"/>
            <p:cNvGrpSpPr>
              <a:grpSpLocks/>
            </p:cNvGrpSpPr>
            <p:nvPr/>
          </p:nvGrpSpPr>
          <p:grpSpPr bwMode="auto">
            <a:xfrm>
              <a:off x="1771" y="1653"/>
              <a:ext cx="512" cy="210"/>
              <a:chOff x="1688" y="960"/>
              <a:chExt cx="512" cy="210"/>
            </a:xfrm>
          </p:grpSpPr>
          <p:sp>
            <p:nvSpPr>
              <p:cNvPr id="43103" name="Rectangle 79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688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4" name="Rectangle 80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767" y="96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38" name="Group 81"/>
            <p:cNvGrpSpPr>
              <a:grpSpLocks/>
            </p:cNvGrpSpPr>
            <p:nvPr/>
          </p:nvGrpSpPr>
          <p:grpSpPr bwMode="auto">
            <a:xfrm>
              <a:off x="2299" y="1653"/>
              <a:ext cx="512" cy="210"/>
              <a:chOff x="2216" y="960"/>
              <a:chExt cx="512" cy="210"/>
            </a:xfrm>
          </p:grpSpPr>
          <p:sp>
            <p:nvSpPr>
              <p:cNvPr id="43101" name="Rectangle 8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216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2" name="Rectangle 83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295" y="96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39" name="Rectangle 8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6" y="1653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0" name="Group 85"/>
            <p:cNvGrpSpPr>
              <a:grpSpLocks/>
            </p:cNvGrpSpPr>
            <p:nvPr/>
          </p:nvGrpSpPr>
          <p:grpSpPr bwMode="auto">
            <a:xfrm>
              <a:off x="1243" y="1941"/>
              <a:ext cx="512" cy="210"/>
              <a:chOff x="1160" y="1248"/>
              <a:chExt cx="512" cy="210"/>
            </a:xfrm>
          </p:grpSpPr>
          <p:sp>
            <p:nvSpPr>
              <p:cNvPr id="43099" name="Rectangle 86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160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0" name="Rectangle 87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01" y="12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1" name="Group 88"/>
            <p:cNvGrpSpPr>
              <a:grpSpLocks/>
            </p:cNvGrpSpPr>
            <p:nvPr/>
          </p:nvGrpSpPr>
          <p:grpSpPr bwMode="auto">
            <a:xfrm>
              <a:off x="1754" y="1941"/>
              <a:ext cx="569" cy="210"/>
              <a:chOff x="1671" y="1248"/>
              <a:chExt cx="569" cy="210"/>
            </a:xfrm>
          </p:grpSpPr>
          <p:sp>
            <p:nvSpPr>
              <p:cNvPr id="43097" name="Rectangle 89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88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8" name="Rectangle 90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671" y="12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2" name="Group 91"/>
            <p:cNvGrpSpPr>
              <a:grpSpLocks/>
            </p:cNvGrpSpPr>
            <p:nvPr/>
          </p:nvGrpSpPr>
          <p:grpSpPr bwMode="auto">
            <a:xfrm>
              <a:off x="2299" y="1941"/>
              <a:ext cx="512" cy="210"/>
              <a:chOff x="2216" y="1248"/>
              <a:chExt cx="512" cy="210"/>
            </a:xfrm>
          </p:grpSpPr>
          <p:sp>
            <p:nvSpPr>
              <p:cNvPr id="43095" name="Rectangle 92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216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6" name="Rectangle 93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95" y="12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43" name="Group 94"/>
            <p:cNvGrpSpPr>
              <a:grpSpLocks/>
            </p:cNvGrpSpPr>
            <p:nvPr/>
          </p:nvGrpSpPr>
          <p:grpSpPr bwMode="auto">
            <a:xfrm>
              <a:off x="2827" y="1941"/>
              <a:ext cx="512" cy="210"/>
              <a:chOff x="2744" y="1248"/>
              <a:chExt cx="512" cy="210"/>
            </a:xfrm>
          </p:grpSpPr>
          <p:sp>
            <p:nvSpPr>
              <p:cNvPr id="43093" name="Rectangle 9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744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4" name="Rectangle 9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23" y="12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44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46" y="1941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5" name="Group 98"/>
            <p:cNvGrpSpPr>
              <a:grpSpLocks/>
            </p:cNvGrpSpPr>
            <p:nvPr/>
          </p:nvGrpSpPr>
          <p:grpSpPr bwMode="auto">
            <a:xfrm>
              <a:off x="1771" y="2229"/>
              <a:ext cx="2624" cy="210"/>
              <a:chOff x="1688" y="1536"/>
              <a:chExt cx="2624" cy="210"/>
            </a:xfrm>
          </p:grpSpPr>
          <p:grpSp>
            <p:nvGrpSpPr>
              <p:cNvPr id="43078" name="Group 99"/>
              <p:cNvGrpSpPr>
                <a:grpSpLocks/>
              </p:cNvGrpSpPr>
              <p:nvPr/>
            </p:nvGrpSpPr>
            <p:grpSpPr bwMode="auto">
              <a:xfrm>
                <a:off x="1688" y="1536"/>
                <a:ext cx="512" cy="210"/>
                <a:chOff x="1688" y="1536"/>
                <a:chExt cx="512" cy="210"/>
              </a:xfrm>
            </p:grpSpPr>
            <p:sp>
              <p:nvSpPr>
                <p:cNvPr id="43091" name="Rectangle 100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688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2" name="Rectangle 101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29" y="1536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43079" name="Group 102"/>
              <p:cNvGrpSpPr>
                <a:grpSpLocks/>
              </p:cNvGrpSpPr>
              <p:nvPr/>
            </p:nvGrpSpPr>
            <p:grpSpPr bwMode="auto">
              <a:xfrm>
                <a:off x="2199" y="1536"/>
                <a:ext cx="569" cy="210"/>
                <a:chOff x="2199" y="1536"/>
                <a:chExt cx="569" cy="210"/>
              </a:xfrm>
            </p:grpSpPr>
            <p:sp>
              <p:nvSpPr>
                <p:cNvPr id="43089" name="Rectangle 103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216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0" name="Rectangle 104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199" y="1536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 dirty="0" err="1">
                      <a:latin typeface="Times New Roman" charset="0"/>
                    </a:rPr>
                    <a:t>Reg</a:t>
                  </a:r>
                  <a:r>
                    <a:rPr lang="en-US" sz="1600" b="1" dirty="0">
                      <a:latin typeface="Times New Roman" charset="0"/>
                    </a:rPr>
                    <a:t>/Dec</a:t>
                  </a:r>
                </a:p>
              </p:txBody>
            </p:sp>
          </p:grpSp>
          <p:grpSp>
            <p:nvGrpSpPr>
              <p:cNvPr id="43080" name="Group 105"/>
              <p:cNvGrpSpPr>
                <a:grpSpLocks/>
              </p:cNvGrpSpPr>
              <p:nvPr/>
            </p:nvGrpSpPr>
            <p:grpSpPr bwMode="auto">
              <a:xfrm>
                <a:off x="2744" y="1536"/>
                <a:ext cx="512" cy="210"/>
                <a:chOff x="2744" y="1536"/>
                <a:chExt cx="512" cy="210"/>
              </a:xfrm>
            </p:grpSpPr>
            <p:sp>
              <p:nvSpPr>
                <p:cNvPr id="43087" name="Rectangle 106"/>
                <p:cNvSpPr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2744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8" name="Rectangle 107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823" y="1536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43081" name="Group 108"/>
              <p:cNvGrpSpPr>
                <a:grpSpLocks/>
              </p:cNvGrpSpPr>
              <p:nvPr/>
            </p:nvGrpSpPr>
            <p:grpSpPr bwMode="auto">
              <a:xfrm>
                <a:off x="3272" y="1536"/>
                <a:ext cx="512" cy="210"/>
                <a:chOff x="3272" y="1536"/>
                <a:chExt cx="512" cy="210"/>
              </a:xfrm>
            </p:grpSpPr>
            <p:sp>
              <p:nvSpPr>
                <p:cNvPr id="43085" name="Rectangle 109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3272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6" name="Rectangle 110"/>
                <p:cNvSpPr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3351" y="1536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43082" name="Group 111"/>
              <p:cNvGrpSpPr>
                <a:grpSpLocks/>
              </p:cNvGrpSpPr>
              <p:nvPr/>
            </p:nvGrpSpPr>
            <p:grpSpPr bwMode="auto">
              <a:xfrm>
                <a:off x="3800" y="1536"/>
                <a:ext cx="512" cy="210"/>
                <a:chOff x="3800" y="1536"/>
                <a:chExt cx="512" cy="210"/>
              </a:xfrm>
            </p:grpSpPr>
            <p:sp>
              <p:nvSpPr>
                <p:cNvPr id="43083" name="Rectangle 112"/>
                <p:cNvSpPr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3800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4" name="Rectangle 113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3879" y="1536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Wr</a:t>
                  </a:r>
                </a:p>
              </p:txBody>
            </p:sp>
          </p:grpSp>
        </p:grpSp>
        <p:sp>
          <p:nvSpPr>
            <p:cNvPr id="43046" name="Rectangle 11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70" y="2229"/>
              <a:ext cx="3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3047" name="Group 115"/>
            <p:cNvGrpSpPr>
              <a:grpSpLocks/>
            </p:cNvGrpSpPr>
            <p:nvPr/>
          </p:nvGrpSpPr>
          <p:grpSpPr bwMode="auto">
            <a:xfrm>
              <a:off x="2299" y="2517"/>
              <a:ext cx="512" cy="210"/>
              <a:chOff x="2216" y="1824"/>
              <a:chExt cx="512" cy="210"/>
            </a:xfrm>
          </p:grpSpPr>
          <p:sp>
            <p:nvSpPr>
              <p:cNvPr id="43076" name="Rectangle 11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216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7" name="Rectangle 11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257" y="18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8" name="Group 118"/>
            <p:cNvGrpSpPr>
              <a:grpSpLocks/>
            </p:cNvGrpSpPr>
            <p:nvPr/>
          </p:nvGrpSpPr>
          <p:grpSpPr bwMode="auto">
            <a:xfrm>
              <a:off x="2810" y="2517"/>
              <a:ext cx="569" cy="210"/>
              <a:chOff x="2727" y="1824"/>
              <a:chExt cx="569" cy="210"/>
            </a:xfrm>
          </p:grpSpPr>
          <p:sp>
            <p:nvSpPr>
              <p:cNvPr id="43074" name="Rectangle 119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4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5" name="Rectangle 120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27" y="18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9" name="Group 121"/>
            <p:cNvGrpSpPr>
              <a:grpSpLocks/>
            </p:cNvGrpSpPr>
            <p:nvPr/>
          </p:nvGrpSpPr>
          <p:grpSpPr bwMode="auto">
            <a:xfrm>
              <a:off x="3355" y="2517"/>
              <a:ext cx="512" cy="210"/>
              <a:chOff x="3272" y="1824"/>
              <a:chExt cx="512" cy="210"/>
            </a:xfrm>
          </p:grpSpPr>
          <p:sp>
            <p:nvSpPr>
              <p:cNvPr id="43072" name="Rectangle 12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72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3" name="Rectangle 123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351" y="18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0" name="Group 124"/>
            <p:cNvGrpSpPr>
              <a:grpSpLocks/>
            </p:cNvGrpSpPr>
            <p:nvPr/>
          </p:nvGrpSpPr>
          <p:grpSpPr bwMode="auto">
            <a:xfrm>
              <a:off x="3883" y="2517"/>
              <a:ext cx="512" cy="210"/>
              <a:chOff x="3800" y="1824"/>
              <a:chExt cx="512" cy="210"/>
            </a:xfrm>
          </p:grpSpPr>
          <p:sp>
            <p:nvSpPr>
              <p:cNvPr id="43070" name="Rectangle 125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800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1" name="Rectangle 12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879" y="18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1" name="Rectangle 1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50" y="2517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52" name="Group 128"/>
            <p:cNvGrpSpPr>
              <a:grpSpLocks/>
            </p:cNvGrpSpPr>
            <p:nvPr/>
          </p:nvGrpSpPr>
          <p:grpSpPr bwMode="auto">
            <a:xfrm>
              <a:off x="2827" y="2805"/>
              <a:ext cx="512" cy="210"/>
              <a:chOff x="2744" y="2112"/>
              <a:chExt cx="512" cy="210"/>
            </a:xfrm>
          </p:grpSpPr>
          <p:sp>
            <p:nvSpPr>
              <p:cNvPr id="43068" name="Rectangle 12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744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9" name="Rectangle 13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785" y="21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53" name="Group 131"/>
            <p:cNvGrpSpPr>
              <a:grpSpLocks/>
            </p:cNvGrpSpPr>
            <p:nvPr/>
          </p:nvGrpSpPr>
          <p:grpSpPr bwMode="auto">
            <a:xfrm>
              <a:off x="3338" y="2805"/>
              <a:ext cx="569" cy="210"/>
              <a:chOff x="3255" y="2112"/>
              <a:chExt cx="569" cy="210"/>
            </a:xfrm>
          </p:grpSpPr>
          <p:sp>
            <p:nvSpPr>
              <p:cNvPr id="43066" name="Rectangle 132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72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7" name="Rectangle 133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55" y="21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54" name="Group 134"/>
            <p:cNvGrpSpPr>
              <a:grpSpLocks/>
            </p:cNvGrpSpPr>
            <p:nvPr/>
          </p:nvGrpSpPr>
          <p:grpSpPr bwMode="auto">
            <a:xfrm>
              <a:off x="3883" y="2805"/>
              <a:ext cx="512" cy="210"/>
              <a:chOff x="3800" y="2112"/>
              <a:chExt cx="512" cy="210"/>
            </a:xfrm>
          </p:grpSpPr>
          <p:sp>
            <p:nvSpPr>
              <p:cNvPr id="43064" name="Rectangle 1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800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5" name="Rectangle 1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79" y="21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5" name="Group 137"/>
            <p:cNvGrpSpPr>
              <a:grpSpLocks/>
            </p:cNvGrpSpPr>
            <p:nvPr/>
          </p:nvGrpSpPr>
          <p:grpSpPr bwMode="auto">
            <a:xfrm>
              <a:off x="4411" y="2805"/>
              <a:ext cx="512" cy="210"/>
              <a:chOff x="4328" y="2112"/>
              <a:chExt cx="512" cy="210"/>
            </a:xfrm>
          </p:grpSpPr>
          <p:sp>
            <p:nvSpPr>
              <p:cNvPr id="43062" name="Rectangle 138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28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3" name="Rectangle 139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07" y="21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6" name="Rectangle 14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378" y="2805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3057" name="Line 14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47" y="1557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8" name="Line 14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403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9" name="Line 14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5459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0" name="Line 14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875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1" name="Line 14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4931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260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Structural Hazard</a:t>
            </a:r>
          </a:p>
        </p:txBody>
      </p:sp>
      <p:sp>
        <p:nvSpPr>
          <p:cNvPr id="43012" name="Rectangle 1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Interaction between R-type and loads causes structural hazard on </a:t>
            </a:r>
            <a:r>
              <a:rPr lang="en-US" dirty="0" err="1"/>
              <a:t>writeback</a:t>
            </a:r>
            <a:endParaRPr lang="en-US" dirty="0"/>
          </a:p>
        </p:txBody>
      </p:sp>
      <p:grpSp>
        <p:nvGrpSpPr>
          <p:cNvPr id="43013" name="Group 15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22275" y="3095625"/>
            <a:ext cx="8243888" cy="3000375"/>
            <a:chOff x="266" y="1125"/>
            <a:chExt cx="5193" cy="1890"/>
          </a:xfrm>
        </p:grpSpPr>
        <p:sp>
          <p:nvSpPr>
            <p:cNvPr id="43014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7" y="1345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43015" name="Group 5"/>
            <p:cNvGrpSpPr>
              <a:grpSpLocks/>
            </p:cNvGrpSpPr>
            <p:nvPr/>
          </p:nvGrpSpPr>
          <p:grpSpPr bwMode="auto">
            <a:xfrm>
              <a:off x="467" y="1365"/>
              <a:ext cx="4992" cy="144"/>
              <a:chOff x="384" y="672"/>
              <a:chExt cx="4992" cy="144"/>
            </a:xfrm>
          </p:grpSpPr>
          <p:grpSp>
            <p:nvGrpSpPr>
              <p:cNvPr id="43109" name="Group 6"/>
              <p:cNvGrpSpPr>
                <a:grpSpLocks/>
              </p:cNvGrpSpPr>
              <p:nvPr/>
            </p:nvGrpSpPr>
            <p:grpSpPr bwMode="auto">
              <a:xfrm>
                <a:off x="624" y="672"/>
                <a:ext cx="528" cy="144"/>
                <a:chOff x="624" y="672"/>
                <a:chExt cx="528" cy="144"/>
              </a:xfrm>
            </p:grpSpPr>
            <p:sp>
              <p:nvSpPr>
                <p:cNvPr id="43152" name="Line 7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62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3" name="Line 8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6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4" name="Line 9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 flipV="1">
                  <a:off x="91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5" name="Line 10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91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0" name="Group 11"/>
              <p:cNvGrpSpPr>
                <a:grpSpLocks/>
              </p:cNvGrpSpPr>
              <p:nvPr/>
            </p:nvGrpSpPr>
            <p:grpSpPr bwMode="auto">
              <a:xfrm>
                <a:off x="1152" y="672"/>
                <a:ext cx="528" cy="144"/>
                <a:chOff x="1152" y="672"/>
                <a:chExt cx="528" cy="144"/>
              </a:xfrm>
            </p:grpSpPr>
            <p:sp>
              <p:nvSpPr>
                <p:cNvPr id="43148" name="Line 12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15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9" name="Line 13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11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0" name="Line 14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 flipV="1">
                  <a:off x="144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1" name="Line 15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44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1" name="Group 16"/>
              <p:cNvGrpSpPr>
                <a:grpSpLocks/>
              </p:cNvGrpSpPr>
              <p:nvPr/>
            </p:nvGrpSpPr>
            <p:grpSpPr bwMode="auto">
              <a:xfrm>
                <a:off x="1680" y="672"/>
                <a:ext cx="528" cy="144"/>
                <a:chOff x="1680" y="672"/>
                <a:chExt cx="528" cy="144"/>
              </a:xfrm>
            </p:grpSpPr>
            <p:sp>
              <p:nvSpPr>
                <p:cNvPr id="43144" name="Line 17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68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5" name="Line 18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16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6" name="Line 19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 flipV="1">
                  <a:off x="196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7" name="Line 20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96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2" name="Group 21"/>
              <p:cNvGrpSpPr>
                <a:grpSpLocks/>
              </p:cNvGrpSpPr>
              <p:nvPr/>
            </p:nvGrpSpPr>
            <p:grpSpPr bwMode="auto">
              <a:xfrm>
                <a:off x="2208" y="672"/>
                <a:ext cx="528" cy="144"/>
                <a:chOff x="2208" y="672"/>
                <a:chExt cx="528" cy="144"/>
              </a:xfrm>
            </p:grpSpPr>
            <p:sp>
              <p:nvSpPr>
                <p:cNvPr id="43140" name="Line 22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20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1" name="Line 23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22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2" name="Line 24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 flipV="1">
                  <a:off x="249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3" name="Line 25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49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3" name="Group 26"/>
              <p:cNvGrpSpPr>
                <a:grpSpLocks/>
              </p:cNvGrpSpPr>
              <p:nvPr/>
            </p:nvGrpSpPr>
            <p:grpSpPr bwMode="auto">
              <a:xfrm>
                <a:off x="2736" y="672"/>
                <a:ext cx="528" cy="144"/>
                <a:chOff x="2736" y="672"/>
                <a:chExt cx="528" cy="144"/>
              </a:xfrm>
            </p:grpSpPr>
            <p:sp>
              <p:nvSpPr>
                <p:cNvPr id="43136" name="Line 27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736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7" name="Line 28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27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8" name="Line 29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 flipV="1">
                  <a:off x="30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9" name="Line 30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3024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4" name="Group 31"/>
              <p:cNvGrpSpPr>
                <a:grpSpLocks/>
              </p:cNvGrpSpPr>
              <p:nvPr/>
            </p:nvGrpSpPr>
            <p:grpSpPr bwMode="auto">
              <a:xfrm>
                <a:off x="3264" y="672"/>
                <a:ext cx="528" cy="144"/>
                <a:chOff x="3264" y="672"/>
                <a:chExt cx="528" cy="144"/>
              </a:xfrm>
            </p:grpSpPr>
            <p:sp>
              <p:nvSpPr>
                <p:cNvPr id="43132" name="Line 32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26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3" name="Line 33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326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4" name="Line 34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 flipV="1">
                  <a:off x="35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5" name="Line 35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55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5" name="Group 36"/>
              <p:cNvGrpSpPr>
                <a:grpSpLocks/>
              </p:cNvGrpSpPr>
              <p:nvPr/>
            </p:nvGrpSpPr>
            <p:grpSpPr bwMode="auto">
              <a:xfrm>
                <a:off x="3792" y="672"/>
                <a:ext cx="528" cy="144"/>
                <a:chOff x="3792" y="672"/>
                <a:chExt cx="528" cy="144"/>
              </a:xfrm>
            </p:grpSpPr>
            <p:sp>
              <p:nvSpPr>
                <p:cNvPr id="43128" name="Line 37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379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9" name="Line 38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379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0" name="Line 39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 flipV="1">
                  <a:off x="40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1" name="Line 40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08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6" name="Group 41"/>
              <p:cNvGrpSpPr>
                <a:grpSpLocks/>
              </p:cNvGrpSpPr>
              <p:nvPr/>
            </p:nvGrpSpPr>
            <p:grpSpPr bwMode="auto">
              <a:xfrm>
                <a:off x="4320" y="672"/>
                <a:ext cx="528" cy="144"/>
                <a:chOff x="4320" y="672"/>
                <a:chExt cx="528" cy="144"/>
              </a:xfrm>
            </p:grpSpPr>
            <p:sp>
              <p:nvSpPr>
                <p:cNvPr id="43124" name="Line 42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32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5" name="Line 43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432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6" name="Line 44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 flipV="1">
                  <a:off x="46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7" name="Line 45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60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7" name="Line 4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84" y="6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3118" name="Group 47"/>
              <p:cNvGrpSpPr>
                <a:grpSpLocks/>
              </p:cNvGrpSpPr>
              <p:nvPr/>
            </p:nvGrpSpPr>
            <p:grpSpPr bwMode="auto">
              <a:xfrm>
                <a:off x="4848" y="672"/>
                <a:ext cx="528" cy="144"/>
                <a:chOff x="4848" y="672"/>
                <a:chExt cx="528" cy="144"/>
              </a:xfrm>
            </p:grpSpPr>
            <p:sp>
              <p:nvSpPr>
                <p:cNvPr id="43120" name="Line 48"/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84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1" name="Line 49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484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2" name="Line 50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 flipV="1">
                  <a:off x="51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3" name="Line 51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513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9" name="Line 5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376" y="6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16" name="Line 5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70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Line 5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23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43019" name="Rectangl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2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43020" name="Line 5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76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Line 5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29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81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Line 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34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Line 6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87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Line 6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40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Line 6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93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7" name="Line 6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545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8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0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43029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8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43030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10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43031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38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43032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6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43033" name="Rectangle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94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43034" name="Rectangle 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92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43035" name="Group 72"/>
            <p:cNvGrpSpPr>
              <a:grpSpLocks/>
            </p:cNvGrpSpPr>
            <p:nvPr/>
          </p:nvGrpSpPr>
          <p:grpSpPr bwMode="auto">
            <a:xfrm>
              <a:off x="715" y="1653"/>
              <a:ext cx="512" cy="210"/>
              <a:chOff x="632" y="960"/>
              <a:chExt cx="512" cy="210"/>
            </a:xfrm>
          </p:grpSpPr>
          <p:sp>
            <p:nvSpPr>
              <p:cNvPr id="43107" name="Rectangle 73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632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8" name="Rectangle 7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673" y="96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36" name="Group 75"/>
            <p:cNvGrpSpPr>
              <a:grpSpLocks/>
            </p:cNvGrpSpPr>
            <p:nvPr/>
          </p:nvGrpSpPr>
          <p:grpSpPr bwMode="auto">
            <a:xfrm>
              <a:off x="1226" y="1653"/>
              <a:ext cx="569" cy="210"/>
              <a:chOff x="1143" y="960"/>
              <a:chExt cx="569" cy="210"/>
            </a:xfrm>
          </p:grpSpPr>
          <p:sp>
            <p:nvSpPr>
              <p:cNvPr id="43105" name="Rectangle 76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160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6" name="Rectangle 77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43" y="96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37" name="Group 78"/>
            <p:cNvGrpSpPr>
              <a:grpSpLocks/>
            </p:cNvGrpSpPr>
            <p:nvPr/>
          </p:nvGrpSpPr>
          <p:grpSpPr bwMode="auto">
            <a:xfrm>
              <a:off x="1771" y="1653"/>
              <a:ext cx="512" cy="210"/>
              <a:chOff x="1688" y="960"/>
              <a:chExt cx="512" cy="210"/>
            </a:xfrm>
          </p:grpSpPr>
          <p:sp>
            <p:nvSpPr>
              <p:cNvPr id="43103" name="Rectangle 79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688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4" name="Rectangle 80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767" y="96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38" name="Group 81"/>
            <p:cNvGrpSpPr>
              <a:grpSpLocks/>
            </p:cNvGrpSpPr>
            <p:nvPr/>
          </p:nvGrpSpPr>
          <p:grpSpPr bwMode="auto">
            <a:xfrm>
              <a:off x="2299" y="1653"/>
              <a:ext cx="512" cy="210"/>
              <a:chOff x="2216" y="960"/>
              <a:chExt cx="512" cy="210"/>
            </a:xfrm>
          </p:grpSpPr>
          <p:sp>
            <p:nvSpPr>
              <p:cNvPr id="43101" name="Rectangle 8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216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2" name="Rectangle 83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295" y="96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39" name="Rectangle 8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6" y="1653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0" name="Group 85"/>
            <p:cNvGrpSpPr>
              <a:grpSpLocks/>
            </p:cNvGrpSpPr>
            <p:nvPr/>
          </p:nvGrpSpPr>
          <p:grpSpPr bwMode="auto">
            <a:xfrm>
              <a:off x="1243" y="1941"/>
              <a:ext cx="512" cy="210"/>
              <a:chOff x="1160" y="1248"/>
              <a:chExt cx="512" cy="210"/>
            </a:xfrm>
          </p:grpSpPr>
          <p:sp>
            <p:nvSpPr>
              <p:cNvPr id="43099" name="Rectangle 86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160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0" name="Rectangle 87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01" y="12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1" name="Group 88"/>
            <p:cNvGrpSpPr>
              <a:grpSpLocks/>
            </p:cNvGrpSpPr>
            <p:nvPr/>
          </p:nvGrpSpPr>
          <p:grpSpPr bwMode="auto">
            <a:xfrm>
              <a:off x="1754" y="1941"/>
              <a:ext cx="569" cy="210"/>
              <a:chOff x="1671" y="1248"/>
              <a:chExt cx="569" cy="210"/>
            </a:xfrm>
          </p:grpSpPr>
          <p:sp>
            <p:nvSpPr>
              <p:cNvPr id="43097" name="Rectangle 89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88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8" name="Rectangle 90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671" y="12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2" name="Group 91"/>
            <p:cNvGrpSpPr>
              <a:grpSpLocks/>
            </p:cNvGrpSpPr>
            <p:nvPr/>
          </p:nvGrpSpPr>
          <p:grpSpPr bwMode="auto">
            <a:xfrm>
              <a:off x="2299" y="1941"/>
              <a:ext cx="512" cy="210"/>
              <a:chOff x="2216" y="1248"/>
              <a:chExt cx="512" cy="210"/>
            </a:xfrm>
          </p:grpSpPr>
          <p:sp>
            <p:nvSpPr>
              <p:cNvPr id="43095" name="Rectangle 92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216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6" name="Rectangle 93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95" y="12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43" name="Group 94"/>
            <p:cNvGrpSpPr>
              <a:grpSpLocks/>
            </p:cNvGrpSpPr>
            <p:nvPr/>
          </p:nvGrpSpPr>
          <p:grpSpPr bwMode="auto">
            <a:xfrm>
              <a:off x="2827" y="1941"/>
              <a:ext cx="512" cy="210"/>
              <a:chOff x="2744" y="1248"/>
              <a:chExt cx="512" cy="210"/>
            </a:xfrm>
          </p:grpSpPr>
          <p:sp>
            <p:nvSpPr>
              <p:cNvPr id="43093" name="Rectangle 9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744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4" name="Rectangle 9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23" y="12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44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46" y="1941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5" name="Group 98"/>
            <p:cNvGrpSpPr>
              <a:grpSpLocks/>
            </p:cNvGrpSpPr>
            <p:nvPr/>
          </p:nvGrpSpPr>
          <p:grpSpPr bwMode="auto">
            <a:xfrm>
              <a:off x="1771" y="2229"/>
              <a:ext cx="2624" cy="210"/>
              <a:chOff x="1688" y="1536"/>
              <a:chExt cx="2624" cy="210"/>
            </a:xfrm>
          </p:grpSpPr>
          <p:grpSp>
            <p:nvGrpSpPr>
              <p:cNvPr id="43078" name="Group 99"/>
              <p:cNvGrpSpPr>
                <a:grpSpLocks/>
              </p:cNvGrpSpPr>
              <p:nvPr/>
            </p:nvGrpSpPr>
            <p:grpSpPr bwMode="auto">
              <a:xfrm>
                <a:off x="1688" y="1536"/>
                <a:ext cx="512" cy="210"/>
                <a:chOff x="1688" y="1536"/>
                <a:chExt cx="512" cy="210"/>
              </a:xfrm>
            </p:grpSpPr>
            <p:sp>
              <p:nvSpPr>
                <p:cNvPr id="43091" name="Rectangle 100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688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2" name="Rectangle 101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29" y="1536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43079" name="Group 102"/>
              <p:cNvGrpSpPr>
                <a:grpSpLocks/>
              </p:cNvGrpSpPr>
              <p:nvPr/>
            </p:nvGrpSpPr>
            <p:grpSpPr bwMode="auto">
              <a:xfrm>
                <a:off x="2199" y="1536"/>
                <a:ext cx="569" cy="210"/>
                <a:chOff x="2199" y="1536"/>
                <a:chExt cx="569" cy="210"/>
              </a:xfrm>
            </p:grpSpPr>
            <p:sp>
              <p:nvSpPr>
                <p:cNvPr id="43089" name="Rectangle 103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216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0" name="Rectangle 104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199" y="1536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 dirty="0" err="1">
                      <a:latin typeface="Times New Roman" charset="0"/>
                    </a:rPr>
                    <a:t>Reg</a:t>
                  </a:r>
                  <a:r>
                    <a:rPr lang="en-US" sz="1600" b="1" dirty="0">
                      <a:latin typeface="Times New Roman" charset="0"/>
                    </a:rPr>
                    <a:t>/Dec</a:t>
                  </a:r>
                </a:p>
              </p:txBody>
            </p:sp>
          </p:grpSp>
          <p:grpSp>
            <p:nvGrpSpPr>
              <p:cNvPr id="43080" name="Group 105"/>
              <p:cNvGrpSpPr>
                <a:grpSpLocks/>
              </p:cNvGrpSpPr>
              <p:nvPr/>
            </p:nvGrpSpPr>
            <p:grpSpPr bwMode="auto">
              <a:xfrm>
                <a:off x="2744" y="1536"/>
                <a:ext cx="512" cy="210"/>
                <a:chOff x="2744" y="1536"/>
                <a:chExt cx="512" cy="210"/>
              </a:xfrm>
            </p:grpSpPr>
            <p:sp>
              <p:nvSpPr>
                <p:cNvPr id="43087" name="Rectangle 106"/>
                <p:cNvSpPr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2744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8" name="Rectangle 107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823" y="1536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43081" name="Group 108"/>
              <p:cNvGrpSpPr>
                <a:grpSpLocks/>
              </p:cNvGrpSpPr>
              <p:nvPr/>
            </p:nvGrpSpPr>
            <p:grpSpPr bwMode="auto">
              <a:xfrm>
                <a:off x="3272" y="1536"/>
                <a:ext cx="512" cy="210"/>
                <a:chOff x="3272" y="1536"/>
                <a:chExt cx="512" cy="210"/>
              </a:xfrm>
            </p:grpSpPr>
            <p:sp>
              <p:nvSpPr>
                <p:cNvPr id="43085" name="Rectangle 109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3272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6" name="Rectangle 110"/>
                <p:cNvSpPr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3351" y="1536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43082" name="Group 111"/>
              <p:cNvGrpSpPr>
                <a:grpSpLocks/>
              </p:cNvGrpSpPr>
              <p:nvPr/>
            </p:nvGrpSpPr>
            <p:grpSpPr bwMode="auto">
              <a:xfrm>
                <a:off x="3800" y="1536"/>
                <a:ext cx="512" cy="210"/>
                <a:chOff x="3800" y="1536"/>
                <a:chExt cx="512" cy="210"/>
              </a:xfrm>
            </p:grpSpPr>
            <p:sp>
              <p:nvSpPr>
                <p:cNvPr id="43083" name="Rectangle 112"/>
                <p:cNvSpPr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3800" y="1544"/>
                  <a:ext cx="512" cy="176"/>
                </a:xfrm>
                <a:prstGeom prst="rect">
                  <a:avLst/>
                </a:prstGeom>
                <a:solidFill>
                  <a:srgbClr val="FF00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4" name="Rectangle 113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3879" y="1536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 dirty="0" err="1">
                      <a:latin typeface="Times New Roman" charset="0"/>
                    </a:rPr>
                    <a:t>Wr</a:t>
                  </a:r>
                  <a:endParaRPr lang="en-US" sz="1600" b="1" dirty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43046" name="Rectangle 11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70" y="2229"/>
              <a:ext cx="3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3047" name="Group 115"/>
            <p:cNvGrpSpPr>
              <a:grpSpLocks/>
            </p:cNvGrpSpPr>
            <p:nvPr/>
          </p:nvGrpSpPr>
          <p:grpSpPr bwMode="auto">
            <a:xfrm>
              <a:off x="2299" y="2517"/>
              <a:ext cx="512" cy="210"/>
              <a:chOff x="2216" y="1824"/>
              <a:chExt cx="512" cy="210"/>
            </a:xfrm>
          </p:grpSpPr>
          <p:sp>
            <p:nvSpPr>
              <p:cNvPr id="43076" name="Rectangle 11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216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7" name="Rectangle 11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257" y="18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8" name="Group 118"/>
            <p:cNvGrpSpPr>
              <a:grpSpLocks/>
            </p:cNvGrpSpPr>
            <p:nvPr/>
          </p:nvGrpSpPr>
          <p:grpSpPr bwMode="auto">
            <a:xfrm>
              <a:off x="2810" y="2517"/>
              <a:ext cx="569" cy="210"/>
              <a:chOff x="2727" y="1824"/>
              <a:chExt cx="569" cy="210"/>
            </a:xfrm>
          </p:grpSpPr>
          <p:sp>
            <p:nvSpPr>
              <p:cNvPr id="43074" name="Rectangle 119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4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5" name="Rectangle 120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27" y="18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9" name="Group 121"/>
            <p:cNvGrpSpPr>
              <a:grpSpLocks/>
            </p:cNvGrpSpPr>
            <p:nvPr/>
          </p:nvGrpSpPr>
          <p:grpSpPr bwMode="auto">
            <a:xfrm>
              <a:off x="3355" y="2517"/>
              <a:ext cx="512" cy="210"/>
              <a:chOff x="3272" y="1824"/>
              <a:chExt cx="512" cy="210"/>
            </a:xfrm>
          </p:grpSpPr>
          <p:sp>
            <p:nvSpPr>
              <p:cNvPr id="43072" name="Rectangle 12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72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3" name="Rectangle 123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351" y="18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0" name="Group 124"/>
            <p:cNvGrpSpPr>
              <a:grpSpLocks/>
            </p:cNvGrpSpPr>
            <p:nvPr/>
          </p:nvGrpSpPr>
          <p:grpSpPr bwMode="auto">
            <a:xfrm>
              <a:off x="3883" y="2517"/>
              <a:ext cx="512" cy="210"/>
              <a:chOff x="3800" y="1824"/>
              <a:chExt cx="512" cy="210"/>
            </a:xfrm>
          </p:grpSpPr>
          <p:sp>
            <p:nvSpPr>
              <p:cNvPr id="43070" name="Rectangle 125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800" y="1832"/>
                <a:ext cx="512" cy="176"/>
              </a:xfrm>
              <a:prstGeom prst="rect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1" name="Rectangle 12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879" y="18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1" name="Rectangle 1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50" y="2517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52" name="Group 128"/>
            <p:cNvGrpSpPr>
              <a:grpSpLocks/>
            </p:cNvGrpSpPr>
            <p:nvPr/>
          </p:nvGrpSpPr>
          <p:grpSpPr bwMode="auto">
            <a:xfrm>
              <a:off x="2827" y="2805"/>
              <a:ext cx="512" cy="210"/>
              <a:chOff x="2744" y="2112"/>
              <a:chExt cx="512" cy="210"/>
            </a:xfrm>
          </p:grpSpPr>
          <p:sp>
            <p:nvSpPr>
              <p:cNvPr id="43068" name="Rectangle 12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744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9" name="Rectangle 13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785" y="21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53" name="Group 131"/>
            <p:cNvGrpSpPr>
              <a:grpSpLocks/>
            </p:cNvGrpSpPr>
            <p:nvPr/>
          </p:nvGrpSpPr>
          <p:grpSpPr bwMode="auto">
            <a:xfrm>
              <a:off x="3338" y="2805"/>
              <a:ext cx="569" cy="210"/>
              <a:chOff x="3255" y="2112"/>
              <a:chExt cx="569" cy="210"/>
            </a:xfrm>
          </p:grpSpPr>
          <p:sp>
            <p:nvSpPr>
              <p:cNvPr id="43066" name="Rectangle 132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72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7" name="Rectangle 133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55" y="21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54" name="Group 134"/>
            <p:cNvGrpSpPr>
              <a:grpSpLocks/>
            </p:cNvGrpSpPr>
            <p:nvPr/>
          </p:nvGrpSpPr>
          <p:grpSpPr bwMode="auto">
            <a:xfrm>
              <a:off x="3883" y="2805"/>
              <a:ext cx="512" cy="210"/>
              <a:chOff x="3800" y="2112"/>
              <a:chExt cx="512" cy="210"/>
            </a:xfrm>
          </p:grpSpPr>
          <p:sp>
            <p:nvSpPr>
              <p:cNvPr id="43064" name="Rectangle 1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800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5" name="Rectangle 1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79" y="21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5" name="Group 137"/>
            <p:cNvGrpSpPr>
              <a:grpSpLocks/>
            </p:cNvGrpSpPr>
            <p:nvPr/>
          </p:nvGrpSpPr>
          <p:grpSpPr bwMode="auto">
            <a:xfrm>
              <a:off x="4411" y="2805"/>
              <a:ext cx="512" cy="210"/>
              <a:chOff x="4328" y="2112"/>
              <a:chExt cx="512" cy="210"/>
            </a:xfrm>
          </p:grpSpPr>
          <p:sp>
            <p:nvSpPr>
              <p:cNvPr id="43062" name="Rectangle 138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28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3" name="Rectangle 139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07" y="21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6" name="Rectangle 14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378" y="2805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3057" name="Line 14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47" y="1557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8" name="Line 14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403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9" name="Line 14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5459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0" name="Line 14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875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1" name="Line 14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4931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09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Structural </a:t>
            </a:r>
            <a:r>
              <a:rPr lang="en-US" dirty="0" smtClean="0"/>
              <a:t>Hazard: Solved</a:t>
            </a:r>
            <a:endParaRPr lang="en-US" dirty="0"/>
          </a:p>
        </p:txBody>
      </p:sp>
      <p:sp>
        <p:nvSpPr>
          <p:cNvPr id="43012" name="Rectangle 1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Add a do-nothing (NO OP or NOP) MEM stage</a:t>
            </a:r>
            <a:endParaRPr lang="en-US" dirty="0"/>
          </a:p>
        </p:txBody>
      </p:sp>
      <p:grpSp>
        <p:nvGrpSpPr>
          <p:cNvPr id="300" name="Group 18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04800" y="3095625"/>
            <a:ext cx="8320088" cy="3000375"/>
            <a:chOff x="192" y="916"/>
            <a:chExt cx="5241" cy="1890"/>
          </a:xfrm>
        </p:grpSpPr>
        <p:sp>
          <p:nvSpPr>
            <p:cNvPr id="301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2" y="1156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02" name="Group 5"/>
            <p:cNvGrpSpPr>
              <a:grpSpLocks/>
            </p:cNvGrpSpPr>
            <p:nvPr/>
          </p:nvGrpSpPr>
          <p:grpSpPr bwMode="auto">
            <a:xfrm>
              <a:off x="441" y="1156"/>
              <a:ext cx="4992" cy="144"/>
              <a:chOff x="384" y="2160"/>
              <a:chExt cx="4992" cy="144"/>
            </a:xfrm>
          </p:grpSpPr>
          <p:grpSp>
            <p:nvGrpSpPr>
              <p:cNvPr id="406" name="Group 6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449" name="Line 7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" name="Line 8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1" name="Line 9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2" name="Line 10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7" name="Group 11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445" name="Line 1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Line 1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Line 1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Line 15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8" name="Group 16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441" name="Line 17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Line 18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Line 19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Line 20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9" name="Group 21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437" name="Line 22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Line 23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Line 24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Line 25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" name="Group 26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433" name="Line 27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Line 28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Line 29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6" name="Line 30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1" name="Group 31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429" name="Line 32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Line 33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Line 34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" name="Line 35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2" name="Group 36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425" name="Line 37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6" name="Line 38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7" name="Line 3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Line 40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3" name="Group 41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421" name="Line 42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Line 43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3" name="Line 44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4" name="Line 45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4" name="Line 46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15" name="Group 47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417" name="Line 48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Line 49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" name="Line 50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Line 51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6" name="Line 52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3" name="Line 5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681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5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209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20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06" name="Rectangl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00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07" name="Line 5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737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5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265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793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321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6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849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6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377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6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905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6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5433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76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16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56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17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84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18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12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19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40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320" name="Rectangle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68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321" name="Rectangle 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896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322" name="Group 72"/>
            <p:cNvGrpSpPr>
              <a:grpSpLocks/>
            </p:cNvGrpSpPr>
            <p:nvPr/>
          </p:nvGrpSpPr>
          <p:grpSpPr bwMode="auto">
            <a:xfrm>
              <a:off x="689" y="1444"/>
              <a:ext cx="512" cy="210"/>
              <a:chOff x="632" y="2448"/>
              <a:chExt cx="512" cy="210"/>
            </a:xfrm>
          </p:grpSpPr>
          <p:sp>
            <p:nvSpPr>
              <p:cNvPr id="404" name="Rectangle 73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4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23" name="Group 75"/>
            <p:cNvGrpSpPr>
              <a:grpSpLocks/>
            </p:cNvGrpSpPr>
            <p:nvPr/>
          </p:nvGrpSpPr>
          <p:grpSpPr bwMode="auto">
            <a:xfrm>
              <a:off x="1200" y="1444"/>
              <a:ext cx="569" cy="210"/>
              <a:chOff x="1143" y="2448"/>
              <a:chExt cx="569" cy="210"/>
            </a:xfrm>
          </p:grpSpPr>
          <p:sp>
            <p:nvSpPr>
              <p:cNvPr id="402" name="Rectangle 76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77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24" name="Group 180"/>
            <p:cNvGrpSpPr>
              <a:grpSpLocks/>
            </p:cNvGrpSpPr>
            <p:nvPr/>
          </p:nvGrpSpPr>
          <p:grpSpPr bwMode="auto">
            <a:xfrm>
              <a:off x="2273" y="1444"/>
              <a:ext cx="512" cy="210"/>
              <a:chOff x="2273" y="1444"/>
              <a:chExt cx="512" cy="210"/>
            </a:xfrm>
          </p:grpSpPr>
          <p:sp>
            <p:nvSpPr>
              <p:cNvPr id="400" name="Rectangle 79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80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25" name="Group 81"/>
            <p:cNvGrpSpPr>
              <a:grpSpLocks/>
            </p:cNvGrpSpPr>
            <p:nvPr/>
          </p:nvGrpSpPr>
          <p:grpSpPr bwMode="auto">
            <a:xfrm>
              <a:off x="2801" y="1444"/>
              <a:ext cx="512" cy="210"/>
              <a:chOff x="2744" y="2448"/>
              <a:chExt cx="512" cy="210"/>
            </a:xfrm>
          </p:grpSpPr>
          <p:sp>
            <p:nvSpPr>
              <p:cNvPr id="398" name="Rectangle 82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26" name="Rectangle 8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40" y="1444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27" name="Group 85"/>
            <p:cNvGrpSpPr>
              <a:grpSpLocks/>
            </p:cNvGrpSpPr>
            <p:nvPr/>
          </p:nvGrpSpPr>
          <p:grpSpPr bwMode="auto">
            <a:xfrm>
              <a:off x="1217" y="1732"/>
              <a:ext cx="512" cy="210"/>
              <a:chOff x="1160" y="2736"/>
              <a:chExt cx="512" cy="210"/>
            </a:xfrm>
          </p:grpSpPr>
          <p:sp>
            <p:nvSpPr>
              <p:cNvPr id="396" name="Rectangle 8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8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28" name="Group 88"/>
            <p:cNvGrpSpPr>
              <a:grpSpLocks/>
            </p:cNvGrpSpPr>
            <p:nvPr/>
          </p:nvGrpSpPr>
          <p:grpSpPr bwMode="auto">
            <a:xfrm>
              <a:off x="1728" y="1732"/>
              <a:ext cx="569" cy="210"/>
              <a:chOff x="1671" y="2736"/>
              <a:chExt cx="569" cy="210"/>
            </a:xfrm>
          </p:grpSpPr>
          <p:sp>
            <p:nvSpPr>
              <p:cNvPr id="394" name="Rectangle 89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90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29" name="Group 179"/>
            <p:cNvGrpSpPr>
              <a:grpSpLocks/>
            </p:cNvGrpSpPr>
            <p:nvPr/>
          </p:nvGrpSpPr>
          <p:grpSpPr bwMode="auto">
            <a:xfrm>
              <a:off x="2801" y="1732"/>
              <a:ext cx="512" cy="210"/>
              <a:chOff x="2801" y="1732"/>
              <a:chExt cx="512" cy="210"/>
            </a:xfrm>
          </p:grpSpPr>
          <p:sp>
            <p:nvSpPr>
              <p:cNvPr id="392" name="Rectangle 9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9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30" name="Group 94"/>
            <p:cNvGrpSpPr>
              <a:grpSpLocks/>
            </p:cNvGrpSpPr>
            <p:nvPr/>
          </p:nvGrpSpPr>
          <p:grpSpPr bwMode="auto">
            <a:xfrm>
              <a:off x="3329" y="1732"/>
              <a:ext cx="512" cy="210"/>
              <a:chOff x="3272" y="2736"/>
              <a:chExt cx="512" cy="210"/>
            </a:xfrm>
          </p:grpSpPr>
          <p:sp>
            <p:nvSpPr>
              <p:cNvPr id="390" name="Rectangle 95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72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96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351" y="2736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1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20" y="1732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32" name="Group 98"/>
            <p:cNvGrpSpPr>
              <a:grpSpLocks/>
            </p:cNvGrpSpPr>
            <p:nvPr/>
          </p:nvGrpSpPr>
          <p:grpSpPr bwMode="auto">
            <a:xfrm>
              <a:off x="1745" y="2020"/>
              <a:ext cx="512" cy="210"/>
              <a:chOff x="1688" y="3024"/>
              <a:chExt cx="512" cy="210"/>
            </a:xfrm>
          </p:grpSpPr>
          <p:sp>
            <p:nvSpPr>
              <p:cNvPr id="388" name="Rectangle 99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100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33" name="Group 101"/>
            <p:cNvGrpSpPr>
              <a:grpSpLocks/>
            </p:cNvGrpSpPr>
            <p:nvPr/>
          </p:nvGrpSpPr>
          <p:grpSpPr bwMode="auto">
            <a:xfrm>
              <a:off x="2256" y="2020"/>
              <a:ext cx="569" cy="210"/>
              <a:chOff x="2199" y="3024"/>
              <a:chExt cx="569" cy="210"/>
            </a:xfrm>
          </p:grpSpPr>
          <p:sp>
            <p:nvSpPr>
              <p:cNvPr id="386" name="Rectangle 102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103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34" name="Group 104"/>
            <p:cNvGrpSpPr>
              <a:grpSpLocks/>
            </p:cNvGrpSpPr>
            <p:nvPr/>
          </p:nvGrpSpPr>
          <p:grpSpPr bwMode="auto">
            <a:xfrm>
              <a:off x="2801" y="2020"/>
              <a:ext cx="512" cy="210"/>
              <a:chOff x="2744" y="3024"/>
              <a:chExt cx="512" cy="210"/>
            </a:xfrm>
          </p:grpSpPr>
          <p:sp>
            <p:nvSpPr>
              <p:cNvPr id="384" name="Rectangle 105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106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35" name="Group 107"/>
            <p:cNvGrpSpPr>
              <a:grpSpLocks/>
            </p:cNvGrpSpPr>
            <p:nvPr/>
          </p:nvGrpSpPr>
          <p:grpSpPr bwMode="auto">
            <a:xfrm>
              <a:off x="3329" y="2020"/>
              <a:ext cx="512" cy="210"/>
              <a:chOff x="3272" y="3024"/>
              <a:chExt cx="512" cy="210"/>
            </a:xfrm>
          </p:grpSpPr>
          <p:sp>
            <p:nvSpPr>
              <p:cNvPr id="382" name="Rectangle 108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109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351" y="302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36" name="Group 110"/>
            <p:cNvGrpSpPr>
              <a:grpSpLocks/>
            </p:cNvGrpSpPr>
            <p:nvPr/>
          </p:nvGrpSpPr>
          <p:grpSpPr bwMode="auto">
            <a:xfrm>
              <a:off x="3857" y="2020"/>
              <a:ext cx="512" cy="210"/>
              <a:chOff x="3800" y="3024"/>
              <a:chExt cx="512" cy="210"/>
            </a:xfrm>
          </p:grpSpPr>
          <p:sp>
            <p:nvSpPr>
              <p:cNvPr id="380" name="Rectangle 111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112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7" name="Rectangle 1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44" y="2020"/>
              <a:ext cx="3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338" name="Group 114"/>
            <p:cNvGrpSpPr>
              <a:grpSpLocks/>
            </p:cNvGrpSpPr>
            <p:nvPr/>
          </p:nvGrpSpPr>
          <p:grpSpPr bwMode="auto">
            <a:xfrm>
              <a:off x="2273" y="2308"/>
              <a:ext cx="512" cy="210"/>
              <a:chOff x="2216" y="3312"/>
              <a:chExt cx="512" cy="210"/>
            </a:xfrm>
          </p:grpSpPr>
          <p:sp>
            <p:nvSpPr>
              <p:cNvPr id="378" name="Rectangle 115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116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39" name="Group 117"/>
            <p:cNvGrpSpPr>
              <a:grpSpLocks/>
            </p:cNvGrpSpPr>
            <p:nvPr/>
          </p:nvGrpSpPr>
          <p:grpSpPr bwMode="auto">
            <a:xfrm>
              <a:off x="2784" y="2308"/>
              <a:ext cx="569" cy="210"/>
              <a:chOff x="2727" y="3312"/>
              <a:chExt cx="569" cy="210"/>
            </a:xfrm>
          </p:grpSpPr>
          <p:sp>
            <p:nvSpPr>
              <p:cNvPr id="376" name="Rectangle 118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119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40" name="Group 178"/>
            <p:cNvGrpSpPr>
              <a:grpSpLocks/>
            </p:cNvGrpSpPr>
            <p:nvPr/>
          </p:nvGrpSpPr>
          <p:grpSpPr bwMode="auto">
            <a:xfrm>
              <a:off x="3857" y="2308"/>
              <a:ext cx="512" cy="210"/>
              <a:chOff x="3857" y="2308"/>
              <a:chExt cx="512" cy="210"/>
            </a:xfrm>
          </p:grpSpPr>
          <p:sp>
            <p:nvSpPr>
              <p:cNvPr id="374" name="Rectangle 121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122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41" name="Group 123"/>
            <p:cNvGrpSpPr>
              <a:grpSpLocks/>
            </p:cNvGrpSpPr>
            <p:nvPr/>
          </p:nvGrpSpPr>
          <p:grpSpPr bwMode="auto">
            <a:xfrm>
              <a:off x="4385" y="2308"/>
              <a:ext cx="512" cy="210"/>
              <a:chOff x="4328" y="3312"/>
              <a:chExt cx="512" cy="210"/>
            </a:xfrm>
          </p:grpSpPr>
          <p:sp>
            <p:nvSpPr>
              <p:cNvPr id="372" name="Rectangle 124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125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42" name="Rectangle 12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24" y="2308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43" name="Group 127"/>
            <p:cNvGrpSpPr>
              <a:grpSpLocks/>
            </p:cNvGrpSpPr>
            <p:nvPr/>
          </p:nvGrpSpPr>
          <p:grpSpPr bwMode="auto">
            <a:xfrm>
              <a:off x="2801" y="2596"/>
              <a:ext cx="512" cy="210"/>
              <a:chOff x="2744" y="3600"/>
              <a:chExt cx="512" cy="210"/>
            </a:xfrm>
          </p:grpSpPr>
          <p:sp>
            <p:nvSpPr>
              <p:cNvPr id="370" name="Rectangle 128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129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44" name="Group 130"/>
            <p:cNvGrpSpPr>
              <a:grpSpLocks/>
            </p:cNvGrpSpPr>
            <p:nvPr/>
          </p:nvGrpSpPr>
          <p:grpSpPr bwMode="auto">
            <a:xfrm>
              <a:off x="3312" y="2596"/>
              <a:ext cx="569" cy="210"/>
              <a:chOff x="3255" y="3600"/>
              <a:chExt cx="569" cy="210"/>
            </a:xfrm>
          </p:grpSpPr>
          <p:sp>
            <p:nvSpPr>
              <p:cNvPr id="368" name="Rectangle 131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132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45" name="Group 177"/>
            <p:cNvGrpSpPr>
              <a:grpSpLocks/>
            </p:cNvGrpSpPr>
            <p:nvPr/>
          </p:nvGrpSpPr>
          <p:grpSpPr bwMode="auto">
            <a:xfrm>
              <a:off x="4385" y="2596"/>
              <a:ext cx="512" cy="210"/>
              <a:chOff x="4385" y="2596"/>
              <a:chExt cx="512" cy="210"/>
            </a:xfrm>
          </p:grpSpPr>
          <p:sp>
            <p:nvSpPr>
              <p:cNvPr id="366" name="Rectangle 134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135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46" name="Group 136"/>
            <p:cNvGrpSpPr>
              <a:grpSpLocks/>
            </p:cNvGrpSpPr>
            <p:nvPr/>
          </p:nvGrpSpPr>
          <p:grpSpPr bwMode="auto">
            <a:xfrm>
              <a:off x="4913" y="2596"/>
              <a:ext cx="512" cy="210"/>
              <a:chOff x="4856" y="3600"/>
              <a:chExt cx="512" cy="210"/>
            </a:xfrm>
          </p:grpSpPr>
          <p:sp>
            <p:nvSpPr>
              <p:cNvPr id="364" name="Rectangle 137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138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47" name="Rectangle 13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352" y="2596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348" name="Line 14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4377" y="134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14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5433" y="1348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14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3849" y="134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14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4905" y="1348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2" name="Group 159"/>
            <p:cNvGrpSpPr>
              <a:grpSpLocks/>
            </p:cNvGrpSpPr>
            <p:nvPr/>
          </p:nvGrpSpPr>
          <p:grpSpPr bwMode="auto">
            <a:xfrm>
              <a:off x="3329" y="2308"/>
              <a:ext cx="512" cy="210"/>
              <a:chOff x="3272" y="3312"/>
              <a:chExt cx="512" cy="210"/>
            </a:xfrm>
          </p:grpSpPr>
          <p:sp>
            <p:nvSpPr>
              <p:cNvPr id="362" name="Rectangle 16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16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53" name="Group 162"/>
            <p:cNvGrpSpPr>
              <a:grpSpLocks/>
            </p:cNvGrpSpPr>
            <p:nvPr/>
          </p:nvGrpSpPr>
          <p:grpSpPr bwMode="auto">
            <a:xfrm>
              <a:off x="3857" y="2596"/>
              <a:ext cx="512" cy="210"/>
              <a:chOff x="3800" y="3600"/>
              <a:chExt cx="512" cy="210"/>
            </a:xfrm>
          </p:grpSpPr>
          <p:sp>
            <p:nvSpPr>
              <p:cNvPr id="360" name="Rectangle 16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164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54" name="Group 165"/>
            <p:cNvGrpSpPr>
              <a:grpSpLocks/>
            </p:cNvGrpSpPr>
            <p:nvPr/>
          </p:nvGrpSpPr>
          <p:grpSpPr bwMode="auto">
            <a:xfrm>
              <a:off x="1745" y="1444"/>
              <a:ext cx="512" cy="210"/>
              <a:chOff x="1688" y="2448"/>
              <a:chExt cx="512" cy="210"/>
            </a:xfrm>
          </p:grpSpPr>
          <p:sp>
            <p:nvSpPr>
              <p:cNvPr id="358" name="Rectangle 16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16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55" name="Group 168"/>
            <p:cNvGrpSpPr>
              <a:grpSpLocks/>
            </p:cNvGrpSpPr>
            <p:nvPr/>
          </p:nvGrpSpPr>
          <p:grpSpPr bwMode="auto">
            <a:xfrm>
              <a:off x="2273" y="1732"/>
              <a:ext cx="512" cy="210"/>
              <a:chOff x="2216" y="2736"/>
              <a:chExt cx="512" cy="210"/>
            </a:xfrm>
          </p:grpSpPr>
          <p:sp>
            <p:nvSpPr>
              <p:cNvPr id="356" name="Rectangle 169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216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170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295" y="2736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71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Instructions into Phases</a:t>
            </a:r>
          </a:p>
          <a:p>
            <a:r>
              <a:rPr lang="en-US" dirty="0" smtClean="0"/>
              <a:t>Translate each Phase to RTL</a:t>
            </a:r>
          </a:p>
          <a:p>
            <a:r>
              <a:rPr lang="en-US" dirty="0" smtClean="0"/>
              <a:t>Create Schematic from RTL</a:t>
            </a:r>
          </a:p>
          <a:p>
            <a:r>
              <a:rPr lang="en-US" dirty="0" smtClean="0"/>
              <a:t>Resolve Conflicts</a:t>
            </a:r>
          </a:p>
          <a:p>
            <a:r>
              <a:rPr lang="en-US" dirty="0" smtClean="0"/>
              <a:t>Create Control Chart</a:t>
            </a:r>
          </a:p>
          <a:p>
            <a:r>
              <a:rPr lang="en-US" dirty="0" smtClean="0"/>
              <a:t>Sanity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of the Class</a:t>
            </a:r>
          </a:p>
          <a:p>
            <a:endParaRPr lang="en-US" dirty="0" smtClean="0"/>
          </a:p>
          <a:p>
            <a:r>
              <a:rPr lang="en-US" dirty="0" smtClean="0"/>
              <a:t>Final </a:t>
            </a:r>
            <a:r>
              <a:rPr lang="en-US" dirty="0"/>
              <a:t>Project Ideas</a:t>
            </a:r>
          </a:p>
          <a:p>
            <a:endParaRPr lang="en-US" dirty="0" smtClean="0"/>
          </a:p>
          <a:p>
            <a:r>
              <a:rPr lang="en-US" dirty="0" smtClean="0"/>
              <a:t>The Best Computer Architecture Slide </a:t>
            </a:r>
            <a:r>
              <a:rPr lang="en-US" b="1" i="1" dirty="0" smtClean="0"/>
              <a:t>Ever</a:t>
            </a:r>
          </a:p>
          <a:p>
            <a:endParaRPr lang="en-US" dirty="0"/>
          </a:p>
          <a:p>
            <a:r>
              <a:rPr lang="en-US" dirty="0" smtClean="0"/>
              <a:t>Introduction to Pipelining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DIY Pipelined CPUs</a:t>
            </a:r>
          </a:p>
          <a:p>
            <a:endParaRPr lang="en-US" dirty="0"/>
          </a:p>
          <a:p>
            <a:r>
              <a:rPr lang="en-US" dirty="0" smtClean="0"/>
              <a:t>Glance at Hazards</a:t>
            </a:r>
          </a:p>
        </p:txBody>
      </p:sp>
    </p:spTree>
    <p:extLst>
      <p:ext uri="{BB962C8B-B14F-4D97-AF65-F5344CB8AC3E}">
        <p14:creationId xmlns:p14="http://schemas.microsoft.com/office/powerpoint/2010/main" val="12050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Instructions into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their functional units</a:t>
            </a:r>
          </a:p>
          <a:p>
            <a:r>
              <a:rPr lang="en-US" dirty="0" smtClean="0"/>
              <a:t>Has to be consistent across instructions</a:t>
            </a:r>
          </a:p>
          <a:p>
            <a:endParaRPr lang="en-US" dirty="0"/>
          </a:p>
          <a:p>
            <a:r>
              <a:rPr lang="en-US" dirty="0" smtClean="0"/>
              <a:t>I’ve provided an outline:</a:t>
            </a:r>
          </a:p>
          <a:p>
            <a:pPr lvl="1"/>
            <a:r>
              <a:rPr lang="en-US" dirty="0" smtClean="0"/>
              <a:t>IF, ID, EX, MEM, WB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00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Phases to RTL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largely “stolen” from </a:t>
            </a:r>
            <a:r>
              <a:rPr lang="en-US" dirty="0" err="1" smtClean="0"/>
              <a:t>Multicycle</a:t>
            </a:r>
            <a:endParaRPr lang="en-US" dirty="0" smtClean="0"/>
          </a:p>
          <a:p>
            <a:pPr lvl="1"/>
            <a:r>
              <a:rPr lang="en-US" dirty="0" smtClean="0"/>
              <a:t>Be careful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 Nomenclature</a:t>
            </a:r>
          </a:p>
          <a:p>
            <a:pPr lvl="1"/>
            <a:r>
              <a:rPr lang="en-US" dirty="0" smtClean="0"/>
              <a:t>Values must be forwarded through the pipeline</a:t>
            </a:r>
          </a:p>
          <a:p>
            <a:pPr lvl="1"/>
            <a:r>
              <a:rPr lang="en-US" dirty="0" smtClean="0"/>
              <a:t>Name intermediate registers consistently</a:t>
            </a:r>
          </a:p>
          <a:p>
            <a:pPr lvl="2"/>
            <a:r>
              <a:rPr lang="en-US" dirty="0" smtClean="0"/>
              <a:t>e.g.  A_EX, A_MEM, A_WB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03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Schematic from RTL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to do per phase, not per instruction</a:t>
            </a:r>
          </a:p>
          <a:p>
            <a:pPr lvl="1"/>
            <a:r>
              <a:rPr lang="en-US" dirty="0" smtClean="0"/>
              <a:t>All the EX phases as once</a:t>
            </a:r>
          </a:p>
          <a:p>
            <a:pPr lvl="1"/>
            <a:endParaRPr lang="en-US" dirty="0"/>
          </a:p>
          <a:p>
            <a:r>
              <a:rPr lang="en-US" dirty="0" smtClean="0"/>
              <a:t>Separate phases skinny rectangle of DFFs</a:t>
            </a:r>
          </a:p>
          <a:p>
            <a:pPr lvl="1"/>
            <a:r>
              <a:rPr lang="en-US" dirty="0" smtClean="0"/>
              <a:t>Visually shows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7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many as </a:t>
            </a:r>
            <a:r>
              <a:rPr lang="en-US" dirty="0" err="1" smtClean="0"/>
              <a:t>Multicycle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 many inputs? Mux</a:t>
            </a:r>
          </a:p>
          <a:p>
            <a:endParaRPr lang="en-US" dirty="0"/>
          </a:p>
          <a:p>
            <a:r>
              <a:rPr lang="en-US" dirty="0" smtClean="0"/>
              <a:t>Outputs?  Write Enables</a:t>
            </a:r>
          </a:p>
          <a:p>
            <a:pPr lvl="1"/>
            <a:r>
              <a:rPr lang="en-US" dirty="0" smtClean="0"/>
              <a:t>Rare in a </a:t>
            </a:r>
            <a:r>
              <a:rPr lang="en-US" dirty="0" err="1" smtClean="0"/>
              <a:t>Multicycle</a:t>
            </a:r>
            <a:endParaRPr lang="en-US" dirty="0" smtClean="0"/>
          </a:p>
          <a:p>
            <a:pPr lvl="1"/>
            <a:r>
              <a:rPr lang="en-US" dirty="0" smtClean="0"/>
              <a:t>Typically replaced with a sequence of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56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your own Pipelined MIPS CPU</a:t>
            </a:r>
          </a:p>
          <a:p>
            <a:pPr lvl="1"/>
            <a:r>
              <a:rPr lang="en-US" dirty="0" smtClean="0"/>
              <a:t>ADD, LW, </a:t>
            </a:r>
            <a:r>
              <a:rPr lang="en-US" dirty="0" smtClean="0"/>
              <a:t>SW</a:t>
            </a:r>
            <a:endParaRPr lang="en-US" dirty="0" smtClean="0"/>
          </a:p>
          <a:p>
            <a:pPr lvl="1"/>
            <a:r>
              <a:rPr lang="en-US" dirty="0" smtClean="0"/>
              <a:t>J </a:t>
            </a:r>
            <a:r>
              <a:rPr lang="en-US" dirty="0" smtClean="0"/>
              <a:t>if you have time.  BEQ if you are rocking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 with a 5 stage pipeline:</a:t>
            </a:r>
          </a:p>
          <a:p>
            <a:pPr lvl="1"/>
            <a:r>
              <a:rPr lang="en-US" dirty="0" smtClean="0"/>
              <a:t>Instruction Fetch</a:t>
            </a:r>
          </a:p>
          <a:p>
            <a:pPr lvl="1"/>
            <a:r>
              <a:rPr lang="en-US" dirty="0" smtClean="0"/>
              <a:t>Instruction Decode / Register Fetch</a:t>
            </a:r>
          </a:p>
          <a:p>
            <a:pPr lvl="1"/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Data Memory</a:t>
            </a:r>
          </a:p>
          <a:p>
            <a:pPr lvl="1"/>
            <a:r>
              <a:rPr lang="en-US" dirty="0" smtClean="0"/>
              <a:t>Register Write </a:t>
            </a:r>
            <a:r>
              <a:rPr lang="en-US" dirty="0" smtClean="0"/>
              <a:t>Back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4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Deliverables:</a:t>
            </a:r>
          </a:p>
          <a:p>
            <a:pPr lvl="1"/>
            <a:r>
              <a:rPr lang="en-US" dirty="0" smtClean="0"/>
              <a:t>Schematic of Data path (stub out control signals)</a:t>
            </a:r>
          </a:p>
          <a:p>
            <a:pPr lvl="1"/>
            <a:r>
              <a:rPr lang="en-US" dirty="0" smtClean="0"/>
              <a:t>Control signals chart for instructions</a:t>
            </a:r>
          </a:p>
          <a:p>
            <a:pPr lvl="1"/>
            <a:r>
              <a:rPr lang="en-US" dirty="0" smtClean="0"/>
              <a:t>Pipeline chart for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Pretend to execute a simple program</a:t>
            </a:r>
          </a:p>
          <a:p>
            <a:pPr lvl="1"/>
            <a:r>
              <a:rPr lang="en-US" dirty="0" smtClean="0"/>
              <a:t>Use a homework or lecture program?</a:t>
            </a:r>
          </a:p>
          <a:p>
            <a:pPr lvl="1"/>
            <a:r>
              <a:rPr lang="en-US" dirty="0" smtClean="0"/>
              <a:t>Make a pipeline chart for this program</a:t>
            </a:r>
          </a:p>
        </p:txBody>
      </p:sp>
    </p:spTree>
    <p:extLst>
      <p:ext uri="{BB962C8B-B14F-4D97-AF65-F5344CB8AC3E}">
        <p14:creationId xmlns:p14="http://schemas.microsoft.com/office/powerpoint/2010/main" val="735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Record </a:t>
            </a:r>
            <a:r>
              <a:rPr lang="en-US" b="1" dirty="0" smtClean="0"/>
              <a:t>hazards</a:t>
            </a:r>
            <a:r>
              <a:rPr lang="en-US" dirty="0" smtClean="0"/>
              <a:t> you encounter in your design</a:t>
            </a:r>
          </a:p>
          <a:p>
            <a:pPr lvl="1"/>
            <a:r>
              <a:rPr lang="en-US" dirty="0" smtClean="0"/>
              <a:t>Trying to double use a functional unit?</a:t>
            </a:r>
          </a:p>
          <a:p>
            <a:pPr lvl="1"/>
            <a:r>
              <a:rPr lang="en-US" dirty="0" smtClean="0"/>
              <a:t>Trying to use information before it is ready?</a:t>
            </a:r>
          </a:p>
          <a:p>
            <a:pPr lvl="1"/>
            <a:r>
              <a:rPr lang="en-US" dirty="0" smtClean="0"/>
              <a:t>Can you rewrite your program to avoid them?</a:t>
            </a:r>
          </a:p>
          <a:p>
            <a:pPr lvl="2"/>
            <a:r>
              <a:rPr lang="en-US" dirty="0" smtClean="0"/>
              <a:t>Specifically when is this possible?</a:t>
            </a:r>
          </a:p>
          <a:p>
            <a:endParaRPr lang="en-US" dirty="0"/>
          </a:p>
          <a:p>
            <a:r>
              <a:rPr lang="en-US" dirty="0" smtClean="0"/>
              <a:t>These will be the basis of Monday’s class</a:t>
            </a:r>
          </a:p>
          <a:p>
            <a:pPr lvl="1"/>
            <a:r>
              <a:rPr lang="en-US" dirty="0" smtClean="0"/>
              <a:t>Come back with one specific </a:t>
            </a:r>
            <a:r>
              <a:rPr lang="en-US" dirty="0" smtClean="0"/>
              <a:t>hazard</a:t>
            </a:r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CompArch14@gmail.com</a:t>
            </a:r>
            <a:r>
              <a:rPr lang="en-US" dirty="0" smtClean="0"/>
              <a:t> “[</a:t>
            </a:r>
            <a:r>
              <a:rPr lang="en-US" dirty="0" err="1" smtClean="0"/>
              <a:t>PipeDreams</a:t>
            </a:r>
            <a:r>
              <a:rPr lang="en-US" dirty="0" smtClean="0"/>
              <a:t>]”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3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Week: Pipelining</a:t>
            </a:r>
          </a:p>
          <a:p>
            <a:r>
              <a:rPr lang="en-US" dirty="0" smtClean="0"/>
              <a:t>Monday: MP2 Test Day</a:t>
            </a:r>
          </a:p>
          <a:p>
            <a:r>
              <a:rPr lang="en-US" dirty="0" smtClean="0"/>
              <a:t>MP3 – Make a full CPU</a:t>
            </a:r>
          </a:p>
          <a:p>
            <a:r>
              <a:rPr lang="en-US" dirty="0" smtClean="0"/>
              <a:t>3 lectures on Assembly</a:t>
            </a:r>
          </a:p>
          <a:p>
            <a:r>
              <a:rPr lang="en-US" dirty="0" smtClean="0"/>
              <a:t>1 Lecture on Memory Hierarchy</a:t>
            </a:r>
          </a:p>
          <a:p>
            <a:r>
              <a:rPr lang="en-US" dirty="0" smtClean="0"/>
              <a:t>Final Projects for remainder of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Project </a:t>
            </a:r>
            <a:r>
              <a:rPr lang="en-US" dirty="0" err="1" smtClean="0"/>
              <a:t>Catagories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Video Game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LEDs</a:t>
            </a:r>
          </a:p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Mechanical Computer</a:t>
            </a:r>
          </a:p>
          <a:p>
            <a:r>
              <a:rPr lang="en-US" dirty="0" smtClean="0"/>
              <a:t>RFID</a:t>
            </a:r>
          </a:p>
          <a:p>
            <a:r>
              <a:rPr lang="en-US" dirty="0" smtClean="0"/>
              <a:t>Teach Stuff</a:t>
            </a:r>
          </a:p>
          <a:p>
            <a:r>
              <a:rPr lang="en-US" dirty="0" smtClean="0"/>
              <a:t>Testing Efficacy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Calculator</a:t>
            </a:r>
          </a:p>
          <a:p>
            <a:r>
              <a:rPr lang="en-US" dirty="0" smtClean="0"/>
              <a:t>Analog Stuff</a:t>
            </a:r>
          </a:p>
          <a:p>
            <a:r>
              <a:rPr lang="en-US" dirty="0" smtClean="0"/>
              <a:t>Neural Nets</a:t>
            </a:r>
          </a:p>
          <a:p>
            <a:r>
              <a:rPr lang="en-US" dirty="0" smtClean="0"/>
              <a:t>Snap Circuits</a:t>
            </a:r>
          </a:p>
          <a:p>
            <a:r>
              <a:rPr lang="en-US" dirty="0" smtClean="0"/>
              <a:t>Encryption/Hashing</a:t>
            </a:r>
          </a:p>
          <a:p>
            <a:r>
              <a:rPr lang="en-US" dirty="0" smtClean="0"/>
              <a:t>Low Power</a:t>
            </a:r>
          </a:p>
          <a:p>
            <a:r>
              <a:rPr lang="en-US" dirty="0" smtClean="0"/>
              <a:t>Quantify stuff</a:t>
            </a:r>
          </a:p>
          <a:p>
            <a:r>
              <a:rPr lang="en-US" dirty="0" err="1" smtClean="0"/>
              <a:t>Robitz</a:t>
            </a:r>
            <a:endParaRPr lang="en-US" dirty="0" smtClean="0"/>
          </a:p>
          <a:p>
            <a:r>
              <a:rPr lang="en-US" dirty="0" smtClean="0"/>
              <a:t>Clocks</a:t>
            </a:r>
          </a:p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Tools, Effects</a:t>
            </a:r>
          </a:p>
          <a:p>
            <a:pPr lvl="1"/>
            <a:r>
              <a:rPr lang="en-US" dirty="0" smtClean="0"/>
              <a:t>Mixer</a:t>
            </a:r>
          </a:p>
          <a:p>
            <a:pPr lvl="1"/>
            <a:r>
              <a:rPr lang="en-US" dirty="0" smtClean="0"/>
              <a:t>Effect Pedal</a:t>
            </a:r>
          </a:p>
          <a:p>
            <a:pPr lvl="1"/>
            <a:r>
              <a:rPr lang="en-US" dirty="0" smtClean="0"/>
              <a:t>Tuner</a:t>
            </a:r>
          </a:p>
          <a:p>
            <a:pPr lvl="1"/>
            <a:r>
              <a:rPr lang="en-US" dirty="0" smtClean="0"/>
              <a:t>Pitch Shifter</a:t>
            </a:r>
          </a:p>
          <a:p>
            <a:r>
              <a:rPr lang="en-US" dirty="0"/>
              <a:t>Music</a:t>
            </a:r>
          </a:p>
          <a:p>
            <a:pPr lvl="1"/>
            <a:r>
              <a:rPr lang="en-US" dirty="0" err="1"/>
              <a:t>Chiptunes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FPGA audio out</a:t>
            </a:r>
          </a:p>
          <a:p>
            <a:pPr lvl="2"/>
            <a:r>
              <a:rPr lang="en-US" dirty="0"/>
              <a:t>Clone NES?</a:t>
            </a:r>
          </a:p>
          <a:p>
            <a:pPr lvl="1"/>
            <a:r>
              <a:rPr lang="en-US" dirty="0"/>
              <a:t>Play Chords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Out:</a:t>
            </a:r>
          </a:p>
          <a:p>
            <a:pPr lvl="1"/>
            <a:r>
              <a:rPr lang="en-US" dirty="0" err="1" smtClean="0"/>
              <a:t>FantomenK</a:t>
            </a:r>
            <a:endParaRPr lang="en-US" dirty="0" smtClean="0"/>
          </a:p>
          <a:p>
            <a:pPr lvl="2"/>
            <a:r>
              <a:rPr lang="en-US" dirty="0" smtClean="0"/>
              <a:t>Audio Avenue</a:t>
            </a:r>
          </a:p>
          <a:p>
            <a:pPr lvl="2"/>
            <a:r>
              <a:rPr lang="en-US" dirty="0" smtClean="0"/>
              <a:t>The Massacre</a:t>
            </a:r>
          </a:p>
          <a:p>
            <a:pPr lvl="1"/>
            <a:r>
              <a:rPr lang="en-US" dirty="0" err="1" smtClean="0"/>
              <a:t>BossFight</a:t>
            </a:r>
            <a:endParaRPr lang="en-US" dirty="0" smtClean="0"/>
          </a:p>
          <a:p>
            <a:pPr lvl="2"/>
            <a:r>
              <a:rPr lang="en-US" dirty="0" smtClean="0"/>
              <a:t>Milky Ways</a:t>
            </a:r>
          </a:p>
          <a:p>
            <a:pPr lvl="1"/>
            <a:r>
              <a:rPr lang="en-US" dirty="0" smtClean="0"/>
              <a:t>8 bit collective</a:t>
            </a:r>
          </a:p>
          <a:p>
            <a:pPr lvl="1"/>
            <a:r>
              <a:rPr lang="en-US" dirty="0" err="1" smtClean="0"/>
              <a:t>Chiptunes</a:t>
            </a:r>
            <a:endParaRPr lang="en-US" dirty="0" smtClean="0"/>
          </a:p>
          <a:p>
            <a:pPr lvl="1"/>
            <a:r>
              <a:rPr lang="en-US" dirty="0" smtClean="0"/>
              <a:t>LSDJ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Pong</a:t>
            </a:r>
          </a:p>
          <a:p>
            <a:pPr lvl="1"/>
            <a:r>
              <a:rPr lang="en-US" dirty="0" smtClean="0"/>
              <a:t>Snake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TicTacToe</a:t>
            </a:r>
            <a:endParaRPr lang="en-US" dirty="0" smtClean="0"/>
          </a:p>
          <a:p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DCPU-16?</a:t>
            </a:r>
          </a:p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Video Display</a:t>
            </a:r>
          </a:p>
          <a:p>
            <a:pPr lvl="1"/>
            <a:r>
              <a:rPr lang="en-US" dirty="0" smtClean="0"/>
              <a:t>NTSC</a:t>
            </a:r>
          </a:p>
          <a:p>
            <a:pPr lvl="1"/>
            <a:r>
              <a:rPr lang="en-US" dirty="0" smtClean="0"/>
              <a:t>CRT</a:t>
            </a:r>
          </a:p>
          <a:p>
            <a:pPr lvl="1"/>
            <a:r>
              <a:rPr lang="en-US" dirty="0" smtClean="0"/>
              <a:t>HDMI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Play video?</a:t>
            </a:r>
          </a:p>
          <a:p>
            <a:endParaRPr lang="en-US" dirty="0"/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Math Go Fast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Cryptanalysis</a:t>
            </a:r>
          </a:p>
          <a:p>
            <a:pPr lvl="1"/>
            <a:r>
              <a:rPr lang="en-US" dirty="0" smtClean="0"/>
              <a:t>Hashing</a:t>
            </a:r>
          </a:p>
          <a:p>
            <a:pPr lvl="1"/>
            <a:r>
              <a:rPr lang="en-US" dirty="0" err="1" smtClean="0"/>
              <a:t>LinAlg</a:t>
            </a:r>
            <a:endParaRPr lang="en-US" dirty="0" smtClean="0"/>
          </a:p>
          <a:p>
            <a:pPr lvl="1"/>
            <a:r>
              <a:rPr lang="en-US" dirty="0" smtClean="0"/>
              <a:t>Matrices</a:t>
            </a:r>
          </a:p>
          <a:p>
            <a:pPr lvl="1"/>
            <a:r>
              <a:rPr lang="en-US" dirty="0" smtClean="0"/>
              <a:t>Fractals</a:t>
            </a:r>
          </a:p>
          <a:p>
            <a:pPr lvl="1"/>
            <a:r>
              <a:rPr lang="en-US" dirty="0" smtClean="0"/>
              <a:t>ODEs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err="1" smtClean="0"/>
              <a:t>Bitcoins</a:t>
            </a:r>
            <a:endParaRPr lang="en-US" dirty="0" smtClean="0"/>
          </a:p>
          <a:p>
            <a:pPr lvl="1"/>
            <a:r>
              <a:rPr lang="en-US" dirty="0" smtClean="0"/>
              <a:t>DIY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Logic Go Fast</a:t>
            </a:r>
          </a:p>
          <a:p>
            <a:pPr lvl="1"/>
            <a:r>
              <a:rPr lang="en-US" dirty="0" smtClean="0"/>
              <a:t>Faster ALUs</a:t>
            </a:r>
          </a:p>
          <a:p>
            <a:pPr lvl="1"/>
            <a:r>
              <a:rPr lang="en-US" dirty="0" smtClean="0"/>
              <a:t>MMU</a:t>
            </a:r>
          </a:p>
          <a:p>
            <a:pPr lvl="1"/>
            <a:r>
              <a:rPr lang="en-US" dirty="0" smtClean="0"/>
              <a:t>GPU Architecture</a:t>
            </a:r>
          </a:p>
          <a:p>
            <a:pPr lvl="1"/>
            <a:endParaRPr lang="en-US" dirty="0"/>
          </a:p>
          <a:p>
            <a:r>
              <a:rPr lang="en-US" dirty="0" smtClean="0"/>
              <a:t>Architectures</a:t>
            </a:r>
          </a:p>
          <a:p>
            <a:pPr lvl="1"/>
            <a:r>
              <a:rPr lang="en-US" strike="sngStrike" dirty="0" smtClean="0"/>
              <a:t>Quantum</a:t>
            </a:r>
          </a:p>
          <a:p>
            <a:pPr lvl="1"/>
            <a:r>
              <a:rPr lang="en-US" dirty="0" smtClean="0"/>
              <a:t>Low Power</a:t>
            </a:r>
          </a:p>
          <a:p>
            <a:pPr lvl="1"/>
            <a:r>
              <a:rPr lang="en-US" dirty="0" smtClean="0"/>
              <a:t>FPGA Inception</a:t>
            </a:r>
          </a:p>
          <a:p>
            <a:pPr lvl="1"/>
            <a:r>
              <a:rPr lang="en-US" strike="sngStrike" dirty="0" smtClean="0"/>
              <a:t>Neural Networks</a:t>
            </a:r>
          </a:p>
          <a:p>
            <a:pPr lvl="1"/>
            <a:r>
              <a:rPr lang="en-US" dirty="0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Robots</a:t>
            </a:r>
          </a:p>
          <a:p>
            <a:pPr lvl="1"/>
            <a:r>
              <a:rPr lang="en-US" dirty="0" smtClean="0"/>
              <a:t>PWM Out (TOO EASY)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Motor Control</a:t>
            </a:r>
          </a:p>
          <a:p>
            <a:endParaRPr lang="en-US" dirty="0" smtClean="0"/>
          </a:p>
          <a:p>
            <a:r>
              <a:rPr lang="en-US" dirty="0" err="1" smtClean="0"/>
              <a:t>Blinky</a:t>
            </a:r>
            <a:r>
              <a:rPr lang="en-US" dirty="0" smtClean="0"/>
              <a:t> </a:t>
            </a:r>
            <a:r>
              <a:rPr lang="en-US" dirty="0"/>
              <a:t>Lights</a:t>
            </a:r>
          </a:p>
          <a:p>
            <a:pPr lvl="1"/>
            <a:r>
              <a:rPr lang="en-US" dirty="0"/>
              <a:t>On a Unicycle</a:t>
            </a:r>
          </a:p>
          <a:p>
            <a:pPr lvl="1"/>
            <a:r>
              <a:rPr lang="en-US" dirty="0"/>
              <a:t>On a light show</a:t>
            </a:r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the midterm 4reel</a:t>
            </a:r>
          </a:p>
          <a:p>
            <a:pPr lvl="1"/>
            <a:endParaRPr lang="en-US" dirty="0" smtClean="0"/>
          </a:p>
          <a:p>
            <a:r>
              <a:rPr lang="en-US" dirty="0"/>
              <a:t>Snap Circuits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Clocks</a:t>
            </a:r>
          </a:p>
          <a:p>
            <a:pPr lvl="1"/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Binary Coded Decimal</a:t>
            </a:r>
          </a:p>
          <a:p>
            <a:pPr lvl="1"/>
            <a:endParaRPr lang="en-US" dirty="0"/>
          </a:p>
          <a:p>
            <a:r>
              <a:rPr lang="en-US" dirty="0" smtClean="0"/>
              <a:t>RFID (</a:t>
            </a:r>
            <a:r>
              <a:rPr lang="en-US" dirty="0" err="1" smtClean="0"/>
              <a:t>Prox</a:t>
            </a:r>
            <a:r>
              <a:rPr lang="en-US" dirty="0" smtClean="0"/>
              <a:t> Card)</a:t>
            </a:r>
          </a:p>
          <a:p>
            <a:pPr lvl="1"/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“Gun”</a:t>
            </a:r>
          </a:p>
          <a:p>
            <a:pPr lvl="1"/>
            <a:endParaRPr lang="en-US" dirty="0"/>
          </a:p>
          <a:p>
            <a:r>
              <a:rPr lang="en-US" dirty="0" smtClean="0"/>
              <a:t>FPAAs</a:t>
            </a:r>
          </a:p>
          <a:p>
            <a:pPr lvl="1"/>
            <a:r>
              <a:rPr lang="en-US" dirty="0" smtClean="0"/>
              <a:t>Oscilloscope?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19274</TotalTime>
  <Words>1611</Words>
  <Application>Microsoft Office PowerPoint</Application>
  <PresentationFormat>On-screen Show (4:3)</PresentationFormat>
  <Paragraphs>743</Paragraphs>
  <Slides>36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b1111 Pipelining</vt:lpstr>
      <vt:lpstr>Acknowledgements</vt:lpstr>
      <vt:lpstr>Today</vt:lpstr>
      <vt:lpstr>State Of The Class</vt:lpstr>
      <vt:lpstr>Cool Project Catagories</vt:lpstr>
      <vt:lpstr>Audio</vt:lpstr>
      <vt:lpstr>Video…</vt:lpstr>
      <vt:lpstr>Deep Dives</vt:lpstr>
      <vt:lpstr>PowerPoint Presentation</vt:lpstr>
      <vt:lpstr>Pedagogy</vt:lpstr>
      <vt:lpstr>Unofficial Homework</vt:lpstr>
      <vt:lpstr>Single Cycle, Multiple Cycle, vs. Pipeline</vt:lpstr>
      <vt:lpstr>Recap</vt:lpstr>
      <vt:lpstr>Pipelining</vt:lpstr>
      <vt:lpstr>Sequential Laundry</vt:lpstr>
      <vt:lpstr>Pipelined Laundry: Start work ASAP</vt:lpstr>
      <vt:lpstr>PowerPoint Presentation</vt:lpstr>
      <vt:lpstr>Pipelined Execution</vt:lpstr>
      <vt:lpstr>Single Cycle, Multiple Cycle, vs. Pipeline</vt:lpstr>
      <vt:lpstr>Why Pipeline?</vt:lpstr>
      <vt:lpstr>Rules of Pipelining</vt:lpstr>
      <vt:lpstr>Pipelined Datapath</vt:lpstr>
      <vt:lpstr>Pipelined Control</vt:lpstr>
      <vt:lpstr>Pipelining the Load Instruction</vt:lpstr>
      <vt:lpstr>The Four Stages of R-type</vt:lpstr>
      <vt:lpstr>Structural Hazard</vt:lpstr>
      <vt:lpstr>Structural Hazard</vt:lpstr>
      <vt:lpstr>Structural Hazard: Solved</vt:lpstr>
      <vt:lpstr>DIY Pipelining Process</vt:lpstr>
      <vt:lpstr>Break Instructions into Phases</vt:lpstr>
      <vt:lpstr>Translate Phases to RTL</vt:lpstr>
      <vt:lpstr>Create Schematic from RTL</vt:lpstr>
      <vt:lpstr>Resolve Conflicts</vt:lpstr>
      <vt:lpstr>DIY Pipelining</vt:lpstr>
      <vt:lpstr>DIY Pipelining</vt:lpstr>
      <vt:lpstr>DIY Pipelining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b10000 Pipelining</dc:title>
  <dc:creator>Eric</dc:creator>
  <cp:lastModifiedBy>Eric</cp:lastModifiedBy>
  <cp:revision>31</cp:revision>
  <dcterms:created xsi:type="dcterms:W3CDTF">2012-11-01T03:27:37Z</dcterms:created>
  <dcterms:modified xsi:type="dcterms:W3CDTF">2014-10-30T03:42:49Z</dcterms:modified>
</cp:coreProperties>
</file>