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1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92" r:id="rId3"/>
    <p:sldId id="258" r:id="rId4"/>
    <p:sldId id="261" r:id="rId5"/>
    <p:sldId id="263" r:id="rId6"/>
    <p:sldId id="264" r:id="rId7"/>
    <p:sldId id="265" r:id="rId8"/>
    <p:sldId id="278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8" r:id="rId19"/>
    <p:sldId id="275" r:id="rId20"/>
    <p:sldId id="276" r:id="rId21"/>
    <p:sldId id="277" r:id="rId22"/>
    <p:sldId id="280" r:id="rId23"/>
    <p:sldId id="281" r:id="rId24"/>
    <p:sldId id="289" r:id="rId25"/>
    <p:sldId id="290" r:id="rId26"/>
    <p:sldId id="279" r:id="rId27"/>
    <p:sldId id="282" r:id="rId28"/>
    <p:sldId id="285" r:id="rId29"/>
    <p:sldId id="284" r:id="rId30"/>
    <p:sldId id="287" r:id="rId31"/>
    <p:sldId id="296" r:id="rId32"/>
    <p:sldId id="286" r:id="rId33"/>
    <p:sldId id="293" r:id="rId34"/>
    <p:sldId id="294" r:id="rId35"/>
    <p:sldId id="295" r:id="rId36"/>
    <p:sldId id="283" r:id="rId37"/>
    <p:sldId id="26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24" autoAdjust="0"/>
  </p:normalViewPr>
  <p:slideViewPr>
    <p:cSldViewPr>
      <p:cViewPr>
        <p:scale>
          <a:sx n="75" d="100"/>
          <a:sy n="75" d="100"/>
        </p:scale>
        <p:origin x="-2664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C5279-8FE7-4B5D-ADA6-B1BDCDAEF47A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F9A39-E17F-4E13-8895-9EDE6DE289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designs were updating “late”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9A39-E17F-4E13-8895-9EDE6DE2892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can fill that spot ~60%</a:t>
            </a:r>
            <a:r>
              <a:rPr lang="en-US" baseline="0" dirty="0" smtClean="0"/>
              <a:t> of the time</a:t>
            </a:r>
          </a:p>
          <a:p>
            <a:r>
              <a:rPr lang="en-US" baseline="0" dirty="0" smtClean="0"/>
              <a:t>The information computed is useful ~80% of the time</a:t>
            </a:r>
          </a:p>
          <a:p>
            <a:r>
              <a:rPr lang="en-US" baseline="0" dirty="0" smtClean="0"/>
              <a:t>Wave hands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9A39-E17F-4E13-8895-9EDE6DE2892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roads diverged in a yellow wood,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sorry I could not travel both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be one traveler, long I stood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looked down one as far as I could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where it bent in the undergrowth;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took the other, as just as fair,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having perhaps the better claim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it was grassy and wanted wear,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as for that the passing there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 worn them really about the same,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both that morning equally lay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leaves no step had trodden black.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Oh, I marked the first for another day!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Yet knowing how way leads on to way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doubted if I should ever come back.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shall be telling this with a sigh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Somewhere ages and ages hence: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roads diverged in a wood, and I,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took the one less traveled by,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that has made all the difference. </a:t>
            </a:r>
            <a:endParaRPr lang="en-US" dirty="0" smtClean="0"/>
          </a:p>
          <a:p>
            <a:r>
              <a:rPr lang="en-US" dirty="0" smtClean="0"/>
              <a:t>Mountain Interval, 1920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9A39-E17F-4E13-8895-9EDE6DE2892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 instead of count?</a:t>
            </a:r>
            <a:r>
              <a:rPr lang="en-US" baseline="0" dirty="0" smtClean="0"/>
              <a:t> In addition to counting?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9A39-E17F-4E13-8895-9EDE6DE2892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7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8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3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0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9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2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3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1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3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8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518AA-1066-48D1-8607-403F5819B6BC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80.xml"/><Relationship Id="rId18" Type="http://schemas.openxmlformats.org/officeDocument/2006/relationships/tags" Target="../tags/tag185.xml"/><Relationship Id="rId26" Type="http://schemas.openxmlformats.org/officeDocument/2006/relationships/tags" Target="../tags/tag193.xml"/><Relationship Id="rId39" Type="http://schemas.openxmlformats.org/officeDocument/2006/relationships/tags" Target="../tags/tag206.xml"/><Relationship Id="rId21" Type="http://schemas.openxmlformats.org/officeDocument/2006/relationships/tags" Target="../tags/tag188.xml"/><Relationship Id="rId34" Type="http://schemas.openxmlformats.org/officeDocument/2006/relationships/tags" Target="../tags/tag201.xml"/><Relationship Id="rId42" Type="http://schemas.openxmlformats.org/officeDocument/2006/relationships/tags" Target="../tags/tag209.xml"/><Relationship Id="rId47" Type="http://schemas.openxmlformats.org/officeDocument/2006/relationships/tags" Target="../tags/tag214.xml"/><Relationship Id="rId50" Type="http://schemas.openxmlformats.org/officeDocument/2006/relationships/tags" Target="../tags/tag217.xml"/><Relationship Id="rId55" Type="http://schemas.openxmlformats.org/officeDocument/2006/relationships/tags" Target="../tags/tag222.xml"/><Relationship Id="rId63" Type="http://schemas.openxmlformats.org/officeDocument/2006/relationships/tags" Target="../tags/tag230.xml"/><Relationship Id="rId68" Type="http://schemas.openxmlformats.org/officeDocument/2006/relationships/tags" Target="../tags/tag235.xml"/><Relationship Id="rId76" Type="http://schemas.openxmlformats.org/officeDocument/2006/relationships/tags" Target="../tags/tag243.xml"/><Relationship Id="rId7" Type="http://schemas.openxmlformats.org/officeDocument/2006/relationships/tags" Target="../tags/tag174.xml"/><Relationship Id="rId71" Type="http://schemas.openxmlformats.org/officeDocument/2006/relationships/tags" Target="../tags/tag238.xml"/><Relationship Id="rId2" Type="http://schemas.openxmlformats.org/officeDocument/2006/relationships/tags" Target="../tags/tag169.xml"/><Relationship Id="rId16" Type="http://schemas.openxmlformats.org/officeDocument/2006/relationships/tags" Target="../tags/tag183.xml"/><Relationship Id="rId29" Type="http://schemas.openxmlformats.org/officeDocument/2006/relationships/tags" Target="../tags/tag196.xml"/><Relationship Id="rId11" Type="http://schemas.openxmlformats.org/officeDocument/2006/relationships/tags" Target="../tags/tag178.xml"/><Relationship Id="rId24" Type="http://schemas.openxmlformats.org/officeDocument/2006/relationships/tags" Target="../tags/tag191.xml"/><Relationship Id="rId32" Type="http://schemas.openxmlformats.org/officeDocument/2006/relationships/tags" Target="../tags/tag199.xml"/><Relationship Id="rId37" Type="http://schemas.openxmlformats.org/officeDocument/2006/relationships/tags" Target="../tags/tag204.xml"/><Relationship Id="rId40" Type="http://schemas.openxmlformats.org/officeDocument/2006/relationships/tags" Target="../tags/tag207.xml"/><Relationship Id="rId45" Type="http://schemas.openxmlformats.org/officeDocument/2006/relationships/tags" Target="../tags/tag212.xml"/><Relationship Id="rId53" Type="http://schemas.openxmlformats.org/officeDocument/2006/relationships/tags" Target="../tags/tag220.xml"/><Relationship Id="rId58" Type="http://schemas.openxmlformats.org/officeDocument/2006/relationships/tags" Target="../tags/tag225.xml"/><Relationship Id="rId66" Type="http://schemas.openxmlformats.org/officeDocument/2006/relationships/tags" Target="../tags/tag233.xml"/><Relationship Id="rId74" Type="http://schemas.openxmlformats.org/officeDocument/2006/relationships/tags" Target="../tags/tag241.xml"/><Relationship Id="rId79" Type="http://schemas.openxmlformats.org/officeDocument/2006/relationships/slideLayout" Target="../slideLayouts/slideLayout2.xml"/><Relationship Id="rId5" Type="http://schemas.openxmlformats.org/officeDocument/2006/relationships/tags" Target="../tags/tag172.xml"/><Relationship Id="rId61" Type="http://schemas.openxmlformats.org/officeDocument/2006/relationships/tags" Target="../tags/tag228.xml"/><Relationship Id="rId10" Type="http://schemas.openxmlformats.org/officeDocument/2006/relationships/tags" Target="../tags/tag177.xml"/><Relationship Id="rId19" Type="http://schemas.openxmlformats.org/officeDocument/2006/relationships/tags" Target="../tags/tag186.xml"/><Relationship Id="rId31" Type="http://schemas.openxmlformats.org/officeDocument/2006/relationships/tags" Target="../tags/tag198.xml"/><Relationship Id="rId44" Type="http://schemas.openxmlformats.org/officeDocument/2006/relationships/tags" Target="../tags/tag211.xml"/><Relationship Id="rId52" Type="http://schemas.openxmlformats.org/officeDocument/2006/relationships/tags" Target="../tags/tag219.xml"/><Relationship Id="rId60" Type="http://schemas.openxmlformats.org/officeDocument/2006/relationships/tags" Target="../tags/tag227.xml"/><Relationship Id="rId65" Type="http://schemas.openxmlformats.org/officeDocument/2006/relationships/tags" Target="../tags/tag232.xml"/><Relationship Id="rId73" Type="http://schemas.openxmlformats.org/officeDocument/2006/relationships/tags" Target="../tags/tag240.xml"/><Relationship Id="rId78" Type="http://schemas.openxmlformats.org/officeDocument/2006/relationships/tags" Target="../tags/tag245.xml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4" Type="http://schemas.openxmlformats.org/officeDocument/2006/relationships/tags" Target="../tags/tag181.xml"/><Relationship Id="rId22" Type="http://schemas.openxmlformats.org/officeDocument/2006/relationships/tags" Target="../tags/tag189.xml"/><Relationship Id="rId27" Type="http://schemas.openxmlformats.org/officeDocument/2006/relationships/tags" Target="../tags/tag194.xml"/><Relationship Id="rId30" Type="http://schemas.openxmlformats.org/officeDocument/2006/relationships/tags" Target="../tags/tag197.xml"/><Relationship Id="rId35" Type="http://schemas.openxmlformats.org/officeDocument/2006/relationships/tags" Target="../tags/tag202.xml"/><Relationship Id="rId43" Type="http://schemas.openxmlformats.org/officeDocument/2006/relationships/tags" Target="../tags/tag210.xml"/><Relationship Id="rId48" Type="http://schemas.openxmlformats.org/officeDocument/2006/relationships/tags" Target="../tags/tag215.xml"/><Relationship Id="rId56" Type="http://schemas.openxmlformats.org/officeDocument/2006/relationships/tags" Target="../tags/tag223.xml"/><Relationship Id="rId64" Type="http://schemas.openxmlformats.org/officeDocument/2006/relationships/tags" Target="../tags/tag231.xml"/><Relationship Id="rId69" Type="http://schemas.openxmlformats.org/officeDocument/2006/relationships/tags" Target="../tags/tag236.xml"/><Relationship Id="rId77" Type="http://schemas.openxmlformats.org/officeDocument/2006/relationships/tags" Target="../tags/tag244.xml"/><Relationship Id="rId8" Type="http://schemas.openxmlformats.org/officeDocument/2006/relationships/tags" Target="../tags/tag175.xml"/><Relationship Id="rId51" Type="http://schemas.openxmlformats.org/officeDocument/2006/relationships/tags" Target="../tags/tag218.xml"/><Relationship Id="rId72" Type="http://schemas.openxmlformats.org/officeDocument/2006/relationships/tags" Target="../tags/tag239.xml"/><Relationship Id="rId3" Type="http://schemas.openxmlformats.org/officeDocument/2006/relationships/tags" Target="../tags/tag170.xml"/><Relationship Id="rId12" Type="http://schemas.openxmlformats.org/officeDocument/2006/relationships/tags" Target="../tags/tag179.xml"/><Relationship Id="rId17" Type="http://schemas.openxmlformats.org/officeDocument/2006/relationships/tags" Target="../tags/tag184.xml"/><Relationship Id="rId25" Type="http://schemas.openxmlformats.org/officeDocument/2006/relationships/tags" Target="../tags/tag192.xml"/><Relationship Id="rId33" Type="http://schemas.openxmlformats.org/officeDocument/2006/relationships/tags" Target="../tags/tag200.xml"/><Relationship Id="rId38" Type="http://schemas.openxmlformats.org/officeDocument/2006/relationships/tags" Target="../tags/tag205.xml"/><Relationship Id="rId46" Type="http://schemas.openxmlformats.org/officeDocument/2006/relationships/tags" Target="../tags/tag213.xml"/><Relationship Id="rId59" Type="http://schemas.openxmlformats.org/officeDocument/2006/relationships/tags" Target="../tags/tag226.xml"/><Relationship Id="rId67" Type="http://schemas.openxmlformats.org/officeDocument/2006/relationships/tags" Target="../tags/tag234.xml"/><Relationship Id="rId20" Type="http://schemas.openxmlformats.org/officeDocument/2006/relationships/tags" Target="../tags/tag187.xml"/><Relationship Id="rId41" Type="http://schemas.openxmlformats.org/officeDocument/2006/relationships/tags" Target="../tags/tag208.xml"/><Relationship Id="rId54" Type="http://schemas.openxmlformats.org/officeDocument/2006/relationships/tags" Target="../tags/tag221.xml"/><Relationship Id="rId62" Type="http://schemas.openxmlformats.org/officeDocument/2006/relationships/tags" Target="../tags/tag229.xml"/><Relationship Id="rId70" Type="http://schemas.openxmlformats.org/officeDocument/2006/relationships/tags" Target="../tags/tag237.xml"/><Relationship Id="rId75" Type="http://schemas.openxmlformats.org/officeDocument/2006/relationships/tags" Target="../tags/tag242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5" Type="http://schemas.openxmlformats.org/officeDocument/2006/relationships/tags" Target="../tags/tag182.xml"/><Relationship Id="rId23" Type="http://schemas.openxmlformats.org/officeDocument/2006/relationships/tags" Target="../tags/tag190.xml"/><Relationship Id="rId28" Type="http://schemas.openxmlformats.org/officeDocument/2006/relationships/tags" Target="../tags/tag195.xml"/><Relationship Id="rId36" Type="http://schemas.openxmlformats.org/officeDocument/2006/relationships/tags" Target="../tags/tag203.xml"/><Relationship Id="rId49" Type="http://schemas.openxmlformats.org/officeDocument/2006/relationships/tags" Target="../tags/tag216.xml"/><Relationship Id="rId57" Type="http://schemas.openxmlformats.org/officeDocument/2006/relationships/tags" Target="../tags/tag224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258.xml"/><Relationship Id="rId18" Type="http://schemas.openxmlformats.org/officeDocument/2006/relationships/tags" Target="../tags/tag263.xml"/><Relationship Id="rId26" Type="http://schemas.openxmlformats.org/officeDocument/2006/relationships/tags" Target="../tags/tag271.xml"/><Relationship Id="rId39" Type="http://schemas.openxmlformats.org/officeDocument/2006/relationships/tags" Target="../tags/tag284.xml"/><Relationship Id="rId21" Type="http://schemas.openxmlformats.org/officeDocument/2006/relationships/tags" Target="../tags/tag266.xml"/><Relationship Id="rId34" Type="http://schemas.openxmlformats.org/officeDocument/2006/relationships/tags" Target="../tags/tag279.xml"/><Relationship Id="rId42" Type="http://schemas.openxmlformats.org/officeDocument/2006/relationships/tags" Target="../tags/tag287.xml"/><Relationship Id="rId47" Type="http://schemas.openxmlformats.org/officeDocument/2006/relationships/tags" Target="../tags/tag292.xml"/><Relationship Id="rId50" Type="http://schemas.openxmlformats.org/officeDocument/2006/relationships/tags" Target="../tags/tag295.xml"/><Relationship Id="rId55" Type="http://schemas.openxmlformats.org/officeDocument/2006/relationships/tags" Target="../tags/tag300.xml"/><Relationship Id="rId63" Type="http://schemas.openxmlformats.org/officeDocument/2006/relationships/tags" Target="../tags/tag308.xml"/><Relationship Id="rId68" Type="http://schemas.openxmlformats.org/officeDocument/2006/relationships/tags" Target="../tags/tag313.xml"/><Relationship Id="rId76" Type="http://schemas.openxmlformats.org/officeDocument/2006/relationships/tags" Target="../tags/tag321.xml"/><Relationship Id="rId84" Type="http://schemas.openxmlformats.org/officeDocument/2006/relationships/tags" Target="../tags/tag329.xml"/><Relationship Id="rId89" Type="http://schemas.openxmlformats.org/officeDocument/2006/relationships/slideLayout" Target="../slideLayouts/slideLayout2.xml"/><Relationship Id="rId7" Type="http://schemas.openxmlformats.org/officeDocument/2006/relationships/tags" Target="../tags/tag252.xml"/><Relationship Id="rId71" Type="http://schemas.openxmlformats.org/officeDocument/2006/relationships/tags" Target="../tags/tag316.xml"/><Relationship Id="rId2" Type="http://schemas.openxmlformats.org/officeDocument/2006/relationships/tags" Target="../tags/tag247.xml"/><Relationship Id="rId16" Type="http://schemas.openxmlformats.org/officeDocument/2006/relationships/tags" Target="../tags/tag261.xml"/><Relationship Id="rId29" Type="http://schemas.openxmlformats.org/officeDocument/2006/relationships/tags" Target="../tags/tag274.xml"/><Relationship Id="rId11" Type="http://schemas.openxmlformats.org/officeDocument/2006/relationships/tags" Target="../tags/tag256.xml"/><Relationship Id="rId24" Type="http://schemas.openxmlformats.org/officeDocument/2006/relationships/tags" Target="../tags/tag269.xml"/><Relationship Id="rId32" Type="http://schemas.openxmlformats.org/officeDocument/2006/relationships/tags" Target="../tags/tag277.xml"/><Relationship Id="rId37" Type="http://schemas.openxmlformats.org/officeDocument/2006/relationships/tags" Target="../tags/tag282.xml"/><Relationship Id="rId40" Type="http://schemas.openxmlformats.org/officeDocument/2006/relationships/tags" Target="../tags/tag285.xml"/><Relationship Id="rId45" Type="http://schemas.openxmlformats.org/officeDocument/2006/relationships/tags" Target="../tags/tag290.xml"/><Relationship Id="rId53" Type="http://schemas.openxmlformats.org/officeDocument/2006/relationships/tags" Target="../tags/tag298.xml"/><Relationship Id="rId58" Type="http://schemas.openxmlformats.org/officeDocument/2006/relationships/tags" Target="../tags/tag303.xml"/><Relationship Id="rId66" Type="http://schemas.openxmlformats.org/officeDocument/2006/relationships/tags" Target="../tags/tag311.xml"/><Relationship Id="rId74" Type="http://schemas.openxmlformats.org/officeDocument/2006/relationships/tags" Target="../tags/tag319.xml"/><Relationship Id="rId79" Type="http://schemas.openxmlformats.org/officeDocument/2006/relationships/tags" Target="../tags/tag324.xml"/><Relationship Id="rId87" Type="http://schemas.openxmlformats.org/officeDocument/2006/relationships/tags" Target="../tags/tag332.xml"/><Relationship Id="rId5" Type="http://schemas.openxmlformats.org/officeDocument/2006/relationships/tags" Target="../tags/tag250.xml"/><Relationship Id="rId61" Type="http://schemas.openxmlformats.org/officeDocument/2006/relationships/tags" Target="../tags/tag306.xml"/><Relationship Id="rId82" Type="http://schemas.openxmlformats.org/officeDocument/2006/relationships/tags" Target="../tags/tag327.xml"/><Relationship Id="rId19" Type="http://schemas.openxmlformats.org/officeDocument/2006/relationships/tags" Target="../tags/tag264.xml"/><Relationship Id="rId4" Type="http://schemas.openxmlformats.org/officeDocument/2006/relationships/tags" Target="../tags/tag249.xml"/><Relationship Id="rId9" Type="http://schemas.openxmlformats.org/officeDocument/2006/relationships/tags" Target="../tags/tag254.xml"/><Relationship Id="rId14" Type="http://schemas.openxmlformats.org/officeDocument/2006/relationships/tags" Target="../tags/tag259.xml"/><Relationship Id="rId22" Type="http://schemas.openxmlformats.org/officeDocument/2006/relationships/tags" Target="../tags/tag267.xml"/><Relationship Id="rId27" Type="http://schemas.openxmlformats.org/officeDocument/2006/relationships/tags" Target="../tags/tag272.xml"/><Relationship Id="rId30" Type="http://schemas.openxmlformats.org/officeDocument/2006/relationships/tags" Target="../tags/tag275.xml"/><Relationship Id="rId35" Type="http://schemas.openxmlformats.org/officeDocument/2006/relationships/tags" Target="../tags/tag280.xml"/><Relationship Id="rId43" Type="http://schemas.openxmlformats.org/officeDocument/2006/relationships/tags" Target="../tags/tag288.xml"/><Relationship Id="rId48" Type="http://schemas.openxmlformats.org/officeDocument/2006/relationships/tags" Target="../tags/tag293.xml"/><Relationship Id="rId56" Type="http://schemas.openxmlformats.org/officeDocument/2006/relationships/tags" Target="../tags/tag301.xml"/><Relationship Id="rId64" Type="http://schemas.openxmlformats.org/officeDocument/2006/relationships/tags" Target="../tags/tag309.xml"/><Relationship Id="rId69" Type="http://schemas.openxmlformats.org/officeDocument/2006/relationships/tags" Target="../tags/tag314.xml"/><Relationship Id="rId77" Type="http://schemas.openxmlformats.org/officeDocument/2006/relationships/tags" Target="../tags/tag322.xml"/><Relationship Id="rId8" Type="http://schemas.openxmlformats.org/officeDocument/2006/relationships/tags" Target="../tags/tag253.xml"/><Relationship Id="rId51" Type="http://schemas.openxmlformats.org/officeDocument/2006/relationships/tags" Target="../tags/tag296.xml"/><Relationship Id="rId72" Type="http://schemas.openxmlformats.org/officeDocument/2006/relationships/tags" Target="../tags/tag317.xml"/><Relationship Id="rId80" Type="http://schemas.openxmlformats.org/officeDocument/2006/relationships/tags" Target="../tags/tag325.xml"/><Relationship Id="rId85" Type="http://schemas.openxmlformats.org/officeDocument/2006/relationships/tags" Target="../tags/tag330.xml"/><Relationship Id="rId3" Type="http://schemas.openxmlformats.org/officeDocument/2006/relationships/tags" Target="../tags/tag248.xml"/><Relationship Id="rId12" Type="http://schemas.openxmlformats.org/officeDocument/2006/relationships/tags" Target="../tags/tag257.xml"/><Relationship Id="rId17" Type="http://schemas.openxmlformats.org/officeDocument/2006/relationships/tags" Target="../tags/tag262.xml"/><Relationship Id="rId25" Type="http://schemas.openxmlformats.org/officeDocument/2006/relationships/tags" Target="../tags/tag270.xml"/><Relationship Id="rId33" Type="http://schemas.openxmlformats.org/officeDocument/2006/relationships/tags" Target="../tags/tag278.xml"/><Relationship Id="rId38" Type="http://schemas.openxmlformats.org/officeDocument/2006/relationships/tags" Target="../tags/tag283.xml"/><Relationship Id="rId46" Type="http://schemas.openxmlformats.org/officeDocument/2006/relationships/tags" Target="../tags/tag291.xml"/><Relationship Id="rId59" Type="http://schemas.openxmlformats.org/officeDocument/2006/relationships/tags" Target="../tags/tag304.xml"/><Relationship Id="rId67" Type="http://schemas.openxmlformats.org/officeDocument/2006/relationships/tags" Target="../tags/tag312.xml"/><Relationship Id="rId20" Type="http://schemas.openxmlformats.org/officeDocument/2006/relationships/tags" Target="../tags/tag265.xml"/><Relationship Id="rId41" Type="http://schemas.openxmlformats.org/officeDocument/2006/relationships/tags" Target="../tags/tag286.xml"/><Relationship Id="rId54" Type="http://schemas.openxmlformats.org/officeDocument/2006/relationships/tags" Target="../tags/tag299.xml"/><Relationship Id="rId62" Type="http://schemas.openxmlformats.org/officeDocument/2006/relationships/tags" Target="../tags/tag307.xml"/><Relationship Id="rId70" Type="http://schemas.openxmlformats.org/officeDocument/2006/relationships/tags" Target="../tags/tag315.xml"/><Relationship Id="rId75" Type="http://schemas.openxmlformats.org/officeDocument/2006/relationships/tags" Target="../tags/tag320.xml"/><Relationship Id="rId83" Type="http://schemas.openxmlformats.org/officeDocument/2006/relationships/tags" Target="../tags/tag328.xml"/><Relationship Id="rId88" Type="http://schemas.openxmlformats.org/officeDocument/2006/relationships/tags" Target="../tags/tag333.xml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15" Type="http://schemas.openxmlformats.org/officeDocument/2006/relationships/tags" Target="../tags/tag260.xml"/><Relationship Id="rId23" Type="http://schemas.openxmlformats.org/officeDocument/2006/relationships/tags" Target="../tags/tag268.xml"/><Relationship Id="rId28" Type="http://schemas.openxmlformats.org/officeDocument/2006/relationships/tags" Target="../tags/tag273.xml"/><Relationship Id="rId36" Type="http://schemas.openxmlformats.org/officeDocument/2006/relationships/tags" Target="../tags/tag281.xml"/><Relationship Id="rId49" Type="http://schemas.openxmlformats.org/officeDocument/2006/relationships/tags" Target="../tags/tag294.xml"/><Relationship Id="rId57" Type="http://schemas.openxmlformats.org/officeDocument/2006/relationships/tags" Target="../tags/tag302.xml"/><Relationship Id="rId10" Type="http://schemas.openxmlformats.org/officeDocument/2006/relationships/tags" Target="../tags/tag255.xml"/><Relationship Id="rId31" Type="http://schemas.openxmlformats.org/officeDocument/2006/relationships/tags" Target="../tags/tag276.xml"/><Relationship Id="rId44" Type="http://schemas.openxmlformats.org/officeDocument/2006/relationships/tags" Target="../tags/tag289.xml"/><Relationship Id="rId52" Type="http://schemas.openxmlformats.org/officeDocument/2006/relationships/tags" Target="../tags/tag297.xml"/><Relationship Id="rId60" Type="http://schemas.openxmlformats.org/officeDocument/2006/relationships/tags" Target="../tags/tag305.xml"/><Relationship Id="rId65" Type="http://schemas.openxmlformats.org/officeDocument/2006/relationships/tags" Target="../tags/tag310.xml"/><Relationship Id="rId73" Type="http://schemas.openxmlformats.org/officeDocument/2006/relationships/tags" Target="../tags/tag318.xml"/><Relationship Id="rId78" Type="http://schemas.openxmlformats.org/officeDocument/2006/relationships/tags" Target="../tags/tag323.xml"/><Relationship Id="rId81" Type="http://schemas.openxmlformats.org/officeDocument/2006/relationships/tags" Target="../tags/tag326.xml"/><Relationship Id="rId86" Type="http://schemas.openxmlformats.org/officeDocument/2006/relationships/tags" Target="../tags/tag331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tags" Target="../tags/tag359.xml"/><Relationship Id="rId117" Type="http://schemas.openxmlformats.org/officeDocument/2006/relationships/tags" Target="../tags/tag450.xml"/><Relationship Id="rId21" Type="http://schemas.openxmlformats.org/officeDocument/2006/relationships/tags" Target="../tags/tag354.xml"/><Relationship Id="rId42" Type="http://schemas.openxmlformats.org/officeDocument/2006/relationships/tags" Target="../tags/tag375.xml"/><Relationship Id="rId47" Type="http://schemas.openxmlformats.org/officeDocument/2006/relationships/tags" Target="../tags/tag380.xml"/><Relationship Id="rId63" Type="http://schemas.openxmlformats.org/officeDocument/2006/relationships/tags" Target="../tags/tag396.xml"/><Relationship Id="rId68" Type="http://schemas.openxmlformats.org/officeDocument/2006/relationships/tags" Target="../tags/tag401.xml"/><Relationship Id="rId84" Type="http://schemas.openxmlformats.org/officeDocument/2006/relationships/tags" Target="../tags/tag417.xml"/><Relationship Id="rId89" Type="http://schemas.openxmlformats.org/officeDocument/2006/relationships/tags" Target="../tags/tag422.xml"/><Relationship Id="rId112" Type="http://schemas.openxmlformats.org/officeDocument/2006/relationships/tags" Target="../tags/tag445.xml"/><Relationship Id="rId133" Type="http://schemas.openxmlformats.org/officeDocument/2006/relationships/tags" Target="../tags/tag466.xml"/><Relationship Id="rId138" Type="http://schemas.openxmlformats.org/officeDocument/2006/relationships/tags" Target="../tags/tag471.xml"/><Relationship Id="rId16" Type="http://schemas.openxmlformats.org/officeDocument/2006/relationships/tags" Target="../tags/tag349.xml"/><Relationship Id="rId107" Type="http://schemas.openxmlformats.org/officeDocument/2006/relationships/tags" Target="../tags/tag440.xml"/><Relationship Id="rId11" Type="http://schemas.openxmlformats.org/officeDocument/2006/relationships/tags" Target="../tags/tag344.xml"/><Relationship Id="rId32" Type="http://schemas.openxmlformats.org/officeDocument/2006/relationships/tags" Target="../tags/tag365.xml"/><Relationship Id="rId37" Type="http://schemas.openxmlformats.org/officeDocument/2006/relationships/tags" Target="../tags/tag370.xml"/><Relationship Id="rId53" Type="http://schemas.openxmlformats.org/officeDocument/2006/relationships/tags" Target="../tags/tag386.xml"/><Relationship Id="rId58" Type="http://schemas.openxmlformats.org/officeDocument/2006/relationships/tags" Target="../tags/tag391.xml"/><Relationship Id="rId74" Type="http://schemas.openxmlformats.org/officeDocument/2006/relationships/tags" Target="../tags/tag407.xml"/><Relationship Id="rId79" Type="http://schemas.openxmlformats.org/officeDocument/2006/relationships/tags" Target="../tags/tag412.xml"/><Relationship Id="rId102" Type="http://schemas.openxmlformats.org/officeDocument/2006/relationships/tags" Target="../tags/tag435.xml"/><Relationship Id="rId123" Type="http://schemas.openxmlformats.org/officeDocument/2006/relationships/tags" Target="../tags/tag456.xml"/><Relationship Id="rId128" Type="http://schemas.openxmlformats.org/officeDocument/2006/relationships/tags" Target="../tags/tag461.xml"/><Relationship Id="rId144" Type="http://schemas.openxmlformats.org/officeDocument/2006/relationships/slideLayout" Target="../slideLayouts/slideLayout2.xml"/><Relationship Id="rId5" Type="http://schemas.openxmlformats.org/officeDocument/2006/relationships/tags" Target="../tags/tag338.xml"/><Relationship Id="rId90" Type="http://schemas.openxmlformats.org/officeDocument/2006/relationships/tags" Target="../tags/tag423.xml"/><Relationship Id="rId95" Type="http://schemas.openxmlformats.org/officeDocument/2006/relationships/tags" Target="../tags/tag428.xml"/><Relationship Id="rId22" Type="http://schemas.openxmlformats.org/officeDocument/2006/relationships/tags" Target="../tags/tag355.xml"/><Relationship Id="rId27" Type="http://schemas.openxmlformats.org/officeDocument/2006/relationships/tags" Target="../tags/tag360.xml"/><Relationship Id="rId43" Type="http://schemas.openxmlformats.org/officeDocument/2006/relationships/tags" Target="../tags/tag376.xml"/><Relationship Id="rId48" Type="http://schemas.openxmlformats.org/officeDocument/2006/relationships/tags" Target="../tags/tag381.xml"/><Relationship Id="rId64" Type="http://schemas.openxmlformats.org/officeDocument/2006/relationships/tags" Target="../tags/tag397.xml"/><Relationship Id="rId69" Type="http://schemas.openxmlformats.org/officeDocument/2006/relationships/tags" Target="../tags/tag402.xml"/><Relationship Id="rId113" Type="http://schemas.openxmlformats.org/officeDocument/2006/relationships/tags" Target="../tags/tag446.xml"/><Relationship Id="rId118" Type="http://schemas.openxmlformats.org/officeDocument/2006/relationships/tags" Target="../tags/tag451.xml"/><Relationship Id="rId134" Type="http://schemas.openxmlformats.org/officeDocument/2006/relationships/tags" Target="../tags/tag467.xml"/><Relationship Id="rId139" Type="http://schemas.openxmlformats.org/officeDocument/2006/relationships/tags" Target="../tags/tag472.xml"/><Relationship Id="rId8" Type="http://schemas.openxmlformats.org/officeDocument/2006/relationships/tags" Target="../tags/tag341.xml"/><Relationship Id="rId51" Type="http://schemas.openxmlformats.org/officeDocument/2006/relationships/tags" Target="../tags/tag384.xml"/><Relationship Id="rId72" Type="http://schemas.openxmlformats.org/officeDocument/2006/relationships/tags" Target="../tags/tag405.xml"/><Relationship Id="rId80" Type="http://schemas.openxmlformats.org/officeDocument/2006/relationships/tags" Target="../tags/tag413.xml"/><Relationship Id="rId85" Type="http://schemas.openxmlformats.org/officeDocument/2006/relationships/tags" Target="../tags/tag418.xml"/><Relationship Id="rId93" Type="http://schemas.openxmlformats.org/officeDocument/2006/relationships/tags" Target="../tags/tag426.xml"/><Relationship Id="rId98" Type="http://schemas.openxmlformats.org/officeDocument/2006/relationships/tags" Target="../tags/tag431.xml"/><Relationship Id="rId121" Type="http://schemas.openxmlformats.org/officeDocument/2006/relationships/tags" Target="../tags/tag454.xml"/><Relationship Id="rId142" Type="http://schemas.openxmlformats.org/officeDocument/2006/relationships/tags" Target="../tags/tag475.xml"/><Relationship Id="rId3" Type="http://schemas.openxmlformats.org/officeDocument/2006/relationships/tags" Target="../tags/tag336.xml"/><Relationship Id="rId12" Type="http://schemas.openxmlformats.org/officeDocument/2006/relationships/tags" Target="../tags/tag345.xml"/><Relationship Id="rId17" Type="http://schemas.openxmlformats.org/officeDocument/2006/relationships/tags" Target="../tags/tag350.xml"/><Relationship Id="rId25" Type="http://schemas.openxmlformats.org/officeDocument/2006/relationships/tags" Target="../tags/tag358.xml"/><Relationship Id="rId33" Type="http://schemas.openxmlformats.org/officeDocument/2006/relationships/tags" Target="../tags/tag366.xml"/><Relationship Id="rId38" Type="http://schemas.openxmlformats.org/officeDocument/2006/relationships/tags" Target="../tags/tag371.xml"/><Relationship Id="rId46" Type="http://schemas.openxmlformats.org/officeDocument/2006/relationships/tags" Target="../tags/tag379.xml"/><Relationship Id="rId59" Type="http://schemas.openxmlformats.org/officeDocument/2006/relationships/tags" Target="../tags/tag392.xml"/><Relationship Id="rId67" Type="http://schemas.openxmlformats.org/officeDocument/2006/relationships/tags" Target="../tags/tag400.xml"/><Relationship Id="rId103" Type="http://schemas.openxmlformats.org/officeDocument/2006/relationships/tags" Target="../tags/tag436.xml"/><Relationship Id="rId108" Type="http://schemas.openxmlformats.org/officeDocument/2006/relationships/tags" Target="../tags/tag441.xml"/><Relationship Id="rId116" Type="http://schemas.openxmlformats.org/officeDocument/2006/relationships/tags" Target="../tags/tag449.xml"/><Relationship Id="rId124" Type="http://schemas.openxmlformats.org/officeDocument/2006/relationships/tags" Target="../tags/tag457.xml"/><Relationship Id="rId129" Type="http://schemas.openxmlformats.org/officeDocument/2006/relationships/tags" Target="../tags/tag462.xml"/><Relationship Id="rId137" Type="http://schemas.openxmlformats.org/officeDocument/2006/relationships/tags" Target="../tags/tag470.xml"/><Relationship Id="rId20" Type="http://schemas.openxmlformats.org/officeDocument/2006/relationships/tags" Target="../tags/tag353.xml"/><Relationship Id="rId41" Type="http://schemas.openxmlformats.org/officeDocument/2006/relationships/tags" Target="../tags/tag374.xml"/><Relationship Id="rId54" Type="http://schemas.openxmlformats.org/officeDocument/2006/relationships/tags" Target="../tags/tag387.xml"/><Relationship Id="rId62" Type="http://schemas.openxmlformats.org/officeDocument/2006/relationships/tags" Target="../tags/tag395.xml"/><Relationship Id="rId70" Type="http://schemas.openxmlformats.org/officeDocument/2006/relationships/tags" Target="../tags/tag403.xml"/><Relationship Id="rId75" Type="http://schemas.openxmlformats.org/officeDocument/2006/relationships/tags" Target="../tags/tag408.xml"/><Relationship Id="rId83" Type="http://schemas.openxmlformats.org/officeDocument/2006/relationships/tags" Target="../tags/tag416.xml"/><Relationship Id="rId88" Type="http://schemas.openxmlformats.org/officeDocument/2006/relationships/tags" Target="../tags/tag421.xml"/><Relationship Id="rId91" Type="http://schemas.openxmlformats.org/officeDocument/2006/relationships/tags" Target="../tags/tag424.xml"/><Relationship Id="rId96" Type="http://schemas.openxmlformats.org/officeDocument/2006/relationships/tags" Target="../tags/tag429.xml"/><Relationship Id="rId111" Type="http://schemas.openxmlformats.org/officeDocument/2006/relationships/tags" Target="../tags/tag444.xml"/><Relationship Id="rId132" Type="http://schemas.openxmlformats.org/officeDocument/2006/relationships/tags" Target="../tags/tag465.xml"/><Relationship Id="rId140" Type="http://schemas.openxmlformats.org/officeDocument/2006/relationships/tags" Target="../tags/tag473.xml"/><Relationship Id="rId1" Type="http://schemas.openxmlformats.org/officeDocument/2006/relationships/tags" Target="../tags/tag334.xml"/><Relationship Id="rId6" Type="http://schemas.openxmlformats.org/officeDocument/2006/relationships/tags" Target="../tags/tag339.xml"/><Relationship Id="rId15" Type="http://schemas.openxmlformats.org/officeDocument/2006/relationships/tags" Target="../tags/tag348.xml"/><Relationship Id="rId23" Type="http://schemas.openxmlformats.org/officeDocument/2006/relationships/tags" Target="../tags/tag356.xml"/><Relationship Id="rId28" Type="http://schemas.openxmlformats.org/officeDocument/2006/relationships/tags" Target="../tags/tag361.xml"/><Relationship Id="rId36" Type="http://schemas.openxmlformats.org/officeDocument/2006/relationships/tags" Target="../tags/tag369.xml"/><Relationship Id="rId49" Type="http://schemas.openxmlformats.org/officeDocument/2006/relationships/tags" Target="../tags/tag382.xml"/><Relationship Id="rId57" Type="http://schemas.openxmlformats.org/officeDocument/2006/relationships/tags" Target="../tags/tag390.xml"/><Relationship Id="rId106" Type="http://schemas.openxmlformats.org/officeDocument/2006/relationships/tags" Target="../tags/tag439.xml"/><Relationship Id="rId114" Type="http://schemas.openxmlformats.org/officeDocument/2006/relationships/tags" Target="../tags/tag447.xml"/><Relationship Id="rId119" Type="http://schemas.openxmlformats.org/officeDocument/2006/relationships/tags" Target="../tags/tag452.xml"/><Relationship Id="rId127" Type="http://schemas.openxmlformats.org/officeDocument/2006/relationships/tags" Target="../tags/tag460.xml"/><Relationship Id="rId10" Type="http://schemas.openxmlformats.org/officeDocument/2006/relationships/tags" Target="../tags/tag343.xml"/><Relationship Id="rId31" Type="http://schemas.openxmlformats.org/officeDocument/2006/relationships/tags" Target="../tags/tag364.xml"/><Relationship Id="rId44" Type="http://schemas.openxmlformats.org/officeDocument/2006/relationships/tags" Target="../tags/tag377.xml"/><Relationship Id="rId52" Type="http://schemas.openxmlformats.org/officeDocument/2006/relationships/tags" Target="../tags/tag385.xml"/><Relationship Id="rId60" Type="http://schemas.openxmlformats.org/officeDocument/2006/relationships/tags" Target="../tags/tag393.xml"/><Relationship Id="rId65" Type="http://schemas.openxmlformats.org/officeDocument/2006/relationships/tags" Target="../tags/tag398.xml"/><Relationship Id="rId73" Type="http://schemas.openxmlformats.org/officeDocument/2006/relationships/tags" Target="../tags/tag406.xml"/><Relationship Id="rId78" Type="http://schemas.openxmlformats.org/officeDocument/2006/relationships/tags" Target="../tags/tag411.xml"/><Relationship Id="rId81" Type="http://schemas.openxmlformats.org/officeDocument/2006/relationships/tags" Target="../tags/tag414.xml"/><Relationship Id="rId86" Type="http://schemas.openxmlformats.org/officeDocument/2006/relationships/tags" Target="../tags/tag419.xml"/><Relationship Id="rId94" Type="http://schemas.openxmlformats.org/officeDocument/2006/relationships/tags" Target="../tags/tag427.xml"/><Relationship Id="rId99" Type="http://schemas.openxmlformats.org/officeDocument/2006/relationships/tags" Target="../tags/tag432.xml"/><Relationship Id="rId101" Type="http://schemas.openxmlformats.org/officeDocument/2006/relationships/tags" Target="../tags/tag434.xml"/><Relationship Id="rId122" Type="http://schemas.openxmlformats.org/officeDocument/2006/relationships/tags" Target="../tags/tag455.xml"/><Relationship Id="rId130" Type="http://schemas.openxmlformats.org/officeDocument/2006/relationships/tags" Target="../tags/tag463.xml"/><Relationship Id="rId135" Type="http://schemas.openxmlformats.org/officeDocument/2006/relationships/tags" Target="../tags/tag468.xml"/><Relationship Id="rId143" Type="http://schemas.openxmlformats.org/officeDocument/2006/relationships/tags" Target="../tags/tag476.xml"/><Relationship Id="rId4" Type="http://schemas.openxmlformats.org/officeDocument/2006/relationships/tags" Target="../tags/tag337.xml"/><Relationship Id="rId9" Type="http://schemas.openxmlformats.org/officeDocument/2006/relationships/tags" Target="../tags/tag342.xml"/><Relationship Id="rId13" Type="http://schemas.openxmlformats.org/officeDocument/2006/relationships/tags" Target="../tags/tag346.xml"/><Relationship Id="rId18" Type="http://schemas.openxmlformats.org/officeDocument/2006/relationships/tags" Target="../tags/tag351.xml"/><Relationship Id="rId39" Type="http://schemas.openxmlformats.org/officeDocument/2006/relationships/tags" Target="../tags/tag372.xml"/><Relationship Id="rId109" Type="http://schemas.openxmlformats.org/officeDocument/2006/relationships/tags" Target="../tags/tag442.xml"/><Relationship Id="rId34" Type="http://schemas.openxmlformats.org/officeDocument/2006/relationships/tags" Target="../tags/tag367.xml"/><Relationship Id="rId50" Type="http://schemas.openxmlformats.org/officeDocument/2006/relationships/tags" Target="../tags/tag383.xml"/><Relationship Id="rId55" Type="http://schemas.openxmlformats.org/officeDocument/2006/relationships/tags" Target="../tags/tag388.xml"/><Relationship Id="rId76" Type="http://schemas.openxmlformats.org/officeDocument/2006/relationships/tags" Target="../tags/tag409.xml"/><Relationship Id="rId97" Type="http://schemas.openxmlformats.org/officeDocument/2006/relationships/tags" Target="../tags/tag430.xml"/><Relationship Id="rId104" Type="http://schemas.openxmlformats.org/officeDocument/2006/relationships/tags" Target="../tags/tag437.xml"/><Relationship Id="rId120" Type="http://schemas.openxmlformats.org/officeDocument/2006/relationships/tags" Target="../tags/tag453.xml"/><Relationship Id="rId125" Type="http://schemas.openxmlformats.org/officeDocument/2006/relationships/tags" Target="../tags/tag458.xml"/><Relationship Id="rId141" Type="http://schemas.openxmlformats.org/officeDocument/2006/relationships/tags" Target="../tags/tag474.xml"/><Relationship Id="rId7" Type="http://schemas.openxmlformats.org/officeDocument/2006/relationships/tags" Target="../tags/tag340.xml"/><Relationship Id="rId71" Type="http://schemas.openxmlformats.org/officeDocument/2006/relationships/tags" Target="../tags/tag404.xml"/><Relationship Id="rId92" Type="http://schemas.openxmlformats.org/officeDocument/2006/relationships/tags" Target="../tags/tag425.xml"/><Relationship Id="rId2" Type="http://schemas.openxmlformats.org/officeDocument/2006/relationships/tags" Target="../tags/tag335.xml"/><Relationship Id="rId29" Type="http://schemas.openxmlformats.org/officeDocument/2006/relationships/tags" Target="../tags/tag362.xml"/><Relationship Id="rId24" Type="http://schemas.openxmlformats.org/officeDocument/2006/relationships/tags" Target="../tags/tag357.xml"/><Relationship Id="rId40" Type="http://schemas.openxmlformats.org/officeDocument/2006/relationships/tags" Target="../tags/tag373.xml"/><Relationship Id="rId45" Type="http://schemas.openxmlformats.org/officeDocument/2006/relationships/tags" Target="../tags/tag378.xml"/><Relationship Id="rId66" Type="http://schemas.openxmlformats.org/officeDocument/2006/relationships/tags" Target="../tags/tag399.xml"/><Relationship Id="rId87" Type="http://schemas.openxmlformats.org/officeDocument/2006/relationships/tags" Target="../tags/tag420.xml"/><Relationship Id="rId110" Type="http://schemas.openxmlformats.org/officeDocument/2006/relationships/tags" Target="../tags/tag443.xml"/><Relationship Id="rId115" Type="http://schemas.openxmlformats.org/officeDocument/2006/relationships/tags" Target="../tags/tag448.xml"/><Relationship Id="rId131" Type="http://schemas.openxmlformats.org/officeDocument/2006/relationships/tags" Target="../tags/tag464.xml"/><Relationship Id="rId136" Type="http://schemas.openxmlformats.org/officeDocument/2006/relationships/tags" Target="../tags/tag469.xml"/><Relationship Id="rId61" Type="http://schemas.openxmlformats.org/officeDocument/2006/relationships/tags" Target="../tags/tag394.xml"/><Relationship Id="rId82" Type="http://schemas.openxmlformats.org/officeDocument/2006/relationships/tags" Target="../tags/tag415.xml"/><Relationship Id="rId19" Type="http://schemas.openxmlformats.org/officeDocument/2006/relationships/tags" Target="../tags/tag352.xml"/><Relationship Id="rId14" Type="http://schemas.openxmlformats.org/officeDocument/2006/relationships/tags" Target="../tags/tag347.xml"/><Relationship Id="rId30" Type="http://schemas.openxmlformats.org/officeDocument/2006/relationships/tags" Target="../tags/tag363.xml"/><Relationship Id="rId35" Type="http://schemas.openxmlformats.org/officeDocument/2006/relationships/tags" Target="../tags/tag368.xml"/><Relationship Id="rId56" Type="http://schemas.openxmlformats.org/officeDocument/2006/relationships/tags" Target="../tags/tag389.xml"/><Relationship Id="rId77" Type="http://schemas.openxmlformats.org/officeDocument/2006/relationships/tags" Target="../tags/tag410.xml"/><Relationship Id="rId100" Type="http://schemas.openxmlformats.org/officeDocument/2006/relationships/tags" Target="../tags/tag433.xml"/><Relationship Id="rId105" Type="http://schemas.openxmlformats.org/officeDocument/2006/relationships/tags" Target="../tags/tag438.xml"/><Relationship Id="rId126" Type="http://schemas.openxmlformats.org/officeDocument/2006/relationships/tags" Target="../tags/tag459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tags" Target="../tags/tag502.xml"/><Relationship Id="rId117" Type="http://schemas.openxmlformats.org/officeDocument/2006/relationships/tags" Target="../tags/tag593.xml"/><Relationship Id="rId21" Type="http://schemas.openxmlformats.org/officeDocument/2006/relationships/tags" Target="../tags/tag497.xml"/><Relationship Id="rId42" Type="http://schemas.openxmlformats.org/officeDocument/2006/relationships/tags" Target="../tags/tag518.xml"/><Relationship Id="rId47" Type="http://schemas.openxmlformats.org/officeDocument/2006/relationships/tags" Target="../tags/tag523.xml"/><Relationship Id="rId63" Type="http://schemas.openxmlformats.org/officeDocument/2006/relationships/tags" Target="../tags/tag539.xml"/><Relationship Id="rId68" Type="http://schemas.openxmlformats.org/officeDocument/2006/relationships/tags" Target="../tags/tag544.xml"/><Relationship Id="rId84" Type="http://schemas.openxmlformats.org/officeDocument/2006/relationships/tags" Target="../tags/tag560.xml"/><Relationship Id="rId89" Type="http://schemas.openxmlformats.org/officeDocument/2006/relationships/tags" Target="../tags/tag565.xml"/><Relationship Id="rId112" Type="http://schemas.openxmlformats.org/officeDocument/2006/relationships/tags" Target="../tags/tag588.xml"/><Relationship Id="rId133" Type="http://schemas.openxmlformats.org/officeDocument/2006/relationships/tags" Target="../tags/tag609.xml"/><Relationship Id="rId138" Type="http://schemas.openxmlformats.org/officeDocument/2006/relationships/tags" Target="../tags/tag614.xml"/><Relationship Id="rId16" Type="http://schemas.openxmlformats.org/officeDocument/2006/relationships/tags" Target="../tags/tag492.xml"/><Relationship Id="rId107" Type="http://schemas.openxmlformats.org/officeDocument/2006/relationships/tags" Target="../tags/tag583.xml"/><Relationship Id="rId11" Type="http://schemas.openxmlformats.org/officeDocument/2006/relationships/tags" Target="../tags/tag487.xml"/><Relationship Id="rId32" Type="http://schemas.openxmlformats.org/officeDocument/2006/relationships/tags" Target="../tags/tag508.xml"/><Relationship Id="rId37" Type="http://schemas.openxmlformats.org/officeDocument/2006/relationships/tags" Target="../tags/tag513.xml"/><Relationship Id="rId53" Type="http://schemas.openxmlformats.org/officeDocument/2006/relationships/tags" Target="../tags/tag529.xml"/><Relationship Id="rId58" Type="http://schemas.openxmlformats.org/officeDocument/2006/relationships/tags" Target="../tags/tag534.xml"/><Relationship Id="rId74" Type="http://schemas.openxmlformats.org/officeDocument/2006/relationships/tags" Target="../tags/tag550.xml"/><Relationship Id="rId79" Type="http://schemas.openxmlformats.org/officeDocument/2006/relationships/tags" Target="../tags/tag555.xml"/><Relationship Id="rId102" Type="http://schemas.openxmlformats.org/officeDocument/2006/relationships/tags" Target="../tags/tag578.xml"/><Relationship Id="rId123" Type="http://schemas.openxmlformats.org/officeDocument/2006/relationships/tags" Target="../tags/tag599.xml"/><Relationship Id="rId128" Type="http://schemas.openxmlformats.org/officeDocument/2006/relationships/tags" Target="../tags/tag604.xml"/><Relationship Id="rId144" Type="http://schemas.openxmlformats.org/officeDocument/2006/relationships/slideLayout" Target="../slideLayouts/slideLayout2.xml"/><Relationship Id="rId5" Type="http://schemas.openxmlformats.org/officeDocument/2006/relationships/tags" Target="../tags/tag481.xml"/><Relationship Id="rId90" Type="http://schemas.openxmlformats.org/officeDocument/2006/relationships/tags" Target="../tags/tag566.xml"/><Relationship Id="rId95" Type="http://schemas.openxmlformats.org/officeDocument/2006/relationships/tags" Target="../tags/tag571.xml"/><Relationship Id="rId22" Type="http://schemas.openxmlformats.org/officeDocument/2006/relationships/tags" Target="../tags/tag498.xml"/><Relationship Id="rId27" Type="http://schemas.openxmlformats.org/officeDocument/2006/relationships/tags" Target="../tags/tag503.xml"/><Relationship Id="rId43" Type="http://schemas.openxmlformats.org/officeDocument/2006/relationships/tags" Target="../tags/tag519.xml"/><Relationship Id="rId48" Type="http://schemas.openxmlformats.org/officeDocument/2006/relationships/tags" Target="../tags/tag524.xml"/><Relationship Id="rId64" Type="http://schemas.openxmlformats.org/officeDocument/2006/relationships/tags" Target="../tags/tag540.xml"/><Relationship Id="rId69" Type="http://schemas.openxmlformats.org/officeDocument/2006/relationships/tags" Target="../tags/tag545.xml"/><Relationship Id="rId113" Type="http://schemas.openxmlformats.org/officeDocument/2006/relationships/tags" Target="../tags/tag589.xml"/><Relationship Id="rId118" Type="http://schemas.openxmlformats.org/officeDocument/2006/relationships/tags" Target="../tags/tag594.xml"/><Relationship Id="rId134" Type="http://schemas.openxmlformats.org/officeDocument/2006/relationships/tags" Target="../tags/tag610.xml"/><Relationship Id="rId139" Type="http://schemas.openxmlformats.org/officeDocument/2006/relationships/tags" Target="../tags/tag615.xml"/><Relationship Id="rId8" Type="http://schemas.openxmlformats.org/officeDocument/2006/relationships/tags" Target="../tags/tag484.xml"/><Relationship Id="rId51" Type="http://schemas.openxmlformats.org/officeDocument/2006/relationships/tags" Target="../tags/tag527.xml"/><Relationship Id="rId72" Type="http://schemas.openxmlformats.org/officeDocument/2006/relationships/tags" Target="../tags/tag548.xml"/><Relationship Id="rId80" Type="http://schemas.openxmlformats.org/officeDocument/2006/relationships/tags" Target="../tags/tag556.xml"/><Relationship Id="rId85" Type="http://schemas.openxmlformats.org/officeDocument/2006/relationships/tags" Target="../tags/tag561.xml"/><Relationship Id="rId93" Type="http://schemas.openxmlformats.org/officeDocument/2006/relationships/tags" Target="../tags/tag569.xml"/><Relationship Id="rId98" Type="http://schemas.openxmlformats.org/officeDocument/2006/relationships/tags" Target="../tags/tag574.xml"/><Relationship Id="rId121" Type="http://schemas.openxmlformats.org/officeDocument/2006/relationships/tags" Target="../tags/tag597.xml"/><Relationship Id="rId142" Type="http://schemas.openxmlformats.org/officeDocument/2006/relationships/tags" Target="../tags/tag618.xml"/><Relationship Id="rId3" Type="http://schemas.openxmlformats.org/officeDocument/2006/relationships/tags" Target="../tags/tag479.xml"/><Relationship Id="rId12" Type="http://schemas.openxmlformats.org/officeDocument/2006/relationships/tags" Target="../tags/tag488.xml"/><Relationship Id="rId17" Type="http://schemas.openxmlformats.org/officeDocument/2006/relationships/tags" Target="../tags/tag493.xml"/><Relationship Id="rId25" Type="http://schemas.openxmlformats.org/officeDocument/2006/relationships/tags" Target="../tags/tag501.xml"/><Relationship Id="rId33" Type="http://schemas.openxmlformats.org/officeDocument/2006/relationships/tags" Target="../tags/tag509.xml"/><Relationship Id="rId38" Type="http://schemas.openxmlformats.org/officeDocument/2006/relationships/tags" Target="../tags/tag514.xml"/><Relationship Id="rId46" Type="http://schemas.openxmlformats.org/officeDocument/2006/relationships/tags" Target="../tags/tag522.xml"/><Relationship Id="rId59" Type="http://schemas.openxmlformats.org/officeDocument/2006/relationships/tags" Target="../tags/tag535.xml"/><Relationship Id="rId67" Type="http://schemas.openxmlformats.org/officeDocument/2006/relationships/tags" Target="../tags/tag543.xml"/><Relationship Id="rId103" Type="http://schemas.openxmlformats.org/officeDocument/2006/relationships/tags" Target="../tags/tag579.xml"/><Relationship Id="rId108" Type="http://schemas.openxmlformats.org/officeDocument/2006/relationships/tags" Target="../tags/tag584.xml"/><Relationship Id="rId116" Type="http://schemas.openxmlformats.org/officeDocument/2006/relationships/tags" Target="../tags/tag592.xml"/><Relationship Id="rId124" Type="http://schemas.openxmlformats.org/officeDocument/2006/relationships/tags" Target="../tags/tag600.xml"/><Relationship Id="rId129" Type="http://schemas.openxmlformats.org/officeDocument/2006/relationships/tags" Target="../tags/tag605.xml"/><Relationship Id="rId137" Type="http://schemas.openxmlformats.org/officeDocument/2006/relationships/tags" Target="../tags/tag613.xml"/><Relationship Id="rId20" Type="http://schemas.openxmlformats.org/officeDocument/2006/relationships/tags" Target="../tags/tag496.xml"/><Relationship Id="rId41" Type="http://schemas.openxmlformats.org/officeDocument/2006/relationships/tags" Target="../tags/tag517.xml"/><Relationship Id="rId54" Type="http://schemas.openxmlformats.org/officeDocument/2006/relationships/tags" Target="../tags/tag530.xml"/><Relationship Id="rId62" Type="http://schemas.openxmlformats.org/officeDocument/2006/relationships/tags" Target="../tags/tag538.xml"/><Relationship Id="rId70" Type="http://schemas.openxmlformats.org/officeDocument/2006/relationships/tags" Target="../tags/tag546.xml"/><Relationship Id="rId75" Type="http://schemas.openxmlformats.org/officeDocument/2006/relationships/tags" Target="../tags/tag551.xml"/><Relationship Id="rId83" Type="http://schemas.openxmlformats.org/officeDocument/2006/relationships/tags" Target="../tags/tag559.xml"/><Relationship Id="rId88" Type="http://schemas.openxmlformats.org/officeDocument/2006/relationships/tags" Target="../tags/tag564.xml"/><Relationship Id="rId91" Type="http://schemas.openxmlformats.org/officeDocument/2006/relationships/tags" Target="../tags/tag567.xml"/><Relationship Id="rId96" Type="http://schemas.openxmlformats.org/officeDocument/2006/relationships/tags" Target="../tags/tag572.xml"/><Relationship Id="rId111" Type="http://schemas.openxmlformats.org/officeDocument/2006/relationships/tags" Target="../tags/tag587.xml"/><Relationship Id="rId132" Type="http://schemas.openxmlformats.org/officeDocument/2006/relationships/tags" Target="../tags/tag608.xml"/><Relationship Id="rId140" Type="http://schemas.openxmlformats.org/officeDocument/2006/relationships/tags" Target="../tags/tag616.xml"/><Relationship Id="rId1" Type="http://schemas.openxmlformats.org/officeDocument/2006/relationships/tags" Target="../tags/tag477.xml"/><Relationship Id="rId6" Type="http://schemas.openxmlformats.org/officeDocument/2006/relationships/tags" Target="../tags/tag482.xml"/><Relationship Id="rId15" Type="http://schemas.openxmlformats.org/officeDocument/2006/relationships/tags" Target="../tags/tag491.xml"/><Relationship Id="rId23" Type="http://schemas.openxmlformats.org/officeDocument/2006/relationships/tags" Target="../tags/tag499.xml"/><Relationship Id="rId28" Type="http://schemas.openxmlformats.org/officeDocument/2006/relationships/tags" Target="../tags/tag504.xml"/><Relationship Id="rId36" Type="http://schemas.openxmlformats.org/officeDocument/2006/relationships/tags" Target="../tags/tag512.xml"/><Relationship Id="rId49" Type="http://schemas.openxmlformats.org/officeDocument/2006/relationships/tags" Target="../tags/tag525.xml"/><Relationship Id="rId57" Type="http://schemas.openxmlformats.org/officeDocument/2006/relationships/tags" Target="../tags/tag533.xml"/><Relationship Id="rId106" Type="http://schemas.openxmlformats.org/officeDocument/2006/relationships/tags" Target="../tags/tag582.xml"/><Relationship Id="rId114" Type="http://schemas.openxmlformats.org/officeDocument/2006/relationships/tags" Target="../tags/tag590.xml"/><Relationship Id="rId119" Type="http://schemas.openxmlformats.org/officeDocument/2006/relationships/tags" Target="../tags/tag595.xml"/><Relationship Id="rId127" Type="http://schemas.openxmlformats.org/officeDocument/2006/relationships/tags" Target="../tags/tag603.xml"/><Relationship Id="rId10" Type="http://schemas.openxmlformats.org/officeDocument/2006/relationships/tags" Target="../tags/tag486.xml"/><Relationship Id="rId31" Type="http://schemas.openxmlformats.org/officeDocument/2006/relationships/tags" Target="../tags/tag507.xml"/><Relationship Id="rId44" Type="http://schemas.openxmlformats.org/officeDocument/2006/relationships/tags" Target="../tags/tag520.xml"/><Relationship Id="rId52" Type="http://schemas.openxmlformats.org/officeDocument/2006/relationships/tags" Target="../tags/tag528.xml"/><Relationship Id="rId60" Type="http://schemas.openxmlformats.org/officeDocument/2006/relationships/tags" Target="../tags/tag536.xml"/><Relationship Id="rId65" Type="http://schemas.openxmlformats.org/officeDocument/2006/relationships/tags" Target="../tags/tag541.xml"/><Relationship Id="rId73" Type="http://schemas.openxmlformats.org/officeDocument/2006/relationships/tags" Target="../tags/tag549.xml"/><Relationship Id="rId78" Type="http://schemas.openxmlformats.org/officeDocument/2006/relationships/tags" Target="../tags/tag554.xml"/><Relationship Id="rId81" Type="http://schemas.openxmlformats.org/officeDocument/2006/relationships/tags" Target="../tags/tag557.xml"/><Relationship Id="rId86" Type="http://schemas.openxmlformats.org/officeDocument/2006/relationships/tags" Target="../tags/tag562.xml"/><Relationship Id="rId94" Type="http://schemas.openxmlformats.org/officeDocument/2006/relationships/tags" Target="../tags/tag570.xml"/><Relationship Id="rId99" Type="http://schemas.openxmlformats.org/officeDocument/2006/relationships/tags" Target="../tags/tag575.xml"/><Relationship Id="rId101" Type="http://schemas.openxmlformats.org/officeDocument/2006/relationships/tags" Target="../tags/tag577.xml"/><Relationship Id="rId122" Type="http://schemas.openxmlformats.org/officeDocument/2006/relationships/tags" Target="../tags/tag598.xml"/><Relationship Id="rId130" Type="http://schemas.openxmlformats.org/officeDocument/2006/relationships/tags" Target="../tags/tag606.xml"/><Relationship Id="rId135" Type="http://schemas.openxmlformats.org/officeDocument/2006/relationships/tags" Target="../tags/tag611.xml"/><Relationship Id="rId143" Type="http://schemas.openxmlformats.org/officeDocument/2006/relationships/tags" Target="../tags/tag619.xml"/><Relationship Id="rId4" Type="http://schemas.openxmlformats.org/officeDocument/2006/relationships/tags" Target="../tags/tag480.xml"/><Relationship Id="rId9" Type="http://schemas.openxmlformats.org/officeDocument/2006/relationships/tags" Target="../tags/tag485.xml"/><Relationship Id="rId13" Type="http://schemas.openxmlformats.org/officeDocument/2006/relationships/tags" Target="../tags/tag489.xml"/><Relationship Id="rId18" Type="http://schemas.openxmlformats.org/officeDocument/2006/relationships/tags" Target="../tags/tag494.xml"/><Relationship Id="rId39" Type="http://schemas.openxmlformats.org/officeDocument/2006/relationships/tags" Target="../tags/tag515.xml"/><Relationship Id="rId109" Type="http://schemas.openxmlformats.org/officeDocument/2006/relationships/tags" Target="../tags/tag585.xml"/><Relationship Id="rId34" Type="http://schemas.openxmlformats.org/officeDocument/2006/relationships/tags" Target="../tags/tag510.xml"/><Relationship Id="rId50" Type="http://schemas.openxmlformats.org/officeDocument/2006/relationships/tags" Target="../tags/tag526.xml"/><Relationship Id="rId55" Type="http://schemas.openxmlformats.org/officeDocument/2006/relationships/tags" Target="../tags/tag531.xml"/><Relationship Id="rId76" Type="http://schemas.openxmlformats.org/officeDocument/2006/relationships/tags" Target="../tags/tag552.xml"/><Relationship Id="rId97" Type="http://schemas.openxmlformats.org/officeDocument/2006/relationships/tags" Target="../tags/tag573.xml"/><Relationship Id="rId104" Type="http://schemas.openxmlformats.org/officeDocument/2006/relationships/tags" Target="../tags/tag580.xml"/><Relationship Id="rId120" Type="http://schemas.openxmlformats.org/officeDocument/2006/relationships/tags" Target="../tags/tag596.xml"/><Relationship Id="rId125" Type="http://schemas.openxmlformats.org/officeDocument/2006/relationships/tags" Target="../tags/tag601.xml"/><Relationship Id="rId141" Type="http://schemas.openxmlformats.org/officeDocument/2006/relationships/tags" Target="../tags/tag617.xml"/><Relationship Id="rId7" Type="http://schemas.openxmlformats.org/officeDocument/2006/relationships/tags" Target="../tags/tag483.xml"/><Relationship Id="rId71" Type="http://schemas.openxmlformats.org/officeDocument/2006/relationships/tags" Target="../tags/tag547.xml"/><Relationship Id="rId92" Type="http://schemas.openxmlformats.org/officeDocument/2006/relationships/tags" Target="../tags/tag568.xml"/><Relationship Id="rId2" Type="http://schemas.openxmlformats.org/officeDocument/2006/relationships/tags" Target="../tags/tag478.xml"/><Relationship Id="rId29" Type="http://schemas.openxmlformats.org/officeDocument/2006/relationships/tags" Target="../tags/tag505.xml"/><Relationship Id="rId24" Type="http://schemas.openxmlformats.org/officeDocument/2006/relationships/tags" Target="../tags/tag500.xml"/><Relationship Id="rId40" Type="http://schemas.openxmlformats.org/officeDocument/2006/relationships/tags" Target="../tags/tag516.xml"/><Relationship Id="rId45" Type="http://schemas.openxmlformats.org/officeDocument/2006/relationships/tags" Target="../tags/tag521.xml"/><Relationship Id="rId66" Type="http://schemas.openxmlformats.org/officeDocument/2006/relationships/tags" Target="../tags/tag542.xml"/><Relationship Id="rId87" Type="http://schemas.openxmlformats.org/officeDocument/2006/relationships/tags" Target="../tags/tag563.xml"/><Relationship Id="rId110" Type="http://schemas.openxmlformats.org/officeDocument/2006/relationships/tags" Target="../tags/tag586.xml"/><Relationship Id="rId115" Type="http://schemas.openxmlformats.org/officeDocument/2006/relationships/tags" Target="../tags/tag591.xml"/><Relationship Id="rId131" Type="http://schemas.openxmlformats.org/officeDocument/2006/relationships/tags" Target="../tags/tag607.xml"/><Relationship Id="rId136" Type="http://schemas.openxmlformats.org/officeDocument/2006/relationships/tags" Target="../tags/tag612.xml"/><Relationship Id="rId61" Type="http://schemas.openxmlformats.org/officeDocument/2006/relationships/tags" Target="../tags/tag537.xml"/><Relationship Id="rId82" Type="http://schemas.openxmlformats.org/officeDocument/2006/relationships/tags" Target="../tags/tag558.xml"/><Relationship Id="rId19" Type="http://schemas.openxmlformats.org/officeDocument/2006/relationships/tags" Target="../tags/tag495.xml"/><Relationship Id="rId14" Type="http://schemas.openxmlformats.org/officeDocument/2006/relationships/tags" Target="../tags/tag490.xml"/><Relationship Id="rId30" Type="http://schemas.openxmlformats.org/officeDocument/2006/relationships/tags" Target="../tags/tag506.xml"/><Relationship Id="rId35" Type="http://schemas.openxmlformats.org/officeDocument/2006/relationships/tags" Target="../tags/tag511.xml"/><Relationship Id="rId56" Type="http://schemas.openxmlformats.org/officeDocument/2006/relationships/tags" Target="../tags/tag532.xml"/><Relationship Id="rId77" Type="http://schemas.openxmlformats.org/officeDocument/2006/relationships/tags" Target="../tags/tag553.xml"/><Relationship Id="rId100" Type="http://schemas.openxmlformats.org/officeDocument/2006/relationships/tags" Target="../tags/tag576.xml"/><Relationship Id="rId105" Type="http://schemas.openxmlformats.org/officeDocument/2006/relationships/tags" Target="../tags/tag581.xml"/><Relationship Id="rId126" Type="http://schemas.openxmlformats.org/officeDocument/2006/relationships/tags" Target="../tags/tag60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tags" Target="../tags/tag645.xml"/><Relationship Id="rId117" Type="http://schemas.openxmlformats.org/officeDocument/2006/relationships/tags" Target="../tags/tag736.xml"/><Relationship Id="rId21" Type="http://schemas.openxmlformats.org/officeDocument/2006/relationships/tags" Target="../tags/tag640.xml"/><Relationship Id="rId42" Type="http://schemas.openxmlformats.org/officeDocument/2006/relationships/tags" Target="../tags/tag661.xml"/><Relationship Id="rId47" Type="http://schemas.openxmlformats.org/officeDocument/2006/relationships/tags" Target="../tags/tag666.xml"/><Relationship Id="rId63" Type="http://schemas.openxmlformats.org/officeDocument/2006/relationships/tags" Target="../tags/tag682.xml"/><Relationship Id="rId68" Type="http://schemas.openxmlformats.org/officeDocument/2006/relationships/tags" Target="../tags/tag687.xml"/><Relationship Id="rId84" Type="http://schemas.openxmlformats.org/officeDocument/2006/relationships/tags" Target="../tags/tag703.xml"/><Relationship Id="rId89" Type="http://schemas.openxmlformats.org/officeDocument/2006/relationships/tags" Target="../tags/tag708.xml"/><Relationship Id="rId112" Type="http://schemas.openxmlformats.org/officeDocument/2006/relationships/tags" Target="../tags/tag731.xml"/><Relationship Id="rId133" Type="http://schemas.openxmlformats.org/officeDocument/2006/relationships/tags" Target="../tags/tag752.xml"/><Relationship Id="rId138" Type="http://schemas.openxmlformats.org/officeDocument/2006/relationships/tags" Target="../tags/tag757.xml"/><Relationship Id="rId16" Type="http://schemas.openxmlformats.org/officeDocument/2006/relationships/tags" Target="../tags/tag635.xml"/><Relationship Id="rId107" Type="http://schemas.openxmlformats.org/officeDocument/2006/relationships/tags" Target="../tags/tag726.xml"/><Relationship Id="rId11" Type="http://schemas.openxmlformats.org/officeDocument/2006/relationships/tags" Target="../tags/tag630.xml"/><Relationship Id="rId32" Type="http://schemas.openxmlformats.org/officeDocument/2006/relationships/tags" Target="../tags/tag651.xml"/><Relationship Id="rId37" Type="http://schemas.openxmlformats.org/officeDocument/2006/relationships/tags" Target="../tags/tag656.xml"/><Relationship Id="rId53" Type="http://schemas.openxmlformats.org/officeDocument/2006/relationships/tags" Target="../tags/tag672.xml"/><Relationship Id="rId58" Type="http://schemas.openxmlformats.org/officeDocument/2006/relationships/tags" Target="../tags/tag677.xml"/><Relationship Id="rId74" Type="http://schemas.openxmlformats.org/officeDocument/2006/relationships/tags" Target="../tags/tag693.xml"/><Relationship Id="rId79" Type="http://schemas.openxmlformats.org/officeDocument/2006/relationships/tags" Target="../tags/tag698.xml"/><Relationship Id="rId102" Type="http://schemas.openxmlformats.org/officeDocument/2006/relationships/tags" Target="../tags/tag721.xml"/><Relationship Id="rId123" Type="http://schemas.openxmlformats.org/officeDocument/2006/relationships/tags" Target="../tags/tag742.xml"/><Relationship Id="rId128" Type="http://schemas.openxmlformats.org/officeDocument/2006/relationships/tags" Target="../tags/tag747.xml"/><Relationship Id="rId144" Type="http://schemas.openxmlformats.org/officeDocument/2006/relationships/tags" Target="../tags/tag763.xml"/><Relationship Id="rId5" Type="http://schemas.openxmlformats.org/officeDocument/2006/relationships/tags" Target="../tags/tag624.xml"/><Relationship Id="rId90" Type="http://schemas.openxmlformats.org/officeDocument/2006/relationships/tags" Target="../tags/tag709.xml"/><Relationship Id="rId95" Type="http://schemas.openxmlformats.org/officeDocument/2006/relationships/tags" Target="../tags/tag714.xml"/><Relationship Id="rId22" Type="http://schemas.openxmlformats.org/officeDocument/2006/relationships/tags" Target="../tags/tag641.xml"/><Relationship Id="rId27" Type="http://schemas.openxmlformats.org/officeDocument/2006/relationships/tags" Target="../tags/tag646.xml"/><Relationship Id="rId43" Type="http://schemas.openxmlformats.org/officeDocument/2006/relationships/tags" Target="../tags/tag662.xml"/><Relationship Id="rId48" Type="http://schemas.openxmlformats.org/officeDocument/2006/relationships/tags" Target="../tags/tag667.xml"/><Relationship Id="rId64" Type="http://schemas.openxmlformats.org/officeDocument/2006/relationships/tags" Target="../tags/tag683.xml"/><Relationship Id="rId69" Type="http://schemas.openxmlformats.org/officeDocument/2006/relationships/tags" Target="../tags/tag688.xml"/><Relationship Id="rId113" Type="http://schemas.openxmlformats.org/officeDocument/2006/relationships/tags" Target="../tags/tag732.xml"/><Relationship Id="rId118" Type="http://schemas.openxmlformats.org/officeDocument/2006/relationships/tags" Target="../tags/tag737.xml"/><Relationship Id="rId134" Type="http://schemas.openxmlformats.org/officeDocument/2006/relationships/tags" Target="../tags/tag753.xml"/><Relationship Id="rId139" Type="http://schemas.openxmlformats.org/officeDocument/2006/relationships/tags" Target="../tags/tag758.xml"/><Relationship Id="rId80" Type="http://schemas.openxmlformats.org/officeDocument/2006/relationships/tags" Target="../tags/tag699.xml"/><Relationship Id="rId85" Type="http://schemas.openxmlformats.org/officeDocument/2006/relationships/tags" Target="../tags/tag704.xml"/><Relationship Id="rId3" Type="http://schemas.openxmlformats.org/officeDocument/2006/relationships/tags" Target="../tags/tag622.xml"/><Relationship Id="rId12" Type="http://schemas.openxmlformats.org/officeDocument/2006/relationships/tags" Target="../tags/tag631.xml"/><Relationship Id="rId17" Type="http://schemas.openxmlformats.org/officeDocument/2006/relationships/tags" Target="../tags/tag636.xml"/><Relationship Id="rId25" Type="http://schemas.openxmlformats.org/officeDocument/2006/relationships/tags" Target="../tags/tag644.xml"/><Relationship Id="rId33" Type="http://schemas.openxmlformats.org/officeDocument/2006/relationships/tags" Target="../tags/tag652.xml"/><Relationship Id="rId38" Type="http://schemas.openxmlformats.org/officeDocument/2006/relationships/tags" Target="../tags/tag657.xml"/><Relationship Id="rId46" Type="http://schemas.openxmlformats.org/officeDocument/2006/relationships/tags" Target="../tags/tag665.xml"/><Relationship Id="rId59" Type="http://schemas.openxmlformats.org/officeDocument/2006/relationships/tags" Target="../tags/tag678.xml"/><Relationship Id="rId67" Type="http://schemas.openxmlformats.org/officeDocument/2006/relationships/tags" Target="../tags/tag686.xml"/><Relationship Id="rId103" Type="http://schemas.openxmlformats.org/officeDocument/2006/relationships/tags" Target="../tags/tag722.xml"/><Relationship Id="rId108" Type="http://schemas.openxmlformats.org/officeDocument/2006/relationships/tags" Target="../tags/tag727.xml"/><Relationship Id="rId116" Type="http://schemas.openxmlformats.org/officeDocument/2006/relationships/tags" Target="../tags/tag735.xml"/><Relationship Id="rId124" Type="http://schemas.openxmlformats.org/officeDocument/2006/relationships/tags" Target="../tags/tag743.xml"/><Relationship Id="rId129" Type="http://schemas.openxmlformats.org/officeDocument/2006/relationships/tags" Target="../tags/tag748.xml"/><Relationship Id="rId137" Type="http://schemas.openxmlformats.org/officeDocument/2006/relationships/tags" Target="../tags/tag756.xml"/><Relationship Id="rId20" Type="http://schemas.openxmlformats.org/officeDocument/2006/relationships/tags" Target="../tags/tag639.xml"/><Relationship Id="rId41" Type="http://schemas.openxmlformats.org/officeDocument/2006/relationships/tags" Target="../tags/tag660.xml"/><Relationship Id="rId54" Type="http://schemas.openxmlformats.org/officeDocument/2006/relationships/tags" Target="../tags/tag673.xml"/><Relationship Id="rId62" Type="http://schemas.openxmlformats.org/officeDocument/2006/relationships/tags" Target="../tags/tag681.xml"/><Relationship Id="rId70" Type="http://schemas.openxmlformats.org/officeDocument/2006/relationships/tags" Target="../tags/tag689.xml"/><Relationship Id="rId75" Type="http://schemas.openxmlformats.org/officeDocument/2006/relationships/tags" Target="../tags/tag694.xml"/><Relationship Id="rId83" Type="http://schemas.openxmlformats.org/officeDocument/2006/relationships/tags" Target="../tags/tag702.xml"/><Relationship Id="rId88" Type="http://schemas.openxmlformats.org/officeDocument/2006/relationships/tags" Target="../tags/tag707.xml"/><Relationship Id="rId91" Type="http://schemas.openxmlformats.org/officeDocument/2006/relationships/tags" Target="../tags/tag710.xml"/><Relationship Id="rId96" Type="http://schemas.openxmlformats.org/officeDocument/2006/relationships/tags" Target="../tags/tag715.xml"/><Relationship Id="rId111" Type="http://schemas.openxmlformats.org/officeDocument/2006/relationships/tags" Target="../tags/tag730.xml"/><Relationship Id="rId132" Type="http://schemas.openxmlformats.org/officeDocument/2006/relationships/tags" Target="../tags/tag751.xml"/><Relationship Id="rId140" Type="http://schemas.openxmlformats.org/officeDocument/2006/relationships/tags" Target="../tags/tag759.xml"/><Relationship Id="rId145" Type="http://schemas.openxmlformats.org/officeDocument/2006/relationships/tags" Target="../tags/tag764.xml"/><Relationship Id="rId1" Type="http://schemas.openxmlformats.org/officeDocument/2006/relationships/tags" Target="../tags/tag620.xml"/><Relationship Id="rId6" Type="http://schemas.openxmlformats.org/officeDocument/2006/relationships/tags" Target="../tags/tag625.xml"/><Relationship Id="rId15" Type="http://schemas.openxmlformats.org/officeDocument/2006/relationships/tags" Target="../tags/tag634.xml"/><Relationship Id="rId23" Type="http://schemas.openxmlformats.org/officeDocument/2006/relationships/tags" Target="../tags/tag642.xml"/><Relationship Id="rId28" Type="http://schemas.openxmlformats.org/officeDocument/2006/relationships/tags" Target="../tags/tag647.xml"/><Relationship Id="rId36" Type="http://schemas.openxmlformats.org/officeDocument/2006/relationships/tags" Target="../tags/tag655.xml"/><Relationship Id="rId49" Type="http://schemas.openxmlformats.org/officeDocument/2006/relationships/tags" Target="../tags/tag668.xml"/><Relationship Id="rId57" Type="http://schemas.openxmlformats.org/officeDocument/2006/relationships/tags" Target="../tags/tag676.xml"/><Relationship Id="rId106" Type="http://schemas.openxmlformats.org/officeDocument/2006/relationships/tags" Target="../tags/tag725.xml"/><Relationship Id="rId114" Type="http://schemas.openxmlformats.org/officeDocument/2006/relationships/tags" Target="../tags/tag733.xml"/><Relationship Id="rId119" Type="http://schemas.openxmlformats.org/officeDocument/2006/relationships/tags" Target="../tags/tag738.xml"/><Relationship Id="rId127" Type="http://schemas.openxmlformats.org/officeDocument/2006/relationships/tags" Target="../tags/tag746.xml"/><Relationship Id="rId10" Type="http://schemas.openxmlformats.org/officeDocument/2006/relationships/tags" Target="../tags/tag629.xml"/><Relationship Id="rId31" Type="http://schemas.openxmlformats.org/officeDocument/2006/relationships/tags" Target="../tags/tag650.xml"/><Relationship Id="rId44" Type="http://schemas.openxmlformats.org/officeDocument/2006/relationships/tags" Target="../tags/tag663.xml"/><Relationship Id="rId52" Type="http://schemas.openxmlformats.org/officeDocument/2006/relationships/tags" Target="../tags/tag671.xml"/><Relationship Id="rId60" Type="http://schemas.openxmlformats.org/officeDocument/2006/relationships/tags" Target="../tags/tag679.xml"/><Relationship Id="rId65" Type="http://schemas.openxmlformats.org/officeDocument/2006/relationships/tags" Target="../tags/tag684.xml"/><Relationship Id="rId73" Type="http://schemas.openxmlformats.org/officeDocument/2006/relationships/tags" Target="../tags/tag692.xml"/><Relationship Id="rId78" Type="http://schemas.openxmlformats.org/officeDocument/2006/relationships/tags" Target="../tags/tag697.xml"/><Relationship Id="rId81" Type="http://schemas.openxmlformats.org/officeDocument/2006/relationships/tags" Target="../tags/tag700.xml"/><Relationship Id="rId86" Type="http://schemas.openxmlformats.org/officeDocument/2006/relationships/tags" Target="../tags/tag705.xml"/><Relationship Id="rId94" Type="http://schemas.openxmlformats.org/officeDocument/2006/relationships/tags" Target="../tags/tag713.xml"/><Relationship Id="rId99" Type="http://schemas.openxmlformats.org/officeDocument/2006/relationships/tags" Target="../tags/tag718.xml"/><Relationship Id="rId101" Type="http://schemas.openxmlformats.org/officeDocument/2006/relationships/tags" Target="../tags/tag720.xml"/><Relationship Id="rId122" Type="http://schemas.openxmlformats.org/officeDocument/2006/relationships/tags" Target="../tags/tag741.xml"/><Relationship Id="rId130" Type="http://schemas.openxmlformats.org/officeDocument/2006/relationships/tags" Target="../tags/tag749.xml"/><Relationship Id="rId135" Type="http://schemas.openxmlformats.org/officeDocument/2006/relationships/tags" Target="../tags/tag754.xml"/><Relationship Id="rId143" Type="http://schemas.openxmlformats.org/officeDocument/2006/relationships/tags" Target="../tags/tag762.xml"/><Relationship Id="rId148" Type="http://schemas.openxmlformats.org/officeDocument/2006/relationships/slideLayout" Target="../slideLayouts/slideLayout2.xml"/><Relationship Id="rId4" Type="http://schemas.openxmlformats.org/officeDocument/2006/relationships/tags" Target="../tags/tag623.xml"/><Relationship Id="rId9" Type="http://schemas.openxmlformats.org/officeDocument/2006/relationships/tags" Target="../tags/tag628.xml"/><Relationship Id="rId13" Type="http://schemas.openxmlformats.org/officeDocument/2006/relationships/tags" Target="../tags/tag632.xml"/><Relationship Id="rId18" Type="http://schemas.openxmlformats.org/officeDocument/2006/relationships/tags" Target="../tags/tag637.xml"/><Relationship Id="rId39" Type="http://schemas.openxmlformats.org/officeDocument/2006/relationships/tags" Target="../tags/tag658.xml"/><Relationship Id="rId109" Type="http://schemas.openxmlformats.org/officeDocument/2006/relationships/tags" Target="../tags/tag728.xml"/><Relationship Id="rId34" Type="http://schemas.openxmlformats.org/officeDocument/2006/relationships/tags" Target="../tags/tag653.xml"/><Relationship Id="rId50" Type="http://schemas.openxmlformats.org/officeDocument/2006/relationships/tags" Target="../tags/tag669.xml"/><Relationship Id="rId55" Type="http://schemas.openxmlformats.org/officeDocument/2006/relationships/tags" Target="../tags/tag674.xml"/><Relationship Id="rId76" Type="http://schemas.openxmlformats.org/officeDocument/2006/relationships/tags" Target="../tags/tag695.xml"/><Relationship Id="rId97" Type="http://schemas.openxmlformats.org/officeDocument/2006/relationships/tags" Target="../tags/tag716.xml"/><Relationship Id="rId104" Type="http://schemas.openxmlformats.org/officeDocument/2006/relationships/tags" Target="../tags/tag723.xml"/><Relationship Id="rId120" Type="http://schemas.openxmlformats.org/officeDocument/2006/relationships/tags" Target="../tags/tag739.xml"/><Relationship Id="rId125" Type="http://schemas.openxmlformats.org/officeDocument/2006/relationships/tags" Target="../tags/tag744.xml"/><Relationship Id="rId141" Type="http://schemas.openxmlformats.org/officeDocument/2006/relationships/tags" Target="../tags/tag760.xml"/><Relationship Id="rId146" Type="http://schemas.openxmlformats.org/officeDocument/2006/relationships/tags" Target="../tags/tag765.xml"/><Relationship Id="rId7" Type="http://schemas.openxmlformats.org/officeDocument/2006/relationships/tags" Target="../tags/tag626.xml"/><Relationship Id="rId71" Type="http://schemas.openxmlformats.org/officeDocument/2006/relationships/tags" Target="../tags/tag690.xml"/><Relationship Id="rId92" Type="http://schemas.openxmlformats.org/officeDocument/2006/relationships/tags" Target="../tags/tag711.xml"/><Relationship Id="rId2" Type="http://schemas.openxmlformats.org/officeDocument/2006/relationships/tags" Target="../tags/tag621.xml"/><Relationship Id="rId29" Type="http://schemas.openxmlformats.org/officeDocument/2006/relationships/tags" Target="../tags/tag648.xml"/><Relationship Id="rId24" Type="http://schemas.openxmlformats.org/officeDocument/2006/relationships/tags" Target="../tags/tag643.xml"/><Relationship Id="rId40" Type="http://schemas.openxmlformats.org/officeDocument/2006/relationships/tags" Target="../tags/tag659.xml"/><Relationship Id="rId45" Type="http://schemas.openxmlformats.org/officeDocument/2006/relationships/tags" Target="../tags/tag664.xml"/><Relationship Id="rId66" Type="http://schemas.openxmlformats.org/officeDocument/2006/relationships/tags" Target="../tags/tag685.xml"/><Relationship Id="rId87" Type="http://schemas.openxmlformats.org/officeDocument/2006/relationships/tags" Target="../tags/tag706.xml"/><Relationship Id="rId110" Type="http://schemas.openxmlformats.org/officeDocument/2006/relationships/tags" Target="../tags/tag729.xml"/><Relationship Id="rId115" Type="http://schemas.openxmlformats.org/officeDocument/2006/relationships/tags" Target="../tags/tag734.xml"/><Relationship Id="rId131" Type="http://schemas.openxmlformats.org/officeDocument/2006/relationships/tags" Target="../tags/tag750.xml"/><Relationship Id="rId136" Type="http://schemas.openxmlformats.org/officeDocument/2006/relationships/tags" Target="../tags/tag755.xml"/><Relationship Id="rId61" Type="http://schemas.openxmlformats.org/officeDocument/2006/relationships/tags" Target="../tags/tag680.xml"/><Relationship Id="rId82" Type="http://schemas.openxmlformats.org/officeDocument/2006/relationships/tags" Target="../tags/tag701.xml"/><Relationship Id="rId19" Type="http://schemas.openxmlformats.org/officeDocument/2006/relationships/tags" Target="../tags/tag638.xml"/><Relationship Id="rId14" Type="http://schemas.openxmlformats.org/officeDocument/2006/relationships/tags" Target="../tags/tag633.xml"/><Relationship Id="rId30" Type="http://schemas.openxmlformats.org/officeDocument/2006/relationships/tags" Target="../tags/tag649.xml"/><Relationship Id="rId35" Type="http://schemas.openxmlformats.org/officeDocument/2006/relationships/tags" Target="../tags/tag654.xml"/><Relationship Id="rId56" Type="http://schemas.openxmlformats.org/officeDocument/2006/relationships/tags" Target="../tags/tag675.xml"/><Relationship Id="rId77" Type="http://schemas.openxmlformats.org/officeDocument/2006/relationships/tags" Target="../tags/tag696.xml"/><Relationship Id="rId100" Type="http://schemas.openxmlformats.org/officeDocument/2006/relationships/tags" Target="../tags/tag719.xml"/><Relationship Id="rId105" Type="http://schemas.openxmlformats.org/officeDocument/2006/relationships/tags" Target="../tags/tag724.xml"/><Relationship Id="rId126" Type="http://schemas.openxmlformats.org/officeDocument/2006/relationships/tags" Target="../tags/tag745.xml"/><Relationship Id="rId147" Type="http://schemas.openxmlformats.org/officeDocument/2006/relationships/tags" Target="../tags/tag766.xml"/><Relationship Id="rId8" Type="http://schemas.openxmlformats.org/officeDocument/2006/relationships/tags" Target="../tags/tag627.xml"/><Relationship Id="rId51" Type="http://schemas.openxmlformats.org/officeDocument/2006/relationships/tags" Target="../tags/tag670.xml"/><Relationship Id="rId72" Type="http://schemas.openxmlformats.org/officeDocument/2006/relationships/tags" Target="../tags/tag691.xml"/><Relationship Id="rId93" Type="http://schemas.openxmlformats.org/officeDocument/2006/relationships/tags" Target="../tags/tag712.xml"/><Relationship Id="rId98" Type="http://schemas.openxmlformats.org/officeDocument/2006/relationships/tags" Target="../tags/tag717.xml"/><Relationship Id="rId121" Type="http://schemas.openxmlformats.org/officeDocument/2006/relationships/tags" Target="../tags/tag740.xml"/><Relationship Id="rId142" Type="http://schemas.openxmlformats.org/officeDocument/2006/relationships/tags" Target="../tags/tag7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tags" Target="../tags/tag792.xml"/><Relationship Id="rId117" Type="http://schemas.openxmlformats.org/officeDocument/2006/relationships/tags" Target="../tags/tag883.xml"/><Relationship Id="rId21" Type="http://schemas.openxmlformats.org/officeDocument/2006/relationships/tags" Target="../tags/tag787.xml"/><Relationship Id="rId42" Type="http://schemas.openxmlformats.org/officeDocument/2006/relationships/tags" Target="../tags/tag808.xml"/><Relationship Id="rId47" Type="http://schemas.openxmlformats.org/officeDocument/2006/relationships/tags" Target="../tags/tag813.xml"/><Relationship Id="rId63" Type="http://schemas.openxmlformats.org/officeDocument/2006/relationships/tags" Target="../tags/tag829.xml"/><Relationship Id="rId68" Type="http://schemas.openxmlformats.org/officeDocument/2006/relationships/tags" Target="../tags/tag834.xml"/><Relationship Id="rId84" Type="http://schemas.openxmlformats.org/officeDocument/2006/relationships/tags" Target="../tags/tag850.xml"/><Relationship Id="rId89" Type="http://schemas.openxmlformats.org/officeDocument/2006/relationships/tags" Target="../tags/tag855.xml"/><Relationship Id="rId112" Type="http://schemas.openxmlformats.org/officeDocument/2006/relationships/tags" Target="../tags/tag878.xml"/><Relationship Id="rId16" Type="http://schemas.openxmlformats.org/officeDocument/2006/relationships/tags" Target="../tags/tag782.xml"/><Relationship Id="rId107" Type="http://schemas.openxmlformats.org/officeDocument/2006/relationships/tags" Target="../tags/tag873.xml"/><Relationship Id="rId11" Type="http://schemas.openxmlformats.org/officeDocument/2006/relationships/tags" Target="../tags/tag777.xml"/><Relationship Id="rId24" Type="http://schemas.openxmlformats.org/officeDocument/2006/relationships/tags" Target="../tags/tag790.xml"/><Relationship Id="rId32" Type="http://schemas.openxmlformats.org/officeDocument/2006/relationships/tags" Target="../tags/tag798.xml"/><Relationship Id="rId37" Type="http://schemas.openxmlformats.org/officeDocument/2006/relationships/tags" Target="../tags/tag803.xml"/><Relationship Id="rId40" Type="http://schemas.openxmlformats.org/officeDocument/2006/relationships/tags" Target="../tags/tag806.xml"/><Relationship Id="rId45" Type="http://schemas.openxmlformats.org/officeDocument/2006/relationships/tags" Target="../tags/tag811.xml"/><Relationship Id="rId53" Type="http://schemas.openxmlformats.org/officeDocument/2006/relationships/tags" Target="../tags/tag819.xml"/><Relationship Id="rId58" Type="http://schemas.openxmlformats.org/officeDocument/2006/relationships/tags" Target="../tags/tag824.xml"/><Relationship Id="rId66" Type="http://schemas.openxmlformats.org/officeDocument/2006/relationships/tags" Target="../tags/tag832.xml"/><Relationship Id="rId74" Type="http://schemas.openxmlformats.org/officeDocument/2006/relationships/tags" Target="../tags/tag840.xml"/><Relationship Id="rId79" Type="http://schemas.openxmlformats.org/officeDocument/2006/relationships/tags" Target="../tags/tag845.xml"/><Relationship Id="rId87" Type="http://schemas.openxmlformats.org/officeDocument/2006/relationships/tags" Target="../tags/tag853.xml"/><Relationship Id="rId102" Type="http://schemas.openxmlformats.org/officeDocument/2006/relationships/tags" Target="../tags/tag868.xml"/><Relationship Id="rId110" Type="http://schemas.openxmlformats.org/officeDocument/2006/relationships/tags" Target="../tags/tag876.xml"/><Relationship Id="rId115" Type="http://schemas.openxmlformats.org/officeDocument/2006/relationships/tags" Target="../tags/tag881.xml"/><Relationship Id="rId5" Type="http://schemas.openxmlformats.org/officeDocument/2006/relationships/tags" Target="../tags/tag771.xml"/><Relationship Id="rId61" Type="http://schemas.openxmlformats.org/officeDocument/2006/relationships/tags" Target="../tags/tag827.xml"/><Relationship Id="rId82" Type="http://schemas.openxmlformats.org/officeDocument/2006/relationships/tags" Target="../tags/tag848.xml"/><Relationship Id="rId90" Type="http://schemas.openxmlformats.org/officeDocument/2006/relationships/tags" Target="../tags/tag856.xml"/><Relationship Id="rId95" Type="http://schemas.openxmlformats.org/officeDocument/2006/relationships/tags" Target="../tags/tag861.xml"/><Relationship Id="rId19" Type="http://schemas.openxmlformats.org/officeDocument/2006/relationships/tags" Target="../tags/tag785.xml"/><Relationship Id="rId14" Type="http://schemas.openxmlformats.org/officeDocument/2006/relationships/tags" Target="../tags/tag780.xml"/><Relationship Id="rId22" Type="http://schemas.openxmlformats.org/officeDocument/2006/relationships/tags" Target="../tags/tag788.xml"/><Relationship Id="rId27" Type="http://schemas.openxmlformats.org/officeDocument/2006/relationships/tags" Target="../tags/tag793.xml"/><Relationship Id="rId30" Type="http://schemas.openxmlformats.org/officeDocument/2006/relationships/tags" Target="../tags/tag796.xml"/><Relationship Id="rId35" Type="http://schemas.openxmlformats.org/officeDocument/2006/relationships/tags" Target="../tags/tag801.xml"/><Relationship Id="rId43" Type="http://schemas.openxmlformats.org/officeDocument/2006/relationships/tags" Target="../tags/tag809.xml"/><Relationship Id="rId48" Type="http://schemas.openxmlformats.org/officeDocument/2006/relationships/tags" Target="../tags/tag814.xml"/><Relationship Id="rId56" Type="http://schemas.openxmlformats.org/officeDocument/2006/relationships/tags" Target="../tags/tag822.xml"/><Relationship Id="rId64" Type="http://schemas.openxmlformats.org/officeDocument/2006/relationships/tags" Target="../tags/tag830.xml"/><Relationship Id="rId69" Type="http://schemas.openxmlformats.org/officeDocument/2006/relationships/tags" Target="../tags/tag835.xml"/><Relationship Id="rId77" Type="http://schemas.openxmlformats.org/officeDocument/2006/relationships/tags" Target="../tags/tag843.xml"/><Relationship Id="rId100" Type="http://schemas.openxmlformats.org/officeDocument/2006/relationships/tags" Target="../tags/tag866.xml"/><Relationship Id="rId105" Type="http://schemas.openxmlformats.org/officeDocument/2006/relationships/tags" Target="../tags/tag871.xml"/><Relationship Id="rId113" Type="http://schemas.openxmlformats.org/officeDocument/2006/relationships/tags" Target="../tags/tag879.xml"/><Relationship Id="rId118" Type="http://schemas.openxmlformats.org/officeDocument/2006/relationships/tags" Target="../tags/tag884.xml"/><Relationship Id="rId8" Type="http://schemas.openxmlformats.org/officeDocument/2006/relationships/tags" Target="../tags/tag774.xml"/><Relationship Id="rId51" Type="http://schemas.openxmlformats.org/officeDocument/2006/relationships/tags" Target="../tags/tag817.xml"/><Relationship Id="rId72" Type="http://schemas.openxmlformats.org/officeDocument/2006/relationships/tags" Target="../tags/tag838.xml"/><Relationship Id="rId80" Type="http://schemas.openxmlformats.org/officeDocument/2006/relationships/tags" Target="../tags/tag846.xml"/><Relationship Id="rId85" Type="http://schemas.openxmlformats.org/officeDocument/2006/relationships/tags" Target="../tags/tag851.xml"/><Relationship Id="rId93" Type="http://schemas.openxmlformats.org/officeDocument/2006/relationships/tags" Target="../tags/tag859.xml"/><Relationship Id="rId98" Type="http://schemas.openxmlformats.org/officeDocument/2006/relationships/tags" Target="../tags/tag864.xml"/><Relationship Id="rId3" Type="http://schemas.openxmlformats.org/officeDocument/2006/relationships/tags" Target="../tags/tag769.xml"/><Relationship Id="rId12" Type="http://schemas.openxmlformats.org/officeDocument/2006/relationships/tags" Target="../tags/tag778.xml"/><Relationship Id="rId17" Type="http://schemas.openxmlformats.org/officeDocument/2006/relationships/tags" Target="../tags/tag783.xml"/><Relationship Id="rId25" Type="http://schemas.openxmlformats.org/officeDocument/2006/relationships/tags" Target="../tags/tag791.xml"/><Relationship Id="rId33" Type="http://schemas.openxmlformats.org/officeDocument/2006/relationships/tags" Target="../tags/tag799.xml"/><Relationship Id="rId38" Type="http://schemas.openxmlformats.org/officeDocument/2006/relationships/tags" Target="../tags/tag804.xml"/><Relationship Id="rId46" Type="http://schemas.openxmlformats.org/officeDocument/2006/relationships/tags" Target="../tags/tag812.xml"/><Relationship Id="rId59" Type="http://schemas.openxmlformats.org/officeDocument/2006/relationships/tags" Target="../tags/tag825.xml"/><Relationship Id="rId67" Type="http://schemas.openxmlformats.org/officeDocument/2006/relationships/tags" Target="../tags/tag833.xml"/><Relationship Id="rId103" Type="http://schemas.openxmlformats.org/officeDocument/2006/relationships/tags" Target="../tags/tag869.xml"/><Relationship Id="rId108" Type="http://schemas.openxmlformats.org/officeDocument/2006/relationships/tags" Target="../tags/tag874.xml"/><Relationship Id="rId116" Type="http://schemas.openxmlformats.org/officeDocument/2006/relationships/tags" Target="../tags/tag882.xml"/><Relationship Id="rId20" Type="http://schemas.openxmlformats.org/officeDocument/2006/relationships/tags" Target="../tags/tag786.xml"/><Relationship Id="rId41" Type="http://schemas.openxmlformats.org/officeDocument/2006/relationships/tags" Target="../tags/tag807.xml"/><Relationship Id="rId54" Type="http://schemas.openxmlformats.org/officeDocument/2006/relationships/tags" Target="../tags/tag820.xml"/><Relationship Id="rId62" Type="http://schemas.openxmlformats.org/officeDocument/2006/relationships/tags" Target="../tags/tag828.xml"/><Relationship Id="rId70" Type="http://schemas.openxmlformats.org/officeDocument/2006/relationships/tags" Target="../tags/tag836.xml"/><Relationship Id="rId75" Type="http://schemas.openxmlformats.org/officeDocument/2006/relationships/tags" Target="../tags/tag841.xml"/><Relationship Id="rId83" Type="http://schemas.openxmlformats.org/officeDocument/2006/relationships/tags" Target="../tags/tag849.xml"/><Relationship Id="rId88" Type="http://schemas.openxmlformats.org/officeDocument/2006/relationships/tags" Target="../tags/tag854.xml"/><Relationship Id="rId91" Type="http://schemas.openxmlformats.org/officeDocument/2006/relationships/tags" Target="../tags/tag857.xml"/><Relationship Id="rId96" Type="http://schemas.openxmlformats.org/officeDocument/2006/relationships/tags" Target="../tags/tag862.xml"/><Relationship Id="rId111" Type="http://schemas.openxmlformats.org/officeDocument/2006/relationships/tags" Target="../tags/tag877.xml"/><Relationship Id="rId1" Type="http://schemas.openxmlformats.org/officeDocument/2006/relationships/tags" Target="../tags/tag767.xml"/><Relationship Id="rId6" Type="http://schemas.openxmlformats.org/officeDocument/2006/relationships/tags" Target="../tags/tag772.xml"/><Relationship Id="rId15" Type="http://schemas.openxmlformats.org/officeDocument/2006/relationships/tags" Target="../tags/tag781.xml"/><Relationship Id="rId23" Type="http://schemas.openxmlformats.org/officeDocument/2006/relationships/tags" Target="../tags/tag789.xml"/><Relationship Id="rId28" Type="http://schemas.openxmlformats.org/officeDocument/2006/relationships/tags" Target="../tags/tag794.xml"/><Relationship Id="rId36" Type="http://schemas.openxmlformats.org/officeDocument/2006/relationships/tags" Target="../tags/tag802.xml"/><Relationship Id="rId49" Type="http://schemas.openxmlformats.org/officeDocument/2006/relationships/tags" Target="../tags/tag815.xml"/><Relationship Id="rId57" Type="http://schemas.openxmlformats.org/officeDocument/2006/relationships/tags" Target="../tags/tag823.xml"/><Relationship Id="rId106" Type="http://schemas.openxmlformats.org/officeDocument/2006/relationships/tags" Target="../tags/tag872.xml"/><Relationship Id="rId114" Type="http://schemas.openxmlformats.org/officeDocument/2006/relationships/tags" Target="../tags/tag880.xml"/><Relationship Id="rId119" Type="http://schemas.openxmlformats.org/officeDocument/2006/relationships/slideLayout" Target="../slideLayouts/slideLayout2.xml"/><Relationship Id="rId10" Type="http://schemas.openxmlformats.org/officeDocument/2006/relationships/tags" Target="../tags/tag776.xml"/><Relationship Id="rId31" Type="http://schemas.openxmlformats.org/officeDocument/2006/relationships/tags" Target="../tags/tag797.xml"/><Relationship Id="rId44" Type="http://schemas.openxmlformats.org/officeDocument/2006/relationships/tags" Target="../tags/tag810.xml"/><Relationship Id="rId52" Type="http://schemas.openxmlformats.org/officeDocument/2006/relationships/tags" Target="../tags/tag818.xml"/><Relationship Id="rId60" Type="http://schemas.openxmlformats.org/officeDocument/2006/relationships/tags" Target="../tags/tag826.xml"/><Relationship Id="rId65" Type="http://schemas.openxmlformats.org/officeDocument/2006/relationships/tags" Target="../tags/tag831.xml"/><Relationship Id="rId73" Type="http://schemas.openxmlformats.org/officeDocument/2006/relationships/tags" Target="../tags/tag839.xml"/><Relationship Id="rId78" Type="http://schemas.openxmlformats.org/officeDocument/2006/relationships/tags" Target="../tags/tag844.xml"/><Relationship Id="rId81" Type="http://schemas.openxmlformats.org/officeDocument/2006/relationships/tags" Target="../tags/tag847.xml"/><Relationship Id="rId86" Type="http://schemas.openxmlformats.org/officeDocument/2006/relationships/tags" Target="../tags/tag852.xml"/><Relationship Id="rId94" Type="http://schemas.openxmlformats.org/officeDocument/2006/relationships/tags" Target="../tags/tag860.xml"/><Relationship Id="rId99" Type="http://schemas.openxmlformats.org/officeDocument/2006/relationships/tags" Target="../tags/tag865.xml"/><Relationship Id="rId101" Type="http://schemas.openxmlformats.org/officeDocument/2006/relationships/tags" Target="../tags/tag867.xml"/><Relationship Id="rId4" Type="http://schemas.openxmlformats.org/officeDocument/2006/relationships/tags" Target="../tags/tag770.xml"/><Relationship Id="rId9" Type="http://schemas.openxmlformats.org/officeDocument/2006/relationships/tags" Target="../tags/tag775.xml"/><Relationship Id="rId13" Type="http://schemas.openxmlformats.org/officeDocument/2006/relationships/tags" Target="../tags/tag779.xml"/><Relationship Id="rId18" Type="http://schemas.openxmlformats.org/officeDocument/2006/relationships/tags" Target="../tags/tag784.xml"/><Relationship Id="rId39" Type="http://schemas.openxmlformats.org/officeDocument/2006/relationships/tags" Target="../tags/tag805.xml"/><Relationship Id="rId109" Type="http://schemas.openxmlformats.org/officeDocument/2006/relationships/tags" Target="../tags/tag875.xml"/><Relationship Id="rId34" Type="http://schemas.openxmlformats.org/officeDocument/2006/relationships/tags" Target="../tags/tag800.xml"/><Relationship Id="rId50" Type="http://schemas.openxmlformats.org/officeDocument/2006/relationships/tags" Target="../tags/tag816.xml"/><Relationship Id="rId55" Type="http://schemas.openxmlformats.org/officeDocument/2006/relationships/tags" Target="../tags/tag821.xml"/><Relationship Id="rId76" Type="http://schemas.openxmlformats.org/officeDocument/2006/relationships/tags" Target="../tags/tag842.xml"/><Relationship Id="rId97" Type="http://schemas.openxmlformats.org/officeDocument/2006/relationships/tags" Target="../tags/tag863.xml"/><Relationship Id="rId104" Type="http://schemas.openxmlformats.org/officeDocument/2006/relationships/tags" Target="../tags/tag870.xml"/><Relationship Id="rId7" Type="http://schemas.openxmlformats.org/officeDocument/2006/relationships/tags" Target="../tags/tag773.xml"/><Relationship Id="rId71" Type="http://schemas.openxmlformats.org/officeDocument/2006/relationships/tags" Target="../tags/tag837.xml"/><Relationship Id="rId92" Type="http://schemas.openxmlformats.org/officeDocument/2006/relationships/tags" Target="../tags/tag858.xml"/><Relationship Id="rId2" Type="http://schemas.openxmlformats.org/officeDocument/2006/relationships/tags" Target="../tags/tag768.xml"/><Relationship Id="rId29" Type="http://schemas.openxmlformats.org/officeDocument/2006/relationships/tags" Target="../tags/tag795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tags" Target="../tags/tag910.xml"/><Relationship Id="rId117" Type="http://schemas.openxmlformats.org/officeDocument/2006/relationships/tags" Target="../tags/tag1001.xml"/><Relationship Id="rId21" Type="http://schemas.openxmlformats.org/officeDocument/2006/relationships/tags" Target="../tags/tag905.xml"/><Relationship Id="rId42" Type="http://schemas.openxmlformats.org/officeDocument/2006/relationships/tags" Target="../tags/tag926.xml"/><Relationship Id="rId47" Type="http://schemas.openxmlformats.org/officeDocument/2006/relationships/tags" Target="../tags/tag931.xml"/><Relationship Id="rId63" Type="http://schemas.openxmlformats.org/officeDocument/2006/relationships/tags" Target="../tags/tag947.xml"/><Relationship Id="rId68" Type="http://schemas.openxmlformats.org/officeDocument/2006/relationships/tags" Target="../tags/tag952.xml"/><Relationship Id="rId84" Type="http://schemas.openxmlformats.org/officeDocument/2006/relationships/tags" Target="../tags/tag968.xml"/><Relationship Id="rId89" Type="http://schemas.openxmlformats.org/officeDocument/2006/relationships/tags" Target="../tags/tag973.xml"/><Relationship Id="rId112" Type="http://schemas.openxmlformats.org/officeDocument/2006/relationships/tags" Target="../tags/tag996.xml"/><Relationship Id="rId16" Type="http://schemas.openxmlformats.org/officeDocument/2006/relationships/tags" Target="../tags/tag900.xml"/><Relationship Id="rId107" Type="http://schemas.openxmlformats.org/officeDocument/2006/relationships/tags" Target="../tags/tag991.xml"/><Relationship Id="rId11" Type="http://schemas.openxmlformats.org/officeDocument/2006/relationships/tags" Target="../tags/tag895.xml"/><Relationship Id="rId32" Type="http://schemas.openxmlformats.org/officeDocument/2006/relationships/tags" Target="../tags/tag916.xml"/><Relationship Id="rId37" Type="http://schemas.openxmlformats.org/officeDocument/2006/relationships/tags" Target="../tags/tag921.xml"/><Relationship Id="rId53" Type="http://schemas.openxmlformats.org/officeDocument/2006/relationships/tags" Target="../tags/tag937.xml"/><Relationship Id="rId58" Type="http://schemas.openxmlformats.org/officeDocument/2006/relationships/tags" Target="../tags/tag942.xml"/><Relationship Id="rId74" Type="http://schemas.openxmlformats.org/officeDocument/2006/relationships/tags" Target="../tags/tag958.xml"/><Relationship Id="rId79" Type="http://schemas.openxmlformats.org/officeDocument/2006/relationships/tags" Target="../tags/tag963.xml"/><Relationship Id="rId102" Type="http://schemas.openxmlformats.org/officeDocument/2006/relationships/tags" Target="../tags/tag986.xml"/><Relationship Id="rId123" Type="http://schemas.openxmlformats.org/officeDocument/2006/relationships/slideLayout" Target="../slideLayouts/slideLayout2.xml"/><Relationship Id="rId5" Type="http://schemas.openxmlformats.org/officeDocument/2006/relationships/tags" Target="../tags/tag889.xml"/><Relationship Id="rId61" Type="http://schemas.openxmlformats.org/officeDocument/2006/relationships/tags" Target="../tags/tag945.xml"/><Relationship Id="rId82" Type="http://schemas.openxmlformats.org/officeDocument/2006/relationships/tags" Target="../tags/tag966.xml"/><Relationship Id="rId90" Type="http://schemas.openxmlformats.org/officeDocument/2006/relationships/tags" Target="../tags/tag974.xml"/><Relationship Id="rId95" Type="http://schemas.openxmlformats.org/officeDocument/2006/relationships/tags" Target="../tags/tag979.xml"/><Relationship Id="rId19" Type="http://schemas.openxmlformats.org/officeDocument/2006/relationships/tags" Target="../tags/tag903.xml"/><Relationship Id="rId14" Type="http://schemas.openxmlformats.org/officeDocument/2006/relationships/tags" Target="../tags/tag898.xml"/><Relationship Id="rId22" Type="http://schemas.openxmlformats.org/officeDocument/2006/relationships/tags" Target="../tags/tag906.xml"/><Relationship Id="rId27" Type="http://schemas.openxmlformats.org/officeDocument/2006/relationships/tags" Target="../tags/tag911.xml"/><Relationship Id="rId30" Type="http://schemas.openxmlformats.org/officeDocument/2006/relationships/tags" Target="../tags/tag914.xml"/><Relationship Id="rId35" Type="http://schemas.openxmlformats.org/officeDocument/2006/relationships/tags" Target="../tags/tag919.xml"/><Relationship Id="rId43" Type="http://schemas.openxmlformats.org/officeDocument/2006/relationships/tags" Target="../tags/tag927.xml"/><Relationship Id="rId48" Type="http://schemas.openxmlformats.org/officeDocument/2006/relationships/tags" Target="../tags/tag932.xml"/><Relationship Id="rId56" Type="http://schemas.openxmlformats.org/officeDocument/2006/relationships/tags" Target="../tags/tag940.xml"/><Relationship Id="rId64" Type="http://schemas.openxmlformats.org/officeDocument/2006/relationships/tags" Target="../tags/tag948.xml"/><Relationship Id="rId69" Type="http://schemas.openxmlformats.org/officeDocument/2006/relationships/tags" Target="../tags/tag953.xml"/><Relationship Id="rId77" Type="http://schemas.openxmlformats.org/officeDocument/2006/relationships/tags" Target="../tags/tag961.xml"/><Relationship Id="rId100" Type="http://schemas.openxmlformats.org/officeDocument/2006/relationships/tags" Target="../tags/tag984.xml"/><Relationship Id="rId105" Type="http://schemas.openxmlformats.org/officeDocument/2006/relationships/tags" Target="../tags/tag989.xml"/><Relationship Id="rId113" Type="http://schemas.openxmlformats.org/officeDocument/2006/relationships/tags" Target="../tags/tag997.xml"/><Relationship Id="rId118" Type="http://schemas.openxmlformats.org/officeDocument/2006/relationships/tags" Target="../tags/tag1002.xml"/><Relationship Id="rId8" Type="http://schemas.openxmlformats.org/officeDocument/2006/relationships/tags" Target="../tags/tag892.xml"/><Relationship Id="rId51" Type="http://schemas.openxmlformats.org/officeDocument/2006/relationships/tags" Target="../tags/tag935.xml"/><Relationship Id="rId72" Type="http://schemas.openxmlformats.org/officeDocument/2006/relationships/tags" Target="../tags/tag956.xml"/><Relationship Id="rId80" Type="http://schemas.openxmlformats.org/officeDocument/2006/relationships/tags" Target="../tags/tag964.xml"/><Relationship Id="rId85" Type="http://schemas.openxmlformats.org/officeDocument/2006/relationships/tags" Target="../tags/tag969.xml"/><Relationship Id="rId93" Type="http://schemas.openxmlformats.org/officeDocument/2006/relationships/tags" Target="../tags/tag977.xml"/><Relationship Id="rId98" Type="http://schemas.openxmlformats.org/officeDocument/2006/relationships/tags" Target="../tags/tag982.xml"/><Relationship Id="rId121" Type="http://schemas.openxmlformats.org/officeDocument/2006/relationships/tags" Target="../tags/tag1005.xml"/><Relationship Id="rId3" Type="http://schemas.openxmlformats.org/officeDocument/2006/relationships/tags" Target="../tags/tag887.xml"/><Relationship Id="rId12" Type="http://schemas.openxmlformats.org/officeDocument/2006/relationships/tags" Target="../tags/tag896.xml"/><Relationship Id="rId17" Type="http://schemas.openxmlformats.org/officeDocument/2006/relationships/tags" Target="../tags/tag901.xml"/><Relationship Id="rId25" Type="http://schemas.openxmlformats.org/officeDocument/2006/relationships/tags" Target="../tags/tag909.xml"/><Relationship Id="rId33" Type="http://schemas.openxmlformats.org/officeDocument/2006/relationships/tags" Target="../tags/tag917.xml"/><Relationship Id="rId38" Type="http://schemas.openxmlformats.org/officeDocument/2006/relationships/tags" Target="../tags/tag922.xml"/><Relationship Id="rId46" Type="http://schemas.openxmlformats.org/officeDocument/2006/relationships/tags" Target="../tags/tag930.xml"/><Relationship Id="rId59" Type="http://schemas.openxmlformats.org/officeDocument/2006/relationships/tags" Target="../tags/tag943.xml"/><Relationship Id="rId67" Type="http://schemas.openxmlformats.org/officeDocument/2006/relationships/tags" Target="../tags/tag951.xml"/><Relationship Id="rId103" Type="http://schemas.openxmlformats.org/officeDocument/2006/relationships/tags" Target="../tags/tag987.xml"/><Relationship Id="rId108" Type="http://schemas.openxmlformats.org/officeDocument/2006/relationships/tags" Target="../tags/tag992.xml"/><Relationship Id="rId116" Type="http://schemas.openxmlformats.org/officeDocument/2006/relationships/tags" Target="../tags/tag1000.xml"/><Relationship Id="rId20" Type="http://schemas.openxmlformats.org/officeDocument/2006/relationships/tags" Target="../tags/tag904.xml"/><Relationship Id="rId41" Type="http://schemas.openxmlformats.org/officeDocument/2006/relationships/tags" Target="../tags/tag925.xml"/><Relationship Id="rId54" Type="http://schemas.openxmlformats.org/officeDocument/2006/relationships/tags" Target="../tags/tag938.xml"/><Relationship Id="rId62" Type="http://schemas.openxmlformats.org/officeDocument/2006/relationships/tags" Target="../tags/tag946.xml"/><Relationship Id="rId70" Type="http://schemas.openxmlformats.org/officeDocument/2006/relationships/tags" Target="../tags/tag954.xml"/><Relationship Id="rId75" Type="http://schemas.openxmlformats.org/officeDocument/2006/relationships/tags" Target="../tags/tag959.xml"/><Relationship Id="rId83" Type="http://schemas.openxmlformats.org/officeDocument/2006/relationships/tags" Target="../tags/tag967.xml"/><Relationship Id="rId88" Type="http://schemas.openxmlformats.org/officeDocument/2006/relationships/tags" Target="../tags/tag972.xml"/><Relationship Id="rId91" Type="http://schemas.openxmlformats.org/officeDocument/2006/relationships/tags" Target="../tags/tag975.xml"/><Relationship Id="rId96" Type="http://schemas.openxmlformats.org/officeDocument/2006/relationships/tags" Target="../tags/tag980.xml"/><Relationship Id="rId111" Type="http://schemas.openxmlformats.org/officeDocument/2006/relationships/tags" Target="../tags/tag995.xml"/><Relationship Id="rId1" Type="http://schemas.openxmlformats.org/officeDocument/2006/relationships/tags" Target="../tags/tag885.xml"/><Relationship Id="rId6" Type="http://schemas.openxmlformats.org/officeDocument/2006/relationships/tags" Target="../tags/tag890.xml"/><Relationship Id="rId15" Type="http://schemas.openxmlformats.org/officeDocument/2006/relationships/tags" Target="../tags/tag899.xml"/><Relationship Id="rId23" Type="http://schemas.openxmlformats.org/officeDocument/2006/relationships/tags" Target="../tags/tag907.xml"/><Relationship Id="rId28" Type="http://schemas.openxmlformats.org/officeDocument/2006/relationships/tags" Target="../tags/tag912.xml"/><Relationship Id="rId36" Type="http://schemas.openxmlformats.org/officeDocument/2006/relationships/tags" Target="../tags/tag920.xml"/><Relationship Id="rId49" Type="http://schemas.openxmlformats.org/officeDocument/2006/relationships/tags" Target="../tags/tag933.xml"/><Relationship Id="rId57" Type="http://schemas.openxmlformats.org/officeDocument/2006/relationships/tags" Target="../tags/tag941.xml"/><Relationship Id="rId106" Type="http://schemas.openxmlformats.org/officeDocument/2006/relationships/tags" Target="../tags/tag990.xml"/><Relationship Id="rId114" Type="http://schemas.openxmlformats.org/officeDocument/2006/relationships/tags" Target="../tags/tag998.xml"/><Relationship Id="rId119" Type="http://schemas.openxmlformats.org/officeDocument/2006/relationships/tags" Target="../tags/tag1003.xml"/><Relationship Id="rId10" Type="http://schemas.openxmlformats.org/officeDocument/2006/relationships/tags" Target="../tags/tag894.xml"/><Relationship Id="rId31" Type="http://schemas.openxmlformats.org/officeDocument/2006/relationships/tags" Target="../tags/tag915.xml"/><Relationship Id="rId44" Type="http://schemas.openxmlformats.org/officeDocument/2006/relationships/tags" Target="../tags/tag928.xml"/><Relationship Id="rId52" Type="http://schemas.openxmlformats.org/officeDocument/2006/relationships/tags" Target="../tags/tag936.xml"/><Relationship Id="rId60" Type="http://schemas.openxmlformats.org/officeDocument/2006/relationships/tags" Target="../tags/tag944.xml"/><Relationship Id="rId65" Type="http://schemas.openxmlformats.org/officeDocument/2006/relationships/tags" Target="../tags/tag949.xml"/><Relationship Id="rId73" Type="http://schemas.openxmlformats.org/officeDocument/2006/relationships/tags" Target="../tags/tag957.xml"/><Relationship Id="rId78" Type="http://schemas.openxmlformats.org/officeDocument/2006/relationships/tags" Target="../tags/tag962.xml"/><Relationship Id="rId81" Type="http://schemas.openxmlformats.org/officeDocument/2006/relationships/tags" Target="../tags/tag965.xml"/><Relationship Id="rId86" Type="http://schemas.openxmlformats.org/officeDocument/2006/relationships/tags" Target="../tags/tag970.xml"/><Relationship Id="rId94" Type="http://schemas.openxmlformats.org/officeDocument/2006/relationships/tags" Target="../tags/tag978.xml"/><Relationship Id="rId99" Type="http://schemas.openxmlformats.org/officeDocument/2006/relationships/tags" Target="../tags/tag983.xml"/><Relationship Id="rId101" Type="http://schemas.openxmlformats.org/officeDocument/2006/relationships/tags" Target="../tags/tag985.xml"/><Relationship Id="rId122" Type="http://schemas.openxmlformats.org/officeDocument/2006/relationships/tags" Target="../tags/tag1006.xml"/><Relationship Id="rId4" Type="http://schemas.openxmlformats.org/officeDocument/2006/relationships/tags" Target="../tags/tag888.xml"/><Relationship Id="rId9" Type="http://schemas.openxmlformats.org/officeDocument/2006/relationships/tags" Target="../tags/tag893.xml"/><Relationship Id="rId13" Type="http://schemas.openxmlformats.org/officeDocument/2006/relationships/tags" Target="../tags/tag897.xml"/><Relationship Id="rId18" Type="http://schemas.openxmlformats.org/officeDocument/2006/relationships/tags" Target="../tags/tag902.xml"/><Relationship Id="rId39" Type="http://schemas.openxmlformats.org/officeDocument/2006/relationships/tags" Target="../tags/tag923.xml"/><Relationship Id="rId109" Type="http://schemas.openxmlformats.org/officeDocument/2006/relationships/tags" Target="../tags/tag993.xml"/><Relationship Id="rId34" Type="http://schemas.openxmlformats.org/officeDocument/2006/relationships/tags" Target="../tags/tag918.xml"/><Relationship Id="rId50" Type="http://schemas.openxmlformats.org/officeDocument/2006/relationships/tags" Target="../tags/tag934.xml"/><Relationship Id="rId55" Type="http://schemas.openxmlformats.org/officeDocument/2006/relationships/tags" Target="../tags/tag939.xml"/><Relationship Id="rId76" Type="http://schemas.openxmlformats.org/officeDocument/2006/relationships/tags" Target="../tags/tag960.xml"/><Relationship Id="rId97" Type="http://schemas.openxmlformats.org/officeDocument/2006/relationships/tags" Target="../tags/tag981.xml"/><Relationship Id="rId104" Type="http://schemas.openxmlformats.org/officeDocument/2006/relationships/tags" Target="../tags/tag988.xml"/><Relationship Id="rId120" Type="http://schemas.openxmlformats.org/officeDocument/2006/relationships/tags" Target="../tags/tag1004.xml"/><Relationship Id="rId7" Type="http://schemas.openxmlformats.org/officeDocument/2006/relationships/tags" Target="../tags/tag891.xml"/><Relationship Id="rId71" Type="http://schemas.openxmlformats.org/officeDocument/2006/relationships/tags" Target="../tags/tag955.xml"/><Relationship Id="rId92" Type="http://schemas.openxmlformats.org/officeDocument/2006/relationships/tags" Target="../tags/tag976.xml"/><Relationship Id="rId2" Type="http://schemas.openxmlformats.org/officeDocument/2006/relationships/tags" Target="../tags/tag886.xml"/><Relationship Id="rId29" Type="http://schemas.openxmlformats.org/officeDocument/2006/relationships/tags" Target="../tags/tag913.xml"/><Relationship Id="rId24" Type="http://schemas.openxmlformats.org/officeDocument/2006/relationships/tags" Target="../tags/tag908.xml"/><Relationship Id="rId40" Type="http://schemas.openxmlformats.org/officeDocument/2006/relationships/tags" Target="../tags/tag924.xml"/><Relationship Id="rId45" Type="http://schemas.openxmlformats.org/officeDocument/2006/relationships/tags" Target="../tags/tag929.xml"/><Relationship Id="rId66" Type="http://schemas.openxmlformats.org/officeDocument/2006/relationships/tags" Target="../tags/tag950.xml"/><Relationship Id="rId87" Type="http://schemas.openxmlformats.org/officeDocument/2006/relationships/tags" Target="../tags/tag971.xml"/><Relationship Id="rId110" Type="http://schemas.openxmlformats.org/officeDocument/2006/relationships/tags" Target="../tags/tag994.xml"/><Relationship Id="rId115" Type="http://schemas.openxmlformats.org/officeDocument/2006/relationships/tags" Target="../tags/tag999.xml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tags" Target="../tags/tag1032.xml"/><Relationship Id="rId117" Type="http://schemas.openxmlformats.org/officeDocument/2006/relationships/tags" Target="../tags/tag1123.xml"/><Relationship Id="rId21" Type="http://schemas.openxmlformats.org/officeDocument/2006/relationships/tags" Target="../tags/tag1027.xml"/><Relationship Id="rId42" Type="http://schemas.openxmlformats.org/officeDocument/2006/relationships/tags" Target="../tags/tag1048.xml"/><Relationship Id="rId47" Type="http://schemas.openxmlformats.org/officeDocument/2006/relationships/tags" Target="../tags/tag1053.xml"/><Relationship Id="rId63" Type="http://schemas.openxmlformats.org/officeDocument/2006/relationships/tags" Target="../tags/tag1069.xml"/><Relationship Id="rId68" Type="http://schemas.openxmlformats.org/officeDocument/2006/relationships/tags" Target="../tags/tag1074.xml"/><Relationship Id="rId84" Type="http://schemas.openxmlformats.org/officeDocument/2006/relationships/tags" Target="../tags/tag1090.xml"/><Relationship Id="rId89" Type="http://schemas.openxmlformats.org/officeDocument/2006/relationships/tags" Target="../tags/tag1095.xml"/><Relationship Id="rId112" Type="http://schemas.openxmlformats.org/officeDocument/2006/relationships/tags" Target="../tags/tag1118.xml"/><Relationship Id="rId16" Type="http://schemas.openxmlformats.org/officeDocument/2006/relationships/tags" Target="../tags/tag1022.xml"/><Relationship Id="rId107" Type="http://schemas.openxmlformats.org/officeDocument/2006/relationships/tags" Target="../tags/tag1113.xml"/><Relationship Id="rId11" Type="http://schemas.openxmlformats.org/officeDocument/2006/relationships/tags" Target="../tags/tag1017.xml"/><Relationship Id="rId32" Type="http://schemas.openxmlformats.org/officeDocument/2006/relationships/tags" Target="../tags/tag1038.xml"/><Relationship Id="rId37" Type="http://schemas.openxmlformats.org/officeDocument/2006/relationships/tags" Target="../tags/tag1043.xml"/><Relationship Id="rId53" Type="http://schemas.openxmlformats.org/officeDocument/2006/relationships/tags" Target="../tags/tag1059.xml"/><Relationship Id="rId58" Type="http://schemas.openxmlformats.org/officeDocument/2006/relationships/tags" Target="../tags/tag1064.xml"/><Relationship Id="rId74" Type="http://schemas.openxmlformats.org/officeDocument/2006/relationships/tags" Target="../tags/tag1080.xml"/><Relationship Id="rId79" Type="http://schemas.openxmlformats.org/officeDocument/2006/relationships/tags" Target="../tags/tag1085.xml"/><Relationship Id="rId102" Type="http://schemas.openxmlformats.org/officeDocument/2006/relationships/tags" Target="../tags/tag1108.xml"/><Relationship Id="rId5" Type="http://schemas.openxmlformats.org/officeDocument/2006/relationships/tags" Target="../tags/tag1011.xml"/><Relationship Id="rId61" Type="http://schemas.openxmlformats.org/officeDocument/2006/relationships/tags" Target="../tags/tag1067.xml"/><Relationship Id="rId82" Type="http://schemas.openxmlformats.org/officeDocument/2006/relationships/tags" Target="../tags/tag1088.xml"/><Relationship Id="rId90" Type="http://schemas.openxmlformats.org/officeDocument/2006/relationships/tags" Target="../tags/tag1096.xml"/><Relationship Id="rId95" Type="http://schemas.openxmlformats.org/officeDocument/2006/relationships/tags" Target="../tags/tag1101.xml"/><Relationship Id="rId19" Type="http://schemas.openxmlformats.org/officeDocument/2006/relationships/tags" Target="../tags/tag1025.xml"/><Relationship Id="rId14" Type="http://schemas.openxmlformats.org/officeDocument/2006/relationships/tags" Target="../tags/tag1020.xml"/><Relationship Id="rId22" Type="http://schemas.openxmlformats.org/officeDocument/2006/relationships/tags" Target="../tags/tag1028.xml"/><Relationship Id="rId27" Type="http://schemas.openxmlformats.org/officeDocument/2006/relationships/tags" Target="../tags/tag1033.xml"/><Relationship Id="rId30" Type="http://schemas.openxmlformats.org/officeDocument/2006/relationships/tags" Target="../tags/tag1036.xml"/><Relationship Id="rId35" Type="http://schemas.openxmlformats.org/officeDocument/2006/relationships/tags" Target="../tags/tag1041.xml"/><Relationship Id="rId43" Type="http://schemas.openxmlformats.org/officeDocument/2006/relationships/tags" Target="../tags/tag1049.xml"/><Relationship Id="rId48" Type="http://schemas.openxmlformats.org/officeDocument/2006/relationships/tags" Target="../tags/tag1054.xml"/><Relationship Id="rId56" Type="http://schemas.openxmlformats.org/officeDocument/2006/relationships/tags" Target="../tags/tag1062.xml"/><Relationship Id="rId64" Type="http://schemas.openxmlformats.org/officeDocument/2006/relationships/tags" Target="../tags/tag1070.xml"/><Relationship Id="rId69" Type="http://schemas.openxmlformats.org/officeDocument/2006/relationships/tags" Target="../tags/tag1075.xml"/><Relationship Id="rId77" Type="http://schemas.openxmlformats.org/officeDocument/2006/relationships/tags" Target="../tags/tag1083.xml"/><Relationship Id="rId100" Type="http://schemas.openxmlformats.org/officeDocument/2006/relationships/tags" Target="../tags/tag1106.xml"/><Relationship Id="rId105" Type="http://schemas.openxmlformats.org/officeDocument/2006/relationships/tags" Target="../tags/tag1111.xml"/><Relationship Id="rId113" Type="http://schemas.openxmlformats.org/officeDocument/2006/relationships/tags" Target="../tags/tag1119.xml"/><Relationship Id="rId118" Type="http://schemas.openxmlformats.org/officeDocument/2006/relationships/tags" Target="../tags/tag1124.xml"/><Relationship Id="rId8" Type="http://schemas.openxmlformats.org/officeDocument/2006/relationships/tags" Target="../tags/tag1014.xml"/><Relationship Id="rId51" Type="http://schemas.openxmlformats.org/officeDocument/2006/relationships/tags" Target="../tags/tag1057.xml"/><Relationship Id="rId72" Type="http://schemas.openxmlformats.org/officeDocument/2006/relationships/tags" Target="../tags/tag1078.xml"/><Relationship Id="rId80" Type="http://schemas.openxmlformats.org/officeDocument/2006/relationships/tags" Target="../tags/tag1086.xml"/><Relationship Id="rId85" Type="http://schemas.openxmlformats.org/officeDocument/2006/relationships/tags" Target="../tags/tag1091.xml"/><Relationship Id="rId93" Type="http://schemas.openxmlformats.org/officeDocument/2006/relationships/tags" Target="../tags/tag1099.xml"/><Relationship Id="rId98" Type="http://schemas.openxmlformats.org/officeDocument/2006/relationships/tags" Target="../tags/tag1104.xml"/><Relationship Id="rId121" Type="http://schemas.openxmlformats.org/officeDocument/2006/relationships/tags" Target="../tags/tag1127.xml"/><Relationship Id="rId3" Type="http://schemas.openxmlformats.org/officeDocument/2006/relationships/tags" Target="../tags/tag1009.xml"/><Relationship Id="rId12" Type="http://schemas.openxmlformats.org/officeDocument/2006/relationships/tags" Target="../tags/tag1018.xml"/><Relationship Id="rId17" Type="http://schemas.openxmlformats.org/officeDocument/2006/relationships/tags" Target="../tags/tag1023.xml"/><Relationship Id="rId25" Type="http://schemas.openxmlformats.org/officeDocument/2006/relationships/tags" Target="../tags/tag1031.xml"/><Relationship Id="rId33" Type="http://schemas.openxmlformats.org/officeDocument/2006/relationships/tags" Target="../tags/tag1039.xml"/><Relationship Id="rId38" Type="http://schemas.openxmlformats.org/officeDocument/2006/relationships/tags" Target="../tags/tag1044.xml"/><Relationship Id="rId46" Type="http://schemas.openxmlformats.org/officeDocument/2006/relationships/tags" Target="../tags/tag1052.xml"/><Relationship Id="rId59" Type="http://schemas.openxmlformats.org/officeDocument/2006/relationships/tags" Target="../tags/tag1065.xml"/><Relationship Id="rId67" Type="http://schemas.openxmlformats.org/officeDocument/2006/relationships/tags" Target="../tags/tag1073.xml"/><Relationship Id="rId103" Type="http://schemas.openxmlformats.org/officeDocument/2006/relationships/tags" Target="../tags/tag1109.xml"/><Relationship Id="rId108" Type="http://schemas.openxmlformats.org/officeDocument/2006/relationships/tags" Target="../tags/tag1114.xml"/><Relationship Id="rId116" Type="http://schemas.openxmlformats.org/officeDocument/2006/relationships/tags" Target="../tags/tag1122.xml"/><Relationship Id="rId20" Type="http://schemas.openxmlformats.org/officeDocument/2006/relationships/tags" Target="../tags/tag1026.xml"/><Relationship Id="rId41" Type="http://schemas.openxmlformats.org/officeDocument/2006/relationships/tags" Target="../tags/tag1047.xml"/><Relationship Id="rId54" Type="http://schemas.openxmlformats.org/officeDocument/2006/relationships/tags" Target="../tags/tag1060.xml"/><Relationship Id="rId62" Type="http://schemas.openxmlformats.org/officeDocument/2006/relationships/tags" Target="../tags/tag1068.xml"/><Relationship Id="rId70" Type="http://schemas.openxmlformats.org/officeDocument/2006/relationships/tags" Target="../tags/tag1076.xml"/><Relationship Id="rId75" Type="http://schemas.openxmlformats.org/officeDocument/2006/relationships/tags" Target="../tags/tag1081.xml"/><Relationship Id="rId83" Type="http://schemas.openxmlformats.org/officeDocument/2006/relationships/tags" Target="../tags/tag1089.xml"/><Relationship Id="rId88" Type="http://schemas.openxmlformats.org/officeDocument/2006/relationships/tags" Target="../tags/tag1094.xml"/><Relationship Id="rId91" Type="http://schemas.openxmlformats.org/officeDocument/2006/relationships/tags" Target="../tags/tag1097.xml"/><Relationship Id="rId96" Type="http://schemas.openxmlformats.org/officeDocument/2006/relationships/tags" Target="../tags/tag1102.xml"/><Relationship Id="rId111" Type="http://schemas.openxmlformats.org/officeDocument/2006/relationships/tags" Target="../tags/tag1117.xml"/><Relationship Id="rId1" Type="http://schemas.openxmlformats.org/officeDocument/2006/relationships/tags" Target="../tags/tag1007.xml"/><Relationship Id="rId6" Type="http://schemas.openxmlformats.org/officeDocument/2006/relationships/tags" Target="../tags/tag1012.xml"/><Relationship Id="rId15" Type="http://schemas.openxmlformats.org/officeDocument/2006/relationships/tags" Target="../tags/tag1021.xml"/><Relationship Id="rId23" Type="http://schemas.openxmlformats.org/officeDocument/2006/relationships/tags" Target="../tags/tag1029.xml"/><Relationship Id="rId28" Type="http://schemas.openxmlformats.org/officeDocument/2006/relationships/tags" Target="../tags/tag1034.xml"/><Relationship Id="rId36" Type="http://schemas.openxmlformats.org/officeDocument/2006/relationships/tags" Target="../tags/tag1042.xml"/><Relationship Id="rId49" Type="http://schemas.openxmlformats.org/officeDocument/2006/relationships/tags" Target="../tags/tag1055.xml"/><Relationship Id="rId57" Type="http://schemas.openxmlformats.org/officeDocument/2006/relationships/tags" Target="../tags/tag1063.xml"/><Relationship Id="rId106" Type="http://schemas.openxmlformats.org/officeDocument/2006/relationships/tags" Target="../tags/tag1112.xml"/><Relationship Id="rId114" Type="http://schemas.openxmlformats.org/officeDocument/2006/relationships/tags" Target="../tags/tag1120.xml"/><Relationship Id="rId119" Type="http://schemas.openxmlformats.org/officeDocument/2006/relationships/tags" Target="../tags/tag1125.xml"/><Relationship Id="rId10" Type="http://schemas.openxmlformats.org/officeDocument/2006/relationships/tags" Target="../tags/tag1016.xml"/><Relationship Id="rId31" Type="http://schemas.openxmlformats.org/officeDocument/2006/relationships/tags" Target="../tags/tag1037.xml"/><Relationship Id="rId44" Type="http://schemas.openxmlformats.org/officeDocument/2006/relationships/tags" Target="../tags/tag1050.xml"/><Relationship Id="rId52" Type="http://schemas.openxmlformats.org/officeDocument/2006/relationships/tags" Target="../tags/tag1058.xml"/><Relationship Id="rId60" Type="http://schemas.openxmlformats.org/officeDocument/2006/relationships/tags" Target="../tags/tag1066.xml"/><Relationship Id="rId65" Type="http://schemas.openxmlformats.org/officeDocument/2006/relationships/tags" Target="../tags/tag1071.xml"/><Relationship Id="rId73" Type="http://schemas.openxmlformats.org/officeDocument/2006/relationships/tags" Target="../tags/tag1079.xml"/><Relationship Id="rId78" Type="http://schemas.openxmlformats.org/officeDocument/2006/relationships/tags" Target="../tags/tag1084.xml"/><Relationship Id="rId81" Type="http://schemas.openxmlformats.org/officeDocument/2006/relationships/tags" Target="../tags/tag1087.xml"/><Relationship Id="rId86" Type="http://schemas.openxmlformats.org/officeDocument/2006/relationships/tags" Target="../tags/tag1092.xml"/><Relationship Id="rId94" Type="http://schemas.openxmlformats.org/officeDocument/2006/relationships/tags" Target="../tags/tag1100.xml"/><Relationship Id="rId99" Type="http://schemas.openxmlformats.org/officeDocument/2006/relationships/tags" Target="../tags/tag1105.xml"/><Relationship Id="rId101" Type="http://schemas.openxmlformats.org/officeDocument/2006/relationships/tags" Target="../tags/tag1107.xml"/><Relationship Id="rId122" Type="http://schemas.openxmlformats.org/officeDocument/2006/relationships/slideLayout" Target="../slideLayouts/slideLayout2.xml"/><Relationship Id="rId4" Type="http://schemas.openxmlformats.org/officeDocument/2006/relationships/tags" Target="../tags/tag1010.xml"/><Relationship Id="rId9" Type="http://schemas.openxmlformats.org/officeDocument/2006/relationships/tags" Target="../tags/tag1015.xml"/><Relationship Id="rId13" Type="http://schemas.openxmlformats.org/officeDocument/2006/relationships/tags" Target="../tags/tag1019.xml"/><Relationship Id="rId18" Type="http://schemas.openxmlformats.org/officeDocument/2006/relationships/tags" Target="../tags/tag1024.xml"/><Relationship Id="rId39" Type="http://schemas.openxmlformats.org/officeDocument/2006/relationships/tags" Target="../tags/tag1045.xml"/><Relationship Id="rId109" Type="http://schemas.openxmlformats.org/officeDocument/2006/relationships/tags" Target="../tags/tag1115.xml"/><Relationship Id="rId34" Type="http://schemas.openxmlformats.org/officeDocument/2006/relationships/tags" Target="../tags/tag1040.xml"/><Relationship Id="rId50" Type="http://schemas.openxmlformats.org/officeDocument/2006/relationships/tags" Target="../tags/tag1056.xml"/><Relationship Id="rId55" Type="http://schemas.openxmlformats.org/officeDocument/2006/relationships/tags" Target="../tags/tag1061.xml"/><Relationship Id="rId76" Type="http://schemas.openxmlformats.org/officeDocument/2006/relationships/tags" Target="../tags/tag1082.xml"/><Relationship Id="rId97" Type="http://schemas.openxmlformats.org/officeDocument/2006/relationships/tags" Target="../tags/tag1103.xml"/><Relationship Id="rId104" Type="http://schemas.openxmlformats.org/officeDocument/2006/relationships/tags" Target="../tags/tag1110.xml"/><Relationship Id="rId120" Type="http://schemas.openxmlformats.org/officeDocument/2006/relationships/tags" Target="../tags/tag1126.xml"/><Relationship Id="rId7" Type="http://schemas.openxmlformats.org/officeDocument/2006/relationships/tags" Target="../tags/tag1013.xml"/><Relationship Id="rId71" Type="http://schemas.openxmlformats.org/officeDocument/2006/relationships/tags" Target="../tags/tag1077.xml"/><Relationship Id="rId92" Type="http://schemas.openxmlformats.org/officeDocument/2006/relationships/tags" Target="../tags/tag1098.xml"/><Relationship Id="rId2" Type="http://schemas.openxmlformats.org/officeDocument/2006/relationships/tags" Target="../tags/tag1008.xml"/><Relationship Id="rId29" Type="http://schemas.openxmlformats.org/officeDocument/2006/relationships/tags" Target="../tags/tag1035.xml"/><Relationship Id="rId24" Type="http://schemas.openxmlformats.org/officeDocument/2006/relationships/tags" Target="../tags/tag1030.xml"/><Relationship Id="rId40" Type="http://schemas.openxmlformats.org/officeDocument/2006/relationships/tags" Target="../tags/tag1046.xml"/><Relationship Id="rId45" Type="http://schemas.openxmlformats.org/officeDocument/2006/relationships/tags" Target="../tags/tag1051.xml"/><Relationship Id="rId66" Type="http://schemas.openxmlformats.org/officeDocument/2006/relationships/tags" Target="../tags/tag1072.xml"/><Relationship Id="rId87" Type="http://schemas.openxmlformats.org/officeDocument/2006/relationships/tags" Target="../tags/tag1093.xml"/><Relationship Id="rId110" Type="http://schemas.openxmlformats.org/officeDocument/2006/relationships/tags" Target="../tags/tag1116.xml"/><Relationship Id="rId115" Type="http://schemas.openxmlformats.org/officeDocument/2006/relationships/tags" Target="../tags/tag11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tags" Target="../tags/tag1153.xml"/><Relationship Id="rId117" Type="http://schemas.openxmlformats.org/officeDocument/2006/relationships/tags" Target="../tags/tag1244.xml"/><Relationship Id="rId21" Type="http://schemas.openxmlformats.org/officeDocument/2006/relationships/tags" Target="../tags/tag1148.xml"/><Relationship Id="rId42" Type="http://schemas.openxmlformats.org/officeDocument/2006/relationships/tags" Target="../tags/tag1169.xml"/><Relationship Id="rId47" Type="http://schemas.openxmlformats.org/officeDocument/2006/relationships/tags" Target="../tags/tag1174.xml"/><Relationship Id="rId63" Type="http://schemas.openxmlformats.org/officeDocument/2006/relationships/tags" Target="../tags/tag1190.xml"/><Relationship Id="rId68" Type="http://schemas.openxmlformats.org/officeDocument/2006/relationships/tags" Target="../tags/tag1195.xml"/><Relationship Id="rId84" Type="http://schemas.openxmlformats.org/officeDocument/2006/relationships/tags" Target="../tags/tag1211.xml"/><Relationship Id="rId89" Type="http://schemas.openxmlformats.org/officeDocument/2006/relationships/tags" Target="../tags/tag1216.xml"/><Relationship Id="rId112" Type="http://schemas.openxmlformats.org/officeDocument/2006/relationships/tags" Target="../tags/tag1239.xml"/><Relationship Id="rId16" Type="http://schemas.openxmlformats.org/officeDocument/2006/relationships/tags" Target="../tags/tag1143.xml"/><Relationship Id="rId107" Type="http://schemas.openxmlformats.org/officeDocument/2006/relationships/tags" Target="../tags/tag1234.xml"/><Relationship Id="rId11" Type="http://schemas.openxmlformats.org/officeDocument/2006/relationships/tags" Target="../tags/tag1138.xml"/><Relationship Id="rId32" Type="http://schemas.openxmlformats.org/officeDocument/2006/relationships/tags" Target="../tags/tag1159.xml"/><Relationship Id="rId37" Type="http://schemas.openxmlformats.org/officeDocument/2006/relationships/tags" Target="../tags/tag1164.xml"/><Relationship Id="rId53" Type="http://schemas.openxmlformats.org/officeDocument/2006/relationships/tags" Target="../tags/tag1180.xml"/><Relationship Id="rId58" Type="http://schemas.openxmlformats.org/officeDocument/2006/relationships/tags" Target="../tags/tag1185.xml"/><Relationship Id="rId74" Type="http://schemas.openxmlformats.org/officeDocument/2006/relationships/tags" Target="../tags/tag1201.xml"/><Relationship Id="rId79" Type="http://schemas.openxmlformats.org/officeDocument/2006/relationships/tags" Target="../tags/tag1206.xml"/><Relationship Id="rId102" Type="http://schemas.openxmlformats.org/officeDocument/2006/relationships/tags" Target="../tags/tag1229.xml"/><Relationship Id="rId123" Type="http://schemas.openxmlformats.org/officeDocument/2006/relationships/slideLayout" Target="../slideLayouts/slideLayout2.xml"/><Relationship Id="rId5" Type="http://schemas.openxmlformats.org/officeDocument/2006/relationships/tags" Target="../tags/tag1132.xml"/><Relationship Id="rId61" Type="http://schemas.openxmlformats.org/officeDocument/2006/relationships/tags" Target="../tags/tag1188.xml"/><Relationship Id="rId82" Type="http://schemas.openxmlformats.org/officeDocument/2006/relationships/tags" Target="../tags/tag1209.xml"/><Relationship Id="rId90" Type="http://schemas.openxmlformats.org/officeDocument/2006/relationships/tags" Target="../tags/tag1217.xml"/><Relationship Id="rId95" Type="http://schemas.openxmlformats.org/officeDocument/2006/relationships/tags" Target="../tags/tag1222.xml"/><Relationship Id="rId19" Type="http://schemas.openxmlformats.org/officeDocument/2006/relationships/tags" Target="../tags/tag1146.xml"/><Relationship Id="rId14" Type="http://schemas.openxmlformats.org/officeDocument/2006/relationships/tags" Target="../tags/tag1141.xml"/><Relationship Id="rId22" Type="http://schemas.openxmlformats.org/officeDocument/2006/relationships/tags" Target="../tags/tag1149.xml"/><Relationship Id="rId27" Type="http://schemas.openxmlformats.org/officeDocument/2006/relationships/tags" Target="../tags/tag1154.xml"/><Relationship Id="rId30" Type="http://schemas.openxmlformats.org/officeDocument/2006/relationships/tags" Target="../tags/tag1157.xml"/><Relationship Id="rId35" Type="http://schemas.openxmlformats.org/officeDocument/2006/relationships/tags" Target="../tags/tag1162.xml"/><Relationship Id="rId43" Type="http://schemas.openxmlformats.org/officeDocument/2006/relationships/tags" Target="../tags/tag1170.xml"/><Relationship Id="rId48" Type="http://schemas.openxmlformats.org/officeDocument/2006/relationships/tags" Target="../tags/tag1175.xml"/><Relationship Id="rId56" Type="http://schemas.openxmlformats.org/officeDocument/2006/relationships/tags" Target="../tags/tag1183.xml"/><Relationship Id="rId64" Type="http://schemas.openxmlformats.org/officeDocument/2006/relationships/tags" Target="../tags/tag1191.xml"/><Relationship Id="rId69" Type="http://schemas.openxmlformats.org/officeDocument/2006/relationships/tags" Target="../tags/tag1196.xml"/><Relationship Id="rId77" Type="http://schemas.openxmlformats.org/officeDocument/2006/relationships/tags" Target="../tags/tag1204.xml"/><Relationship Id="rId100" Type="http://schemas.openxmlformats.org/officeDocument/2006/relationships/tags" Target="../tags/tag1227.xml"/><Relationship Id="rId105" Type="http://schemas.openxmlformats.org/officeDocument/2006/relationships/tags" Target="../tags/tag1232.xml"/><Relationship Id="rId113" Type="http://schemas.openxmlformats.org/officeDocument/2006/relationships/tags" Target="../tags/tag1240.xml"/><Relationship Id="rId118" Type="http://schemas.openxmlformats.org/officeDocument/2006/relationships/tags" Target="../tags/tag1245.xml"/><Relationship Id="rId8" Type="http://schemas.openxmlformats.org/officeDocument/2006/relationships/tags" Target="../tags/tag1135.xml"/><Relationship Id="rId51" Type="http://schemas.openxmlformats.org/officeDocument/2006/relationships/tags" Target="../tags/tag1178.xml"/><Relationship Id="rId72" Type="http://schemas.openxmlformats.org/officeDocument/2006/relationships/tags" Target="../tags/tag1199.xml"/><Relationship Id="rId80" Type="http://schemas.openxmlformats.org/officeDocument/2006/relationships/tags" Target="../tags/tag1207.xml"/><Relationship Id="rId85" Type="http://schemas.openxmlformats.org/officeDocument/2006/relationships/tags" Target="../tags/tag1212.xml"/><Relationship Id="rId93" Type="http://schemas.openxmlformats.org/officeDocument/2006/relationships/tags" Target="../tags/tag1220.xml"/><Relationship Id="rId98" Type="http://schemas.openxmlformats.org/officeDocument/2006/relationships/tags" Target="../tags/tag1225.xml"/><Relationship Id="rId121" Type="http://schemas.openxmlformats.org/officeDocument/2006/relationships/tags" Target="../tags/tag1248.xml"/><Relationship Id="rId3" Type="http://schemas.openxmlformats.org/officeDocument/2006/relationships/tags" Target="../tags/tag1130.xml"/><Relationship Id="rId12" Type="http://schemas.openxmlformats.org/officeDocument/2006/relationships/tags" Target="../tags/tag1139.xml"/><Relationship Id="rId17" Type="http://schemas.openxmlformats.org/officeDocument/2006/relationships/tags" Target="../tags/tag1144.xml"/><Relationship Id="rId25" Type="http://schemas.openxmlformats.org/officeDocument/2006/relationships/tags" Target="../tags/tag1152.xml"/><Relationship Id="rId33" Type="http://schemas.openxmlformats.org/officeDocument/2006/relationships/tags" Target="../tags/tag1160.xml"/><Relationship Id="rId38" Type="http://schemas.openxmlformats.org/officeDocument/2006/relationships/tags" Target="../tags/tag1165.xml"/><Relationship Id="rId46" Type="http://schemas.openxmlformats.org/officeDocument/2006/relationships/tags" Target="../tags/tag1173.xml"/><Relationship Id="rId59" Type="http://schemas.openxmlformats.org/officeDocument/2006/relationships/tags" Target="../tags/tag1186.xml"/><Relationship Id="rId67" Type="http://schemas.openxmlformats.org/officeDocument/2006/relationships/tags" Target="../tags/tag1194.xml"/><Relationship Id="rId103" Type="http://schemas.openxmlformats.org/officeDocument/2006/relationships/tags" Target="../tags/tag1230.xml"/><Relationship Id="rId108" Type="http://schemas.openxmlformats.org/officeDocument/2006/relationships/tags" Target="../tags/tag1235.xml"/><Relationship Id="rId116" Type="http://schemas.openxmlformats.org/officeDocument/2006/relationships/tags" Target="../tags/tag1243.xml"/><Relationship Id="rId20" Type="http://schemas.openxmlformats.org/officeDocument/2006/relationships/tags" Target="../tags/tag1147.xml"/><Relationship Id="rId41" Type="http://schemas.openxmlformats.org/officeDocument/2006/relationships/tags" Target="../tags/tag1168.xml"/><Relationship Id="rId54" Type="http://schemas.openxmlformats.org/officeDocument/2006/relationships/tags" Target="../tags/tag1181.xml"/><Relationship Id="rId62" Type="http://schemas.openxmlformats.org/officeDocument/2006/relationships/tags" Target="../tags/tag1189.xml"/><Relationship Id="rId70" Type="http://schemas.openxmlformats.org/officeDocument/2006/relationships/tags" Target="../tags/tag1197.xml"/><Relationship Id="rId75" Type="http://schemas.openxmlformats.org/officeDocument/2006/relationships/tags" Target="../tags/tag1202.xml"/><Relationship Id="rId83" Type="http://schemas.openxmlformats.org/officeDocument/2006/relationships/tags" Target="../tags/tag1210.xml"/><Relationship Id="rId88" Type="http://schemas.openxmlformats.org/officeDocument/2006/relationships/tags" Target="../tags/tag1215.xml"/><Relationship Id="rId91" Type="http://schemas.openxmlformats.org/officeDocument/2006/relationships/tags" Target="../tags/tag1218.xml"/><Relationship Id="rId96" Type="http://schemas.openxmlformats.org/officeDocument/2006/relationships/tags" Target="../tags/tag1223.xml"/><Relationship Id="rId111" Type="http://schemas.openxmlformats.org/officeDocument/2006/relationships/tags" Target="../tags/tag1238.xml"/><Relationship Id="rId1" Type="http://schemas.openxmlformats.org/officeDocument/2006/relationships/tags" Target="../tags/tag1128.xml"/><Relationship Id="rId6" Type="http://schemas.openxmlformats.org/officeDocument/2006/relationships/tags" Target="../tags/tag1133.xml"/><Relationship Id="rId15" Type="http://schemas.openxmlformats.org/officeDocument/2006/relationships/tags" Target="../tags/tag1142.xml"/><Relationship Id="rId23" Type="http://schemas.openxmlformats.org/officeDocument/2006/relationships/tags" Target="../tags/tag1150.xml"/><Relationship Id="rId28" Type="http://schemas.openxmlformats.org/officeDocument/2006/relationships/tags" Target="../tags/tag1155.xml"/><Relationship Id="rId36" Type="http://schemas.openxmlformats.org/officeDocument/2006/relationships/tags" Target="../tags/tag1163.xml"/><Relationship Id="rId49" Type="http://schemas.openxmlformats.org/officeDocument/2006/relationships/tags" Target="../tags/tag1176.xml"/><Relationship Id="rId57" Type="http://schemas.openxmlformats.org/officeDocument/2006/relationships/tags" Target="../tags/tag1184.xml"/><Relationship Id="rId106" Type="http://schemas.openxmlformats.org/officeDocument/2006/relationships/tags" Target="../tags/tag1233.xml"/><Relationship Id="rId114" Type="http://schemas.openxmlformats.org/officeDocument/2006/relationships/tags" Target="../tags/tag1241.xml"/><Relationship Id="rId119" Type="http://schemas.openxmlformats.org/officeDocument/2006/relationships/tags" Target="../tags/tag1246.xml"/><Relationship Id="rId10" Type="http://schemas.openxmlformats.org/officeDocument/2006/relationships/tags" Target="../tags/tag1137.xml"/><Relationship Id="rId31" Type="http://schemas.openxmlformats.org/officeDocument/2006/relationships/tags" Target="../tags/tag1158.xml"/><Relationship Id="rId44" Type="http://schemas.openxmlformats.org/officeDocument/2006/relationships/tags" Target="../tags/tag1171.xml"/><Relationship Id="rId52" Type="http://schemas.openxmlformats.org/officeDocument/2006/relationships/tags" Target="../tags/tag1179.xml"/><Relationship Id="rId60" Type="http://schemas.openxmlformats.org/officeDocument/2006/relationships/tags" Target="../tags/tag1187.xml"/><Relationship Id="rId65" Type="http://schemas.openxmlformats.org/officeDocument/2006/relationships/tags" Target="../tags/tag1192.xml"/><Relationship Id="rId73" Type="http://schemas.openxmlformats.org/officeDocument/2006/relationships/tags" Target="../tags/tag1200.xml"/><Relationship Id="rId78" Type="http://schemas.openxmlformats.org/officeDocument/2006/relationships/tags" Target="../tags/tag1205.xml"/><Relationship Id="rId81" Type="http://schemas.openxmlformats.org/officeDocument/2006/relationships/tags" Target="../tags/tag1208.xml"/><Relationship Id="rId86" Type="http://schemas.openxmlformats.org/officeDocument/2006/relationships/tags" Target="../tags/tag1213.xml"/><Relationship Id="rId94" Type="http://schemas.openxmlformats.org/officeDocument/2006/relationships/tags" Target="../tags/tag1221.xml"/><Relationship Id="rId99" Type="http://schemas.openxmlformats.org/officeDocument/2006/relationships/tags" Target="../tags/tag1226.xml"/><Relationship Id="rId101" Type="http://schemas.openxmlformats.org/officeDocument/2006/relationships/tags" Target="../tags/tag1228.xml"/><Relationship Id="rId122" Type="http://schemas.openxmlformats.org/officeDocument/2006/relationships/tags" Target="../tags/tag1249.xml"/><Relationship Id="rId4" Type="http://schemas.openxmlformats.org/officeDocument/2006/relationships/tags" Target="../tags/tag1131.xml"/><Relationship Id="rId9" Type="http://schemas.openxmlformats.org/officeDocument/2006/relationships/tags" Target="../tags/tag1136.xml"/><Relationship Id="rId13" Type="http://schemas.openxmlformats.org/officeDocument/2006/relationships/tags" Target="../tags/tag1140.xml"/><Relationship Id="rId18" Type="http://schemas.openxmlformats.org/officeDocument/2006/relationships/tags" Target="../tags/tag1145.xml"/><Relationship Id="rId39" Type="http://schemas.openxmlformats.org/officeDocument/2006/relationships/tags" Target="../tags/tag1166.xml"/><Relationship Id="rId109" Type="http://schemas.openxmlformats.org/officeDocument/2006/relationships/tags" Target="../tags/tag1236.xml"/><Relationship Id="rId34" Type="http://schemas.openxmlformats.org/officeDocument/2006/relationships/tags" Target="../tags/tag1161.xml"/><Relationship Id="rId50" Type="http://schemas.openxmlformats.org/officeDocument/2006/relationships/tags" Target="../tags/tag1177.xml"/><Relationship Id="rId55" Type="http://schemas.openxmlformats.org/officeDocument/2006/relationships/tags" Target="../tags/tag1182.xml"/><Relationship Id="rId76" Type="http://schemas.openxmlformats.org/officeDocument/2006/relationships/tags" Target="../tags/tag1203.xml"/><Relationship Id="rId97" Type="http://schemas.openxmlformats.org/officeDocument/2006/relationships/tags" Target="../tags/tag1224.xml"/><Relationship Id="rId104" Type="http://schemas.openxmlformats.org/officeDocument/2006/relationships/tags" Target="../tags/tag1231.xml"/><Relationship Id="rId120" Type="http://schemas.openxmlformats.org/officeDocument/2006/relationships/tags" Target="../tags/tag1247.xml"/><Relationship Id="rId7" Type="http://schemas.openxmlformats.org/officeDocument/2006/relationships/tags" Target="../tags/tag1134.xml"/><Relationship Id="rId71" Type="http://schemas.openxmlformats.org/officeDocument/2006/relationships/tags" Target="../tags/tag1198.xml"/><Relationship Id="rId92" Type="http://schemas.openxmlformats.org/officeDocument/2006/relationships/tags" Target="../tags/tag1219.xml"/><Relationship Id="rId2" Type="http://schemas.openxmlformats.org/officeDocument/2006/relationships/tags" Target="../tags/tag1129.xml"/><Relationship Id="rId29" Type="http://schemas.openxmlformats.org/officeDocument/2006/relationships/tags" Target="../tags/tag1156.xml"/><Relationship Id="rId24" Type="http://schemas.openxmlformats.org/officeDocument/2006/relationships/tags" Target="../tags/tag1151.xml"/><Relationship Id="rId40" Type="http://schemas.openxmlformats.org/officeDocument/2006/relationships/tags" Target="../tags/tag1167.xml"/><Relationship Id="rId45" Type="http://schemas.openxmlformats.org/officeDocument/2006/relationships/tags" Target="../tags/tag1172.xml"/><Relationship Id="rId66" Type="http://schemas.openxmlformats.org/officeDocument/2006/relationships/tags" Target="../tags/tag1193.xml"/><Relationship Id="rId87" Type="http://schemas.openxmlformats.org/officeDocument/2006/relationships/tags" Target="../tags/tag1214.xml"/><Relationship Id="rId110" Type="http://schemas.openxmlformats.org/officeDocument/2006/relationships/tags" Target="../tags/tag1237.xml"/><Relationship Id="rId115" Type="http://schemas.openxmlformats.org/officeDocument/2006/relationships/tags" Target="../tags/tag124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26" Type="http://schemas.openxmlformats.org/officeDocument/2006/relationships/tags" Target="../tags/tag109.xml"/><Relationship Id="rId39" Type="http://schemas.openxmlformats.org/officeDocument/2006/relationships/tags" Target="../tags/tag122.xml"/><Relationship Id="rId21" Type="http://schemas.openxmlformats.org/officeDocument/2006/relationships/tags" Target="../tags/tag104.xml"/><Relationship Id="rId34" Type="http://schemas.openxmlformats.org/officeDocument/2006/relationships/tags" Target="../tags/tag117.xml"/><Relationship Id="rId42" Type="http://schemas.openxmlformats.org/officeDocument/2006/relationships/tags" Target="../tags/tag125.xml"/><Relationship Id="rId47" Type="http://schemas.openxmlformats.org/officeDocument/2006/relationships/tags" Target="../tags/tag130.xml"/><Relationship Id="rId50" Type="http://schemas.openxmlformats.org/officeDocument/2006/relationships/tags" Target="../tags/tag133.xml"/><Relationship Id="rId55" Type="http://schemas.openxmlformats.org/officeDocument/2006/relationships/tags" Target="../tags/tag138.xml"/><Relationship Id="rId63" Type="http://schemas.openxmlformats.org/officeDocument/2006/relationships/tags" Target="../tags/tag146.xml"/><Relationship Id="rId68" Type="http://schemas.openxmlformats.org/officeDocument/2006/relationships/tags" Target="../tags/tag151.xml"/><Relationship Id="rId76" Type="http://schemas.openxmlformats.org/officeDocument/2006/relationships/tags" Target="../tags/tag159.xml"/><Relationship Id="rId84" Type="http://schemas.openxmlformats.org/officeDocument/2006/relationships/slideLayout" Target="../slideLayouts/slideLayout2.xml"/><Relationship Id="rId7" Type="http://schemas.openxmlformats.org/officeDocument/2006/relationships/tags" Target="../tags/tag90.xml"/><Relationship Id="rId71" Type="http://schemas.openxmlformats.org/officeDocument/2006/relationships/tags" Target="../tags/tag154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29" Type="http://schemas.openxmlformats.org/officeDocument/2006/relationships/tags" Target="../tags/tag112.xml"/><Relationship Id="rId11" Type="http://schemas.openxmlformats.org/officeDocument/2006/relationships/tags" Target="../tags/tag94.xml"/><Relationship Id="rId24" Type="http://schemas.openxmlformats.org/officeDocument/2006/relationships/tags" Target="../tags/tag107.xml"/><Relationship Id="rId32" Type="http://schemas.openxmlformats.org/officeDocument/2006/relationships/tags" Target="../tags/tag115.xml"/><Relationship Id="rId37" Type="http://schemas.openxmlformats.org/officeDocument/2006/relationships/tags" Target="../tags/tag120.xml"/><Relationship Id="rId40" Type="http://schemas.openxmlformats.org/officeDocument/2006/relationships/tags" Target="../tags/tag123.xml"/><Relationship Id="rId45" Type="http://schemas.openxmlformats.org/officeDocument/2006/relationships/tags" Target="../tags/tag128.xml"/><Relationship Id="rId53" Type="http://schemas.openxmlformats.org/officeDocument/2006/relationships/tags" Target="../tags/tag136.xml"/><Relationship Id="rId58" Type="http://schemas.openxmlformats.org/officeDocument/2006/relationships/tags" Target="../tags/tag141.xml"/><Relationship Id="rId66" Type="http://schemas.openxmlformats.org/officeDocument/2006/relationships/tags" Target="../tags/tag149.xml"/><Relationship Id="rId74" Type="http://schemas.openxmlformats.org/officeDocument/2006/relationships/tags" Target="../tags/tag157.xml"/><Relationship Id="rId79" Type="http://schemas.openxmlformats.org/officeDocument/2006/relationships/tags" Target="../tags/tag162.xml"/><Relationship Id="rId5" Type="http://schemas.openxmlformats.org/officeDocument/2006/relationships/tags" Target="../tags/tag88.xml"/><Relationship Id="rId61" Type="http://schemas.openxmlformats.org/officeDocument/2006/relationships/tags" Target="../tags/tag144.xml"/><Relationship Id="rId82" Type="http://schemas.openxmlformats.org/officeDocument/2006/relationships/tags" Target="../tags/tag165.xml"/><Relationship Id="rId10" Type="http://schemas.openxmlformats.org/officeDocument/2006/relationships/tags" Target="../tags/tag93.xml"/><Relationship Id="rId19" Type="http://schemas.openxmlformats.org/officeDocument/2006/relationships/tags" Target="../tags/tag102.xml"/><Relationship Id="rId31" Type="http://schemas.openxmlformats.org/officeDocument/2006/relationships/tags" Target="../tags/tag114.xml"/><Relationship Id="rId44" Type="http://schemas.openxmlformats.org/officeDocument/2006/relationships/tags" Target="../tags/tag127.xml"/><Relationship Id="rId52" Type="http://schemas.openxmlformats.org/officeDocument/2006/relationships/tags" Target="../tags/tag135.xml"/><Relationship Id="rId60" Type="http://schemas.openxmlformats.org/officeDocument/2006/relationships/tags" Target="../tags/tag143.xml"/><Relationship Id="rId65" Type="http://schemas.openxmlformats.org/officeDocument/2006/relationships/tags" Target="../tags/tag148.xml"/><Relationship Id="rId73" Type="http://schemas.openxmlformats.org/officeDocument/2006/relationships/tags" Target="../tags/tag156.xml"/><Relationship Id="rId78" Type="http://schemas.openxmlformats.org/officeDocument/2006/relationships/tags" Target="../tags/tag161.xml"/><Relationship Id="rId81" Type="http://schemas.openxmlformats.org/officeDocument/2006/relationships/tags" Target="../tags/tag164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Relationship Id="rId22" Type="http://schemas.openxmlformats.org/officeDocument/2006/relationships/tags" Target="../tags/tag105.xml"/><Relationship Id="rId27" Type="http://schemas.openxmlformats.org/officeDocument/2006/relationships/tags" Target="../tags/tag110.xml"/><Relationship Id="rId30" Type="http://schemas.openxmlformats.org/officeDocument/2006/relationships/tags" Target="../tags/tag113.xml"/><Relationship Id="rId35" Type="http://schemas.openxmlformats.org/officeDocument/2006/relationships/tags" Target="../tags/tag118.xml"/><Relationship Id="rId43" Type="http://schemas.openxmlformats.org/officeDocument/2006/relationships/tags" Target="../tags/tag126.xml"/><Relationship Id="rId48" Type="http://schemas.openxmlformats.org/officeDocument/2006/relationships/tags" Target="../tags/tag131.xml"/><Relationship Id="rId56" Type="http://schemas.openxmlformats.org/officeDocument/2006/relationships/tags" Target="../tags/tag139.xml"/><Relationship Id="rId64" Type="http://schemas.openxmlformats.org/officeDocument/2006/relationships/tags" Target="../tags/tag147.xml"/><Relationship Id="rId69" Type="http://schemas.openxmlformats.org/officeDocument/2006/relationships/tags" Target="../tags/tag152.xml"/><Relationship Id="rId77" Type="http://schemas.openxmlformats.org/officeDocument/2006/relationships/tags" Target="../tags/tag160.xml"/><Relationship Id="rId8" Type="http://schemas.openxmlformats.org/officeDocument/2006/relationships/tags" Target="../tags/tag91.xml"/><Relationship Id="rId51" Type="http://schemas.openxmlformats.org/officeDocument/2006/relationships/tags" Target="../tags/tag134.xml"/><Relationship Id="rId72" Type="http://schemas.openxmlformats.org/officeDocument/2006/relationships/tags" Target="../tags/tag155.xml"/><Relationship Id="rId80" Type="http://schemas.openxmlformats.org/officeDocument/2006/relationships/tags" Target="../tags/tag163.xml"/><Relationship Id="rId3" Type="http://schemas.openxmlformats.org/officeDocument/2006/relationships/tags" Target="../tags/tag86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5" Type="http://schemas.openxmlformats.org/officeDocument/2006/relationships/tags" Target="../tags/tag108.xml"/><Relationship Id="rId33" Type="http://schemas.openxmlformats.org/officeDocument/2006/relationships/tags" Target="../tags/tag116.xml"/><Relationship Id="rId38" Type="http://schemas.openxmlformats.org/officeDocument/2006/relationships/tags" Target="../tags/tag121.xml"/><Relationship Id="rId46" Type="http://schemas.openxmlformats.org/officeDocument/2006/relationships/tags" Target="../tags/tag129.xml"/><Relationship Id="rId59" Type="http://schemas.openxmlformats.org/officeDocument/2006/relationships/tags" Target="../tags/tag142.xml"/><Relationship Id="rId67" Type="http://schemas.openxmlformats.org/officeDocument/2006/relationships/tags" Target="../tags/tag150.xml"/><Relationship Id="rId20" Type="http://schemas.openxmlformats.org/officeDocument/2006/relationships/tags" Target="../tags/tag103.xml"/><Relationship Id="rId41" Type="http://schemas.openxmlformats.org/officeDocument/2006/relationships/tags" Target="../tags/tag124.xml"/><Relationship Id="rId54" Type="http://schemas.openxmlformats.org/officeDocument/2006/relationships/tags" Target="../tags/tag137.xml"/><Relationship Id="rId62" Type="http://schemas.openxmlformats.org/officeDocument/2006/relationships/tags" Target="../tags/tag145.xml"/><Relationship Id="rId70" Type="http://schemas.openxmlformats.org/officeDocument/2006/relationships/tags" Target="../tags/tag153.xml"/><Relationship Id="rId75" Type="http://schemas.openxmlformats.org/officeDocument/2006/relationships/tags" Target="../tags/tag158.xml"/><Relationship Id="rId83" Type="http://schemas.openxmlformats.org/officeDocument/2006/relationships/tags" Target="../tags/tag166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5" Type="http://schemas.openxmlformats.org/officeDocument/2006/relationships/tags" Target="../tags/tag98.xml"/><Relationship Id="rId23" Type="http://schemas.openxmlformats.org/officeDocument/2006/relationships/tags" Target="../tags/tag106.xml"/><Relationship Id="rId28" Type="http://schemas.openxmlformats.org/officeDocument/2006/relationships/tags" Target="../tags/tag111.xml"/><Relationship Id="rId36" Type="http://schemas.openxmlformats.org/officeDocument/2006/relationships/tags" Target="../tags/tag119.xml"/><Relationship Id="rId49" Type="http://schemas.openxmlformats.org/officeDocument/2006/relationships/tags" Target="../tags/tag132.xml"/><Relationship Id="rId57" Type="http://schemas.openxmlformats.org/officeDocument/2006/relationships/tags" Target="../tags/tag1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b0000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Pipelining Hazards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2014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Annotate control signals on the 5 stage CPU</a:t>
            </a:r>
          </a:p>
          <a:p>
            <a:pPr lvl="1"/>
            <a:r>
              <a:rPr lang="en-US" dirty="0" smtClean="0"/>
              <a:t>Spawn Point, Usage(s), Cull Point</a:t>
            </a:r>
          </a:p>
          <a:p>
            <a:pPr lvl="1"/>
            <a:r>
              <a:rPr lang="en-US" dirty="0" smtClean="0"/>
              <a:t>Width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945178"/>
              </p:ext>
            </p:extLst>
          </p:nvPr>
        </p:nvGraphicFramePr>
        <p:xfrm>
          <a:off x="685800" y="3276600"/>
          <a:ext cx="7315199" cy="3406140"/>
        </p:xfrm>
        <a:graphic>
          <a:graphicData uri="http://schemas.openxmlformats.org/drawingml/2006/table">
            <a:tbl>
              <a:tblPr/>
              <a:tblGrid>
                <a:gridCol w="2146626"/>
                <a:gridCol w="1167097"/>
                <a:gridCol w="1000369"/>
                <a:gridCol w="1000369"/>
                <a:gridCol w="1000369"/>
                <a:gridCol w="1000369"/>
              </a:tblGrid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IF/ID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ID/EX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EX/MEM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MEM/WB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5+5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Data 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 Reg Data 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Write Reg Addr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Write Reg Data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ALU Cntl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ALU Src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RegWrite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MemWrite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ALU Result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ALU Zero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0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and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does Jump update PC?</a:t>
            </a:r>
          </a:p>
          <a:p>
            <a:endParaRPr lang="en-US" dirty="0"/>
          </a:p>
          <a:p>
            <a:r>
              <a:rPr lang="en-US" dirty="0" smtClean="0"/>
              <a:t>Is this ok?</a:t>
            </a:r>
          </a:p>
          <a:p>
            <a:endParaRPr lang="en-US" dirty="0"/>
          </a:p>
          <a:p>
            <a:r>
              <a:rPr lang="en-US" dirty="0" smtClean="0"/>
              <a:t>Can we do better?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and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When does Jump update PC?</a:t>
            </a:r>
          </a:p>
          <a:p>
            <a:pPr lvl="1"/>
            <a:r>
              <a:rPr lang="en-US" dirty="0" smtClean="0"/>
              <a:t>In Instruction Decode</a:t>
            </a:r>
            <a:endParaRPr lang="en-US" dirty="0"/>
          </a:p>
          <a:p>
            <a:r>
              <a:rPr lang="en-US" dirty="0" smtClean="0"/>
              <a:t>Is this ok?</a:t>
            </a:r>
          </a:p>
          <a:p>
            <a:pPr lvl="1"/>
            <a:r>
              <a:rPr lang="en-US" dirty="0" err="1" smtClean="0"/>
              <a:t>Derp</a:t>
            </a:r>
            <a:endParaRPr lang="en-US" dirty="0"/>
          </a:p>
          <a:p>
            <a:r>
              <a:rPr lang="en-US" dirty="0" smtClean="0"/>
              <a:t>Can we do better?</a:t>
            </a:r>
          </a:p>
          <a:p>
            <a:pPr lvl="1"/>
            <a:r>
              <a:rPr lang="en-US" dirty="0" smtClean="0"/>
              <a:t>Push to Instruction Fetch?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Control Hazard</a:t>
            </a:r>
            <a:r>
              <a:rPr lang="en-US" dirty="0" smtClean="0"/>
              <a:t> is when the wrong instruction gets executed because </a:t>
            </a:r>
            <a:r>
              <a:rPr lang="en-US" dirty="0" err="1" smtClean="0"/>
              <a:t>IFetch</a:t>
            </a:r>
            <a:r>
              <a:rPr lang="en-US" dirty="0" smtClean="0"/>
              <a:t>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and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about Branch?</a:t>
            </a:r>
            <a:endParaRPr lang="en-US" dirty="0"/>
          </a:p>
        </p:txBody>
      </p:sp>
      <p:sp>
        <p:nvSpPr>
          <p:cNvPr id="19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57450" y="2801938"/>
            <a:ext cx="161925" cy="2498725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Register</a:t>
            </a:r>
          </a:p>
        </p:txBody>
      </p:sp>
      <p:sp>
        <p:nvSpPr>
          <p:cNvPr id="19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38675" y="2801938"/>
            <a:ext cx="161925" cy="2498725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Register</a:t>
            </a:r>
          </a:p>
        </p:txBody>
      </p:sp>
      <p:sp>
        <p:nvSpPr>
          <p:cNvPr id="19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24513" y="2801938"/>
            <a:ext cx="161925" cy="2498725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Register</a:t>
            </a:r>
          </a:p>
        </p:txBody>
      </p:sp>
      <p:sp>
        <p:nvSpPr>
          <p:cNvPr id="19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402513" y="2801938"/>
            <a:ext cx="161925" cy="2498725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Register</a:t>
            </a:r>
          </a:p>
        </p:txBody>
      </p:sp>
      <p:grpSp>
        <p:nvGrpSpPr>
          <p:cNvPr id="196" name="Group 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04800" y="3051175"/>
            <a:ext cx="8558213" cy="1955800"/>
            <a:chOff x="-42" y="1922"/>
            <a:chExt cx="5391" cy="1232"/>
          </a:xfrm>
        </p:grpSpPr>
        <p:grpSp>
          <p:nvGrpSpPr>
            <p:cNvPr id="197" name="Group 9"/>
            <p:cNvGrpSpPr>
              <a:grpSpLocks/>
            </p:cNvGrpSpPr>
            <p:nvPr/>
          </p:nvGrpSpPr>
          <p:grpSpPr bwMode="auto">
            <a:xfrm>
              <a:off x="2976" y="2060"/>
              <a:ext cx="352" cy="838"/>
              <a:chOff x="2637" y="1943"/>
              <a:chExt cx="414" cy="838"/>
            </a:xfrm>
          </p:grpSpPr>
          <p:sp>
            <p:nvSpPr>
              <p:cNvPr id="269" name="AutoShape 10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 rot="-5400000">
                <a:off x="2426" y="2205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Line 11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2688" y="229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Line 12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 flipH="1">
                <a:off x="2688" y="2361"/>
                <a:ext cx="109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Line 13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 flipH="1" flipV="1">
                <a:off x="2688" y="2293"/>
                <a:ext cx="109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3" name="Line 14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3000" y="2362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Line 15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2637" y="2119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Line 16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637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8" name="Group 17"/>
            <p:cNvGrpSpPr>
              <a:grpSpLocks/>
            </p:cNvGrpSpPr>
            <p:nvPr/>
          </p:nvGrpSpPr>
          <p:grpSpPr bwMode="auto">
            <a:xfrm>
              <a:off x="-42" y="2123"/>
              <a:ext cx="261" cy="627"/>
              <a:chOff x="775" y="1917"/>
              <a:chExt cx="307" cy="627"/>
            </a:xfrm>
          </p:grpSpPr>
          <p:sp>
            <p:nvSpPr>
              <p:cNvPr id="267" name="Rectangle 18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775" y="1917"/>
                <a:ext cx="256" cy="6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268" name="Line 19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031" y="2231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9" name="Group 20"/>
            <p:cNvGrpSpPr>
              <a:grpSpLocks/>
            </p:cNvGrpSpPr>
            <p:nvPr/>
          </p:nvGrpSpPr>
          <p:grpSpPr bwMode="auto">
            <a:xfrm>
              <a:off x="3559" y="2336"/>
              <a:ext cx="713" cy="716"/>
              <a:chOff x="4703" y="2001"/>
              <a:chExt cx="839" cy="716"/>
            </a:xfrm>
          </p:grpSpPr>
          <p:sp>
            <p:nvSpPr>
              <p:cNvPr id="263" name="Rectangle 21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4754" y="2001"/>
                <a:ext cx="736" cy="7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Data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264" name="Line 22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4703" y="2144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Line 23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4703" y="2573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Line 24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5491" y="2359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0" name="Group 25"/>
            <p:cNvGrpSpPr>
              <a:grpSpLocks/>
            </p:cNvGrpSpPr>
            <p:nvPr/>
          </p:nvGrpSpPr>
          <p:grpSpPr bwMode="auto">
            <a:xfrm>
              <a:off x="290" y="2080"/>
              <a:ext cx="713" cy="716"/>
              <a:chOff x="1093" y="2033"/>
              <a:chExt cx="839" cy="716"/>
            </a:xfrm>
          </p:grpSpPr>
          <p:sp>
            <p:nvSpPr>
              <p:cNvPr id="260" name="Rectangle 26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144" y="2033"/>
                <a:ext cx="736" cy="7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Instr.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261" name="Line 27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093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Line 28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881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1" name="Group 29"/>
            <p:cNvGrpSpPr>
              <a:grpSpLocks/>
            </p:cNvGrpSpPr>
            <p:nvPr/>
          </p:nvGrpSpPr>
          <p:grpSpPr bwMode="auto">
            <a:xfrm>
              <a:off x="1611" y="2092"/>
              <a:ext cx="713" cy="716"/>
              <a:chOff x="2438" y="2033"/>
              <a:chExt cx="839" cy="716"/>
            </a:xfrm>
          </p:grpSpPr>
          <p:sp>
            <p:nvSpPr>
              <p:cNvPr id="253" name="Rectangle 30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Register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254" name="Line 31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5" name="Line 32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Line 33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Line 34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" name="Line 35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Line 36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202" name="AutoShape 37"/>
            <p:cNvCxnSpPr>
              <a:cxnSpLocks noChangeShapeType="1"/>
              <a:stCxn id="268" idx="1"/>
              <a:endCxn id="261" idx="0"/>
            </p:cNvCxnSpPr>
            <p:nvPr>
              <p:custDataLst>
                <p:tags r:id="rId6"/>
              </p:custDataLst>
            </p:nvPr>
          </p:nvCxnSpPr>
          <p:spPr bwMode="auto">
            <a:xfrm>
              <a:off x="219" y="2437"/>
              <a:ext cx="71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3" name="Line 38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459" y="2661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Line 39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459" y="2524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Line 4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4470" y="3154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Line 4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418" y="2437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07" name="AutoShape 42"/>
            <p:cNvCxnSpPr>
              <a:cxnSpLocks noChangeShapeType="1"/>
              <a:stCxn id="262" idx="1"/>
              <a:endCxn id="206" idx="0"/>
            </p:cNvCxnSpPr>
            <p:nvPr>
              <p:custDataLst>
                <p:tags r:id="rId11"/>
              </p:custDataLst>
            </p:nvPr>
          </p:nvCxnSpPr>
          <p:spPr bwMode="auto">
            <a:xfrm flipV="1">
              <a:off x="1003" y="2437"/>
              <a:ext cx="415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" name="AutoShape 43"/>
            <p:cNvCxnSpPr>
              <a:cxnSpLocks noChangeShapeType="1"/>
              <a:stCxn id="206" idx="1"/>
              <a:endCxn id="203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1459" y="2437"/>
              <a:ext cx="2" cy="22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09" name="Line 4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460" y="3154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Line 4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3452" y="1922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Line 4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3408" y="2480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Line 4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338" y="2694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Line 4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339" y="1923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14" name="AutoShape 49"/>
            <p:cNvCxnSpPr>
              <a:cxnSpLocks noChangeShapeType="1"/>
              <a:stCxn id="206" idx="1"/>
              <a:endCxn id="204" idx="0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1459" y="2437"/>
              <a:ext cx="2" cy="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5" name="AutoShape 50"/>
            <p:cNvCxnSpPr>
              <a:cxnSpLocks noChangeShapeType="1"/>
              <a:stCxn id="273" idx="1"/>
              <a:endCxn id="211" idx="0"/>
            </p:cNvCxnSpPr>
            <p:nvPr>
              <p:custDataLst>
                <p:tags r:id="rId19"/>
              </p:custDataLst>
            </p:nvPr>
          </p:nvCxnSpPr>
          <p:spPr bwMode="auto">
            <a:xfrm>
              <a:off x="3328" y="2479"/>
              <a:ext cx="80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6" name="AutoShape 51"/>
            <p:cNvCxnSpPr>
              <a:cxnSpLocks noChangeShapeType="1"/>
              <a:stCxn id="211" idx="1"/>
              <a:endCxn id="210" idx="0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3452" y="1922"/>
              <a:ext cx="0" cy="55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17" name="AutoShape 52"/>
            <p:cNvCxnSpPr>
              <a:cxnSpLocks noChangeShapeType="1"/>
              <a:stCxn id="210" idx="1"/>
              <a:endCxn id="213" idx="0"/>
            </p:cNvCxnSpPr>
            <p:nvPr>
              <p:custDataLst>
                <p:tags r:id="rId21"/>
              </p:custDataLst>
            </p:nvPr>
          </p:nvCxnSpPr>
          <p:spPr bwMode="auto">
            <a:xfrm>
              <a:off x="3495" y="1922"/>
              <a:ext cx="844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8" name="AutoShape 53"/>
            <p:cNvCxnSpPr>
              <a:cxnSpLocks noChangeShapeType="1"/>
              <a:stCxn id="212" idx="0"/>
              <a:endCxn id="266" idx="1"/>
            </p:cNvCxnSpPr>
            <p:nvPr>
              <p:custDataLst>
                <p:tags r:id="rId22"/>
              </p:custDataLst>
            </p:nvPr>
          </p:nvCxnSpPr>
          <p:spPr bwMode="auto">
            <a:xfrm flipH="1">
              <a:off x="4272" y="2694"/>
              <a:ext cx="66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</p:cxnSp>
        <p:cxnSp>
          <p:nvCxnSpPr>
            <p:cNvPr id="219" name="AutoShape 54"/>
            <p:cNvCxnSpPr>
              <a:cxnSpLocks noChangeShapeType="1"/>
              <a:stCxn id="258" idx="1"/>
              <a:endCxn id="274" idx="0"/>
            </p:cNvCxnSpPr>
            <p:nvPr>
              <p:custDataLst>
                <p:tags r:id="rId23"/>
              </p:custDataLst>
            </p:nvPr>
          </p:nvCxnSpPr>
          <p:spPr bwMode="auto">
            <a:xfrm>
              <a:off x="2324" y="2235"/>
              <a:ext cx="652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20" name="Line 5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2608" y="2662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Line 56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2825" y="2720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Line 57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2823" y="2910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Line 58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2606" y="2916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Line 59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462" y="2912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25" name="AutoShape 60"/>
            <p:cNvCxnSpPr>
              <a:cxnSpLocks noChangeShapeType="1"/>
              <a:stCxn id="206" idx="1"/>
              <a:endCxn id="224" idx="0"/>
            </p:cNvCxnSpPr>
            <p:nvPr>
              <p:custDataLst>
                <p:tags r:id="rId29"/>
              </p:custDataLst>
            </p:nvPr>
          </p:nvCxnSpPr>
          <p:spPr bwMode="auto">
            <a:xfrm>
              <a:off x="1461" y="2437"/>
              <a:ext cx="1" cy="47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6" name="AutoShape 61"/>
            <p:cNvCxnSpPr>
              <a:cxnSpLocks noChangeShapeType="1"/>
              <a:stCxn id="224" idx="1"/>
              <a:endCxn id="223" idx="0"/>
            </p:cNvCxnSpPr>
            <p:nvPr>
              <p:custDataLst>
                <p:tags r:id="rId30"/>
              </p:custDataLst>
            </p:nvPr>
          </p:nvCxnSpPr>
          <p:spPr bwMode="auto">
            <a:xfrm>
              <a:off x="1505" y="2912"/>
              <a:ext cx="1101" cy="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7" name="AutoShape 62"/>
            <p:cNvCxnSpPr>
              <a:cxnSpLocks noChangeShapeType="1"/>
              <a:stCxn id="223" idx="1"/>
              <a:endCxn id="220" idx="1"/>
            </p:cNvCxnSpPr>
            <p:nvPr>
              <p:custDataLst>
                <p:tags r:id="rId31"/>
              </p:custDataLst>
            </p:nvPr>
          </p:nvCxnSpPr>
          <p:spPr bwMode="auto">
            <a:xfrm flipV="1">
              <a:off x="2649" y="2662"/>
              <a:ext cx="3" cy="25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28" name="AutoShape 63"/>
            <p:cNvCxnSpPr>
              <a:cxnSpLocks noChangeShapeType="1"/>
              <a:stCxn id="221" idx="0"/>
              <a:endCxn id="222" idx="0"/>
            </p:cNvCxnSpPr>
            <p:nvPr>
              <p:custDataLst>
                <p:tags r:id="rId32"/>
              </p:custDataLst>
            </p:nvPr>
          </p:nvCxnSpPr>
          <p:spPr bwMode="auto">
            <a:xfrm flipH="1">
              <a:off x="2823" y="2720"/>
              <a:ext cx="2" cy="19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9" name="AutoShape 64"/>
            <p:cNvCxnSpPr>
              <a:cxnSpLocks noChangeShapeType="1"/>
              <a:stCxn id="222" idx="1"/>
              <a:endCxn id="265" idx="0"/>
            </p:cNvCxnSpPr>
            <p:nvPr>
              <p:custDataLst>
                <p:tags r:id="rId33"/>
              </p:custDataLst>
            </p:nvPr>
          </p:nvCxnSpPr>
          <p:spPr bwMode="auto">
            <a:xfrm flipV="1">
              <a:off x="2866" y="2908"/>
              <a:ext cx="693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0" name="AutoShape 65"/>
            <p:cNvCxnSpPr>
              <a:cxnSpLocks noChangeShapeType="1"/>
              <a:stCxn id="211" idx="1"/>
              <a:endCxn id="264" idx="0"/>
            </p:cNvCxnSpPr>
            <p:nvPr>
              <p:custDataLst>
                <p:tags r:id="rId34"/>
              </p:custDataLst>
            </p:nvPr>
          </p:nvCxnSpPr>
          <p:spPr bwMode="auto">
            <a:xfrm flipV="1">
              <a:off x="3452" y="2479"/>
              <a:ext cx="107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1" name="AutoShape 66"/>
            <p:cNvCxnSpPr>
              <a:cxnSpLocks noChangeShapeType="1"/>
              <a:stCxn id="259" idx="1"/>
              <a:endCxn id="220" idx="0"/>
            </p:cNvCxnSpPr>
            <p:nvPr>
              <p:custDataLst>
                <p:tags r:id="rId35"/>
              </p:custDataLst>
            </p:nvPr>
          </p:nvCxnSpPr>
          <p:spPr bwMode="auto">
            <a:xfrm flipV="1">
              <a:off x="2324" y="2662"/>
              <a:ext cx="284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2" name="AutoShape 67"/>
            <p:cNvCxnSpPr>
              <a:cxnSpLocks noChangeShapeType="1"/>
              <a:stCxn id="220" idx="1"/>
              <a:endCxn id="221" idx="0"/>
            </p:cNvCxnSpPr>
            <p:nvPr>
              <p:custDataLst>
                <p:tags r:id="rId36"/>
              </p:custDataLst>
            </p:nvPr>
          </p:nvCxnSpPr>
          <p:spPr bwMode="auto">
            <a:xfrm>
              <a:off x="2652" y="2662"/>
              <a:ext cx="173" cy="5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3" name="AutoShape 68"/>
            <p:cNvCxnSpPr>
              <a:cxnSpLocks noChangeShapeType="1"/>
              <a:stCxn id="221" idx="1"/>
              <a:endCxn id="275" idx="0"/>
            </p:cNvCxnSpPr>
            <p:nvPr>
              <p:custDataLst>
                <p:tags r:id="rId37"/>
              </p:custDataLst>
            </p:nvPr>
          </p:nvCxnSpPr>
          <p:spPr bwMode="auto">
            <a:xfrm>
              <a:off x="2868" y="2720"/>
              <a:ext cx="108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4" name="AutoShape 69"/>
            <p:cNvCxnSpPr>
              <a:cxnSpLocks noChangeShapeType="1"/>
              <a:stCxn id="204" idx="1"/>
              <a:endCxn id="255" idx="0"/>
            </p:cNvCxnSpPr>
            <p:nvPr>
              <p:custDataLst>
                <p:tags r:id="rId38"/>
              </p:custDataLst>
            </p:nvPr>
          </p:nvCxnSpPr>
          <p:spPr bwMode="auto">
            <a:xfrm flipV="1">
              <a:off x="1503" y="2521"/>
              <a:ext cx="108" cy="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" name="AutoShape 70"/>
            <p:cNvCxnSpPr>
              <a:cxnSpLocks noChangeShapeType="1"/>
              <a:stCxn id="203" idx="1"/>
              <a:endCxn id="257" idx="0"/>
            </p:cNvCxnSpPr>
            <p:nvPr>
              <p:custDataLst>
                <p:tags r:id="rId39"/>
              </p:custDataLst>
            </p:nvPr>
          </p:nvCxnSpPr>
          <p:spPr bwMode="auto">
            <a:xfrm>
              <a:off x="1503" y="2661"/>
              <a:ext cx="108" cy="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236" name="Group 71"/>
            <p:cNvGrpSpPr>
              <a:grpSpLocks/>
            </p:cNvGrpSpPr>
            <p:nvPr/>
          </p:nvGrpSpPr>
          <p:grpSpPr bwMode="auto">
            <a:xfrm>
              <a:off x="4636" y="2092"/>
              <a:ext cx="713" cy="716"/>
              <a:chOff x="2438" y="2033"/>
              <a:chExt cx="839" cy="716"/>
            </a:xfrm>
          </p:grpSpPr>
          <p:sp>
            <p:nvSpPr>
              <p:cNvPr id="246" name="Rectangle 72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Register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247" name="Line 73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Line 74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Line 75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Line 76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Line 77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Line 78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7" name="Line 79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4510" y="2373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Line 80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4386" y="2233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39" name="AutoShape 81"/>
            <p:cNvCxnSpPr>
              <a:cxnSpLocks noChangeShapeType="1"/>
              <a:stCxn id="212" idx="1"/>
              <a:endCxn id="238" idx="0"/>
            </p:cNvCxnSpPr>
            <p:nvPr>
              <p:custDataLst>
                <p:tags r:id="rId42"/>
              </p:custDataLst>
            </p:nvPr>
          </p:nvCxnSpPr>
          <p:spPr bwMode="auto">
            <a:xfrm flipV="1">
              <a:off x="4381" y="2233"/>
              <a:ext cx="5" cy="46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0" name="AutoShape 82"/>
            <p:cNvCxnSpPr>
              <a:cxnSpLocks noChangeShapeType="1"/>
              <a:stCxn id="213" idx="1"/>
              <a:endCxn id="238" idx="0"/>
            </p:cNvCxnSpPr>
            <p:nvPr>
              <p:custDataLst>
                <p:tags r:id="rId43"/>
              </p:custDataLst>
            </p:nvPr>
          </p:nvCxnSpPr>
          <p:spPr bwMode="auto">
            <a:xfrm>
              <a:off x="4382" y="1923"/>
              <a:ext cx="4" cy="31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1" name="AutoShape 83"/>
            <p:cNvCxnSpPr>
              <a:cxnSpLocks noChangeShapeType="1"/>
              <a:stCxn id="238" idx="1"/>
              <a:endCxn id="247" idx="0"/>
            </p:cNvCxnSpPr>
            <p:nvPr>
              <p:custDataLst>
                <p:tags r:id="rId44"/>
              </p:custDataLst>
            </p:nvPr>
          </p:nvCxnSpPr>
          <p:spPr bwMode="auto">
            <a:xfrm>
              <a:off x="4430" y="2233"/>
              <a:ext cx="206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2" name="AutoShape 84"/>
            <p:cNvCxnSpPr>
              <a:cxnSpLocks noChangeShapeType="1"/>
              <a:stCxn id="224" idx="0"/>
              <a:endCxn id="209" idx="0"/>
            </p:cNvCxnSpPr>
            <p:nvPr>
              <p:custDataLst>
                <p:tags r:id="rId45"/>
              </p:custDataLst>
            </p:nvPr>
          </p:nvCxnSpPr>
          <p:spPr bwMode="auto">
            <a:xfrm flipH="1">
              <a:off x="1460" y="2912"/>
              <a:ext cx="2" cy="24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3" name="AutoShape 85"/>
            <p:cNvCxnSpPr>
              <a:cxnSpLocks noChangeShapeType="1"/>
              <a:stCxn id="209" idx="1"/>
              <a:endCxn id="205" idx="0"/>
            </p:cNvCxnSpPr>
            <p:nvPr>
              <p:custDataLst>
                <p:tags r:id="rId46"/>
              </p:custDataLst>
            </p:nvPr>
          </p:nvCxnSpPr>
          <p:spPr bwMode="auto">
            <a:xfrm>
              <a:off x="1504" y="3154"/>
              <a:ext cx="2966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4" name="AutoShape 86"/>
            <p:cNvCxnSpPr>
              <a:cxnSpLocks noChangeShapeType="1"/>
              <a:stCxn id="205" idx="1"/>
              <a:endCxn id="237" idx="0"/>
            </p:cNvCxnSpPr>
            <p:nvPr>
              <p:custDataLst>
                <p:tags r:id="rId47"/>
              </p:custDataLst>
            </p:nvPr>
          </p:nvCxnSpPr>
          <p:spPr bwMode="auto">
            <a:xfrm flipH="1" flipV="1">
              <a:off x="4510" y="2373"/>
              <a:ext cx="4" cy="78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5" name="AutoShape 87"/>
            <p:cNvCxnSpPr>
              <a:cxnSpLocks noChangeShapeType="1"/>
              <a:stCxn id="237" idx="1"/>
              <a:endCxn id="249" idx="0"/>
            </p:cNvCxnSpPr>
            <p:nvPr>
              <p:custDataLst>
                <p:tags r:id="rId48"/>
              </p:custDataLst>
            </p:nvPr>
          </p:nvCxnSpPr>
          <p:spPr bwMode="auto">
            <a:xfrm>
              <a:off x="4554" y="2373"/>
              <a:ext cx="82" cy="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172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and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r>
              <a:rPr lang="en-US" dirty="0" smtClean="0"/>
              <a:t>How about Branch?</a:t>
            </a:r>
            <a:endParaRPr lang="en-US" dirty="0"/>
          </a:p>
        </p:txBody>
      </p:sp>
      <p:sp>
        <p:nvSpPr>
          <p:cNvPr id="19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57450" y="2801938"/>
            <a:ext cx="161925" cy="2498725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Register</a:t>
            </a:r>
          </a:p>
        </p:txBody>
      </p:sp>
      <p:sp>
        <p:nvSpPr>
          <p:cNvPr id="19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38675" y="2801938"/>
            <a:ext cx="161925" cy="2498725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Register</a:t>
            </a:r>
          </a:p>
        </p:txBody>
      </p:sp>
      <p:sp>
        <p:nvSpPr>
          <p:cNvPr id="19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24513" y="2801938"/>
            <a:ext cx="161925" cy="2498725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Register</a:t>
            </a:r>
          </a:p>
        </p:txBody>
      </p:sp>
      <p:sp>
        <p:nvSpPr>
          <p:cNvPr id="19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402513" y="2801938"/>
            <a:ext cx="161925" cy="2498725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Register</a:t>
            </a:r>
          </a:p>
        </p:txBody>
      </p:sp>
      <p:grpSp>
        <p:nvGrpSpPr>
          <p:cNvPr id="196" name="Group 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04800" y="3051175"/>
            <a:ext cx="8558213" cy="1955800"/>
            <a:chOff x="-42" y="1922"/>
            <a:chExt cx="5391" cy="1232"/>
          </a:xfrm>
        </p:grpSpPr>
        <p:grpSp>
          <p:nvGrpSpPr>
            <p:cNvPr id="197" name="Group 9"/>
            <p:cNvGrpSpPr>
              <a:grpSpLocks/>
            </p:cNvGrpSpPr>
            <p:nvPr/>
          </p:nvGrpSpPr>
          <p:grpSpPr bwMode="auto">
            <a:xfrm>
              <a:off x="2976" y="2060"/>
              <a:ext cx="352" cy="838"/>
              <a:chOff x="2637" y="1943"/>
              <a:chExt cx="414" cy="838"/>
            </a:xfrm>
          </p:grpSpPr>
          <p:sp>
            <p:nvSpPr>
              <p:cNvPr id="269" name="AutoShape 10"/>
              <p:cNvSpPr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 rot="-5400000">
                <a:off x="2426" y="2205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Line 11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2688" y="229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Line 12"/>
              <p:cNvSpPr>
                <a:spLocks noChangeShapeType="1"/>
              </p:cNvSpPr>
              <p:nvPr>
                <p:custDataLst>
                  <p:tags r:id="rId84"/>
                </p:custDataLst>
              </p:nvPr>
            </p:nvSpPr>
            <p:spPr bwMode="auto">
              <a:xfrm flipH="1">
                <a:off x="2688" y="2361"/>
                <a:ext cx="109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Line 13"/>
              <p:cNvSpPr>
                <a:spLocks noChangeShapeType="1"/>
              </p:cNvSpPr>
              <p:nvPr>
                <p:custDataLst>
                  <p:tags r:id="rId85"/>
                </p:custDataLst>
              </p:nvPr>
            </p:nvSpPr>
            <p:spPr bwMode="auto">
              <a:xfrm flipH="1" flipV="1">
                <a:off x="2688" y="2293"/>
                <a:ext cx="109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3" name="Line 14"/>
              <p:cNvSpPr>
                <a:spLocks noChangeShapeType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3000" y="2362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Line 15"/>
              <p:cNvSpPr>
                <a:spLocks noChangeShapeType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2637" y="2119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Line 16"/>
              <p:cNvSpPr>
                <a:spLocks noChangeShapeType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2637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8" name="Group 17"/>
            <p:cNvGrpSpPr>
              <a:grpSpLocks/>
            </p:cNvGrpSpPr>
            <p:nvPr/>
          </p:nvGrpSpPr>
          <p:grpSpPr bwMode="auto">
            <a:xfrm>
              <a:off x="-42" y="2123"/>
              <a:ext cx="261" cy="627"/>
              <a:chOff x="775" y="1917"/>
              <a:chExt cx="307" cy="627"/>
            </a:xfrm>
          </p:grpSpPr>
          <p:sp>
            <p:nvSpPr>
              <p:cNvPr id="267" name="Rectangle 18"/>
              <p:cNvSpPr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775" y="1917"/>
                <a:ext cx="256" cy="6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268" name="Line 19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1031" y="2231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9" name="Group 20"/>
            <p:cNvGrpSpPr>
              <a:grpSpLocks/>
            </p:cNvGrpSpPr>
            <p:nvPr/>
          </p:nvGrpSpPr>
          <p:grpSpPr bwMode="auto">
            <a:xfrm>
              <a:off x="3559" y="2336"/>
              <a:ext cx="713" cy="716"/>
              <a:chOff x="4703" y="2001"/>
              <a:chExt cx="839" cy="716"/>
            </a:xfrm>
          </p:grpSpPr>
          <p:sp>
            <p:nvSpPr>
              <p:cNvPr id="263" name="Rectangle 21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4754" y="2001"/>
                <a:ext cx="736" cy="7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Data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264" name="Line 22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4703" y="2144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Line 23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4703" y="2573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Line 24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5491" y="2359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0" name="Group 25"/>
            <p:cNvGrpSpPr>
              <a:grpSpLocks/>
            </p:cNvGrpSpPr>
            <p:nvPr/>
          </p:nvGrpSpPr>
          <p:grpSpPr bwMode="auto">
            <a:xfrm>
              <a:off x="290" y="2080"/>
              <a:ext cx="713" cy="716"/>
              <a:chOff x="1093" y="2033"/>
              <a:chExt cx="839" cy="716"/>
            </a:xfrm>
          </p:grpSpPr>
          <p:sp>
            <p:nvSpPr>
              <p:cNvPr id="260" name="Rectangle 26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144" y="2033"/>
                <a:ext cx="736" cy="7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Instr.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261" name="Line 27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093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Line 28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881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1" name="Group 29"/>
            <p:cNvGrpSpPr>
              <a:grpSpLocks/>
            </p:cNvGrpSpPr>
            <p:nvPr/>
          </p:nvGrpSpPr>
          <p:grpSpPr bwMode="auto">
            <a:xfrm>
              <a:off x="1611" y="2092"/>
              <a:ext cx="713" cy="716"/>
              <a:chOff x="2438" y="2033"/>
              <a:chExt cx="839" cy="716"/>
            </a:xfrm>
          </p:grpSpPr>
          <p:sp>
            <p:nvSpPr>
              <p:cNvPr id="253" name="Rectangle 30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Register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254" name="Line 31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5" name="Line 32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Line 33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Line 34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" name="Line 35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Line 36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202" name="AutoShape 37"/>
            <p:cNvCxnSpPr>
              <a:cxnSpLocks noChangeShapeType="1"/>
              <a:stCxn id="268" idx="1"/>
              <a:endCxn id="261" idx="0"/>
            </p:cNvCxnSpPr>
            <p:nvPr>
              <p:custDataLst>
                <p:tags r:id="rId16"/>
              </p:custDataLst>
            </p:nvPr>
          </p:nvCxnSpPr>
          <p:spPr bwMode="auto">
            <a:xfrm>
              <a:off x="219" y="2437"/>
              <a:ext cx="71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3" name="Line 3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459" y="2661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Line 3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59" y="2524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Line 40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4470" y="3154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Line 41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418" y="2437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07" name="AutoShape 42"/>
            <p:cNvCxnSpPr>
              <a:cxnSpLocks noChangeShapeType="1"/>
              <a:stCxn id="262" idx="1"/>
              <a:endCxn id="206" idx="0"/>
            </p:cNvCxnSpPr>
            <p:nvPr>
              <p:custDataLst>
                <p:tags r:id="rId21"/>
              </p:custDataLst>
            </p:nvPr>
          </p:nvCxnSpPr>
          <p:spPr bwMode="auto">
            <a:xfrm flipV="1">
              <a:off x="1003" y="2437"/>
              <a:ext cx="415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" name="AutoShape 43"/>
            <p:cNvCxnSpPr>
              <a:cxnSpLocks noChangeShapeType="1"/>
              <a:stCxn id="206" idx="1"/>
              <a:endCxn id="203" idx="0"/>
            </p:cNvCxnSpPr>
            <p:nvPr>
              <p:custDataLst>
                <p:tags r:id="rId22"/>
              </p:custDataLst>
            </p:nvPr>
          </p:nvCxnSpPr>
          <p:spPr bwMode="auto">
            <a:xfrm flipH="1">
              <a:off x="1459" y="2437"/>
              <a:ext cx="2" cy="22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09" name="Line 44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1460" y="3154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Line 4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452" y="1922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Line 46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3408" y="2480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Line 47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4338" y="2694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Line 48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4339" y="1923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14" name="AutoShape 49"/>
            <p:cNvCxnSpPr>
              <a:cxnSpLocks noChangeShapeType="1"/>
              <a:stCxn id="206" idx="1"/>
              <a:endCxn id="204" idx="0"/>
            </p:cNvCxnSpPr>
            <p:nvPr>
              <p:custDataLst>
                <p:tags r:id="rId28"/>
              </p:custDataLst>
            </p:nvPr>
          </p:nvCxnSpPr>
          <p:spPr bwMode="auto">
            <a:xfrm flipH="1">
              <a:off x="1459" y="2437"/>
              <a:ext cx="2" cy="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5" name="AutoShape 50"/>
            <p:cNvCxnSpPr>
              <a:cxnSpLocks noChangeShapeType="1"/>
              <a:stCxn id="273" idx="1"/>
              <a:endCxn id="211" idx="0"/>
            </p:cNvCxnSpPr>
            <p:nvPr>
              <p:custDataLst>
                <p:tags r:id="rId29"/>
              </p:custDataLst>
            </p:nvPr>
          </p:nvCxnSpPr>
          <p:spPr bwMode="auto">
            <a:xfrm>
              <a:off x="3328" y="2479"/>
              <a:ext cx="80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6" name="AutoShape 51"/>
            <p:cNvCxnSpPr>
              <a:cxnSpLocks noChangeShapeType="1"/>
              <a:stCxn id="211" idx="1"/>
              <a:endCxn id="210" idx="0"/>
            </p:cNvCxnSpPr>
            <p:nvPr>
              <p:custDataLst>
                <p:tags r:id="rId30"/>
              </p:custDataLst>
            </p:nvPr>
          </p:nvCxnSpPr>
          <p:spPr bwMode="auto">
            <a:xfrm flipV="1">
              <a:off x="3452" y="1922"/>
              <a:ext cx="0" cy="55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17" name="AutoShape 52"/>
            <p:cNvCxnSpPr>
              <a:cxnSpLocks noChangeShapeType="1"/>
              <a:stCxn id="210" idx="1"/>
              <a:endCxn id="213" idx="0"/>
            </p:cNvCxnSpPr>
            <p:nvPr>
              <p:custDataLst>
                <p:tags r:id="rId31"/>
              </p:custDataLst>
            </p:nvPr>
          </p:nvCxnSpPr>
          <p:spPr bwMode="auto">
            <a:xfrm>
              <a:off x="3495" y="1922"/>
              <a:ext cx="844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8" name="AutoShape 53"/>
            <p:cNvCxnSpPr>
              <a:cxnSpLocks noChangeShapeType="1"/>
              <a:stCxn id="212" idx="0"/>
              <a:endCxn id="266" idx="1"/>
            </p:cNvCxnSpPr>
            <p:nvPr>
              <p:custDataLst>
                <p:tags r:id="rId32"/>
              </p:custDataLst>
            </p:nvPr>
          </p:nvCxnSpPr>
          <p:spPr bwMode="auto">
            <a:xfrm flipH="1">
              <a:off x="4272" y="2694"/>
              <a:ext cx="66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</p:cxnSp>
        <p:cxnSp>
          <p:nvCxnSpPr>
            <p:cNvPr id="219" name="AutoShape 54"/>
            <p:cNvCxnSpPr>
              <a:cxnSpLocks noChangeShapeType="1"/>
              <a:stCxn id="258" idx="1"/>
              <a:endCxn id="274" idx="0"/>
            </p:cNvCxnSpPr>
            <p:nvPr>
              <p:custDataLst>
                <p:tags r:id="rId33"/>
              </p:custDataLst>
            </p:nvPr>
          </p:nvCxnSpPr>
          <p:spPr bwMode="auto">
            <a:xfrm>
              <a:off x="2324" y="2235"/>
              <a:ext cx="652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20" name="Line 55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2608" y="2662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Line 56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2825" y="2720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Line 57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2823" y="2910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Line 58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2606" y="2916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Line 59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1462" y="2912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25" name="AutoShape 60"/>
            <p:cNvCxnSpPr>
              <a:cxnSpLocks noChangeShapeType="1"/>
              <a:stCxn id="206" idx="1"/>
              <a:endCxn id="224" idx="0"/>
            </p:cNvCxnSpPr>
            <p:nvPr>
              <p:custDataLst>
                <p:tags r:id="rId39"/>
              </p:custDataLst>
            </p:nvPr>
          </p:nvCxnSpPr>
          <p:spPr bwMode="auto">
            <a:xfrm>
              <a:off x="1461" y="2437"/>
              <a:ext cx="1" cy="47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6" name="AutoShape 61"/>
            <p:cNvCxnSpPr>
              <a:cxnSpLocks noChangeShapeType="1"/>
              <a:stCxn id="224" idx="1"/>
              <a:endCxn id="223" idx="0"/>
            </p:cNvCxnSpPr>
            <p:nvPr>
              <p:custDataLst>
                <p:tags r:id="rId40"/>
              </p:custDataLst>
            </p:nvPr>
          </p:nvCxnSpPr>
          <p:spPr bwMode="auto">
            <a:xfrm>
              <a:off x="1505" y="2912"/>
              <a:ext cx="1101" cy="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7" name="AutoShape 62"/>
            <p:cNvCxnSpPr>
              <a:cxnSpLocks noChangeShapeType="1"/>
              <a:stCxn id="223" idx="1"/>
              <a:endCxn id="220" idx="1"/>
            </p:cNvCxnSpPr>
            <p:nvPr>
              <p:custDataLst>
                <p:tags r:id="rId41"/>
              </p:custDataLst>
            </p:nvPr>
          </p:nvCxnSpPr>
          <p:spPr bwMode="auto">
            <a:xfrm flipV="1">
              <a:off x="2649" y="2662"/>
              <a:ext cx="3" cy="25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28" name="AutoShape 63"/>
            <p:cNvCxnSpPr>
              <a:cxnSpLocks noChangeShapeType="1"/>
              <a:stCxn id="221" idx="0"/>
              <a:endCxn id="222" idx="0"/>
            </p:cNvCxnSpPr>
            <p:nvPr>
              <p:custDataLst>
                <p:tags r:id="rId42"/>
              </p:custDataLst>
            </p:nvPr>
          </p:nvCxnSpPr>
          <p:spPr bwMode="auto">
            <a:xfrm flipH="1">
              <a:off x="2823" y="2720"/>
              <a:ext cx="2" cy="19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9" name="AutoShape 64"/>
            <p:cNvCxnSpPr>
              <a:cxnSpLocks noChangeShapeType="1"/>
              <a:stCxn id="222" idx="1"/>
              <a:endCxn id="265" idx="0"/>
            </p:cNvCxnSpPr>
            <p:nvPr>
              <p:custDataLst>
                <p:tags r:id="rId43"/>
              </p:custDataLst>
            </p:nvPr>
          </p:nvCxnSpPr>
          <p:spPr bwMode="auto">
            <a:xfrm flipV="1">
              <a:off x="2866" y="2908"/>
              <a:ext cx="693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0" name="AutoShape 65"/>
            <p:cNvCxnSpPr>
              <a:cxnSpLocks noChangeShapeType="1"/>
              <a:stCxn id="211" idx="1"/>
              <a:endCxn id="264" idx="0"/>
            </p:cNvCxnSpPr>
            <p:nvPr>
              <p:custDataLst>
                <p:tags r:id="rId44"/>
              </p:custDataLst>
            </p:nvPr>
          </p:nvCxnSpPr>
          <p:spPr bwMode="auto">
            <a:xfrm flipV="1">
              <a:off x="3452" y="2479"/>
              <a:ext cx="107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1" name="AutoShape 66"/>
            <p:cNvCxnSpPr>
              <a:cxnSpLocks noChangeShapeType="1"/>
              <a:stCxn id="259" idx="1"/>
              <a:endCxn id="220" idx="0"/>
            </p:cNvCxnSpPr>
            <p:nvPr>
              <p:custDataLst>
                <p:tags r:id="rId45"/>
              </p:custDataLst>
            </p:nvPr>
          </p:nvCxnSpPr>
          <p:spPr bwMode="auto">
            <a:xfrm flipV="1">
              <a:off x="2324" y="2662"/>
              <a:ext cx="284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2" name="AutoShape 67"/>
            <p:cNvCxnSpPr>
              <a:cxnSpLocks noChangeShapeType="1"/>
              <a:stCxn id="220" idx="1"/>
              <a:endCxn id="221" idx="0"/>
            </p:cNvCxnSpPr>
            <p:nvPr>
              <p:custDataLst>
                <p:tags r:id="rId46"/>
              </p:custDataLst>
            </p:nvPr>
          </p:nvCxnSpPr>
          <p:spPr bwMode="auto">
            <a:xfrm>
              <a:off x="2652" y="2662"/>
              <a:ext cx="173" cy="5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3" name="AutoShape 68"/>
            <p:cNvCxnSpPr>
              <a:cxnSpLocks noChangeShapeType="1"/>
              <a:stCxn id="221" idx="1"/>
              <a:endCxn id="275" idx="0"/>
            </p:cNvCxnSpPr>
            <p:nvPr>
              <p:custDataLst>
                <p:tags r:id="rId47"/>
              </p:custDataLst>
            </p:nvPr>
          </p:nvCxnSpPr>
          <p:spPr bwMode="auto">
            <a:xfrm>
              <a:off x="2868" y="2720"/>
              <a:ext cx="108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4" name="AutoShape 69"/>
            <p:cNvCxnSpPr>
              <a:cxnSpLocks noChangeShapeType="1"/>
              <a:stCxn id="204" idx="1"/>
              <a:endCxn id="255" idx="0"/>
            </p:cNvCxnSpPr>
            <p:nvPr>
              <p:custDataLst>
                <p:tags r:id="rId48"/>
              </p:custDataLst>
            </p:nvPr>
          </p:nvCxnSpPr>
          <p:spPr bwMode="auto">
            <a:xfrm flipV="1">
              <a:off x="1503" y="2521"/>
              <a:ext cx="108" cy="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" name="AutoShape 70"/>
            <p:cNvCxnSpPr>
              <a:cxnSpLocks noChangeShapeType="1"/>
              <a:stCxn id="203" idx="1"/>
              <a:endCxn id="257" idx="0"/>
            </p:cNvCxnSpPr>
            <p:nvPr>
              <p:custDataLst>
                <p:tags r:id="rId49"/>
              </p:custDataLst>
            </p:nvPr>
          </p:nvCxnSpPr>
          <p:spPr bwMode="auto">
            <a:xfrm>
              <a:off x="1503" y="2661"/>
              <a:ext cx="108" cy="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236" name="Group 71"/>
            <p:cNvGrpSpPr>
              <a:grpSpLocks/>
            </p:cNvGrpSpPr>
            <p:nvPr/>
          </p:nvGrpSpPr>
          <p:grpSpPr bwMode="auto">
            <a:xfrm>
              <a:off x="4636" y="2092"/>
              <a:ext cx="713" cy="716"/>
              <a:chOff x="2438" y="2033"/>
              <a:chExt cx="839" cy="716"/>
            </a:xfrm>
          </p:grpSpPr>
          <p:sp>
            <p:nvSpPr>
              <p:cNvPr id="246" name="Rectangle 72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Register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247" name="Line 73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Line 74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Line 75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Line 76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Line 77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Line 78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7" name="Line 79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>
              <a:off x="4510" y="2373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Line 80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>
              <a:off x="4386" y="2233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39" name="AutoShape 81"/>
            <p:cNvCxnSpPr>
              <a:cxnSpLocks noChangeShapeType="1"/>
              <a:stCxn id="212" idx="1"/>
              <a:endCxn id="238" idx="0"/>
            </p:cNvCxnSpPr>
            <p:nvPr>
              <p:custDataLst>
                <p:tags r:id="rId52"/>
              </p:custDataLst>
            </p:nvPr>
          </p:nvCxnSpPr>
          <p:spPr bwMode="auto">
            <a:xfrm flipV="1">
              <a:off x="4381" y="2233"/>
              <a:ext cx="5" cy="46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0" name="AutoShape 82"/>
            <p:cNvCxnSpPr>
              <a:cxnSpLocks noChangeShapeType="1"/>
              <a:stCxn id="213" idx="1"/>
              <a:endCxn id="238" idx="0"/>
            </p:cNvCxnSpPr>
            <p:nvPr>
              <p:custDataLst>
                <p:tags r:id="rId53"/>
              </p:custDataLst>
            </p:nvPr>
          </p:nvCxnSpPr>
          <p:spPr bwMode="auto">
            <a:xfrm>
              <a:off x="4382" y="1923"/>
              <a:ext cx="4" cy="31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1" name="AutoShape 83"/>
            <p:cNvCxnSpPr>
              <a:cxnSpLocks noChangeShapeType="1"/>
              <a:stCxn id="238" idx="1"/>
              <a:endCxn id="247" idx="0"/>
            </p:cNvCxnSpPr>
            <p:nvPr>
              <p:custDataLst>
                <p:tags r:id="rId54"/>
              </p:custDataLst>
            </p:nvPr>
          </p:nvCxnSpPr>
          <p:spPr bwMode="auto">
            <a:xfrm>
              <a:off x="4430" y="2233"/>
              <a:ext cx="206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2" name="AutoShape 84"/>
            <p:cNvCxnSpPr>
              <a:cxnSpLocks noChangeShapeType="1"/>
              <a:stCxn id="224" idx="0"/>
              <a:endCxn id="209" idx="0"/>
            </p:cNvCxnSpPr>
            <p:nvPr>
              <p:custDataLst>
                <p:tags r:id="rId55"/>
              </p:custDataLst>
            </p:nvPr>
          </p:nvCxnSpPr>
          <p:spPr bwMode="auto">
            <a:xfrm flipH="1">
              <a:off x="1460" y="2912"/>
              <a:ext cx="2" cy="24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3" name="AutoShape 85"/>
            <p:cNvCxnSpPr>
              <a:cxnSpLocks noChangeShapeType="1"/>
              <a:stCxn id="209" idx="1"/>
              <a:endCxn id="205" idx="0"/>
            </p:cNvCxnSpPr>
            <p:nvPr>
              <p:custDataLst>
                <p:tags r:id="rId56"/>
              </p:custDataLst>
            </p:nvPr>
          </p:nvCxnSpPr>
          <p:spPr bwMode="auto">
            <a:xfrm>
              <a:off x="1504" y="3154"/>
              <a:ext cx="2966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4" name="AutoShape 86"/>
            <p:cNvCxnSpPr>
              <a:cxnSpLocks noChangeShapeType="1"/>
              <a:stCxn id="205" idx="1"/>
              <a:endCxn id="237" idx="0"/>
            </p:cNvCxnSpPr>
            <p:nvPr>
              <p:custDataLst>
                <p:tags r:id="rId57"/>
              </p:custDataLst>
            </p:nvPr>
          </p:nvCxnSpPr>
          <p:spPr bwMode="auto">
            <a:xfrm flipH="1" flipV="1">
              <a:off x="4510" y="2373"/>
              <a:ext cx="4" cy="78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5" name="AutoShape 87"/>
            <p:cNvCxnSpPr>
              <a:cxnSpLocks noChangeShapeType="1"/>
              <a:stCxn id="237" idx="1"/>
              <a:endCxn id="249" idx="0"/>
            </p:cNvCxnSpPr>
            <p:nvPr>
              <p:custDataLst>
                <p:tags r:id="rId58"/>
              </p:custDataLst>
            </p:nvPr>
          </p:nvCxnSpPr>
          <p:spPr bwMode="auto">
            <a:xfrm>
              <a:off x="4554" y="2373"/>
              <a:ext cx="82" cy="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76" name="Rectangle 9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16313" y="5170488"/>
            <a:ext cx="496887" cy="5588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+</a:t>
            </a:r>
          </a:p>
        </p:txBody>
      </p:sp>
      <p:cxnSp>
        <p:nvCxnSpPr>
          <p:cNvPr id="277" name="AutoShape 94"/>
          <p:cNvCxnSpPr>
            <a:cxnSpLocks noChangeShapeType="1"/>
            <a:stCxn id="209" idx="1"/>
            <a:endCxn id="276" idx="0"/>
          </p:cNvCxnSpPr>
          <p:nvPr>
            <p:custDataLst>
              <p:tags r:id="rId7"/>
            </p:custDataLst>
          </p:nvPr>
        </p:nvCxnSpPr>
        <p:spPr bwMode="auto">
          <a:xfrm>
            <a:off x="2759075" y="5006975"/>
            <a:ext cx="1006475" cy="163513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78" name="AutoShape 95"/>
          <p:cNvCxnSpPr>
            <a:cxnSpLocks noChangeShapeType="1"/>
            <a:stCxn id="279" idx="1"/>
            <a:endCxn id="276" idx="1"/>
          </p:cNvCxnSpPr>
          <p:nvPr>
            <p:custDataLst>
              <p:tags r:id="rId8"/>
            </p:custDataLst>
          </p:nvPr>
        </p:nvCxnSpPr>
        <p:spPr bwMode="auto">
          <a:xfrm>
            <a:off x="814388" y="5027613"/>
            <a:ext cx="2701925" cy="4222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79" name="Line 96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23900" y="5027613"/>
            <a:ext cx="9048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80" name="AutoShape 97"/>
          <p:cNvCxnSpPr>
            <a:cxnSpLocks noChangeShapeType="1"/>
            <a:stCxn id="279" idx="0"/>
            <a:endCxn id="268" idx="1"/>
          </p:cNvCxnSpPr>
          <p:nvPr>
            <p:custDataLst>
              <p:tags r:id="rId10"/>
            </p:custDataLst>
          </p:nvPr>
        </p:nvCxnSpPr>
        <p:spPr bwMode="auto">
          <a:xfrm flipH="1" flipV="1">
            <a:off x="719138" y="3868738"/>
            <a:ext cx="4762" cy="11588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81" name="Line 98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335463" y="5435600"/>
            <a:ext cx="9048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82" name="AutoShape 99"/>
          <p:cNvCxnSpPr>
            <a:cxnSpLocks noChangeShapeType="1"/>
            <a:stCxn id="276" idx="3"/>
            <a:endCxn id="281" idx="0"/>
          </p:cNvCxnSpPr>
          <p:nvPr>
            <p:custDataLst>
              <p:tags r:id="rId12"/>
            </p:custDataLst>
          </p:nvPr>
        </p:nvCxnSpPr>
        <p:spPr bwMode="auto">
          <a:xfrm flipV="1">
            <a:off x="4013200" y="5435600"/>
            <a:ext cx="322263" cy="1428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83" name="Rectangle 10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35438" y="3738563"/>
            <a:ext cx="395287" cy="32385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test</a:t>
            </a:r>
          </a:p>
        </p:txBody>
      </p:sp>
      <p:cxnSp>
        <p:nvCxnSpPr>
          <p:cNvPr id="284" name="AutoShape 101"/>
          <p:cNvCxnSpPr>
            <a:cxnSpLocks noChangeShapeType="1"/>
            <a:stCxn id="258" idx="1"/>
            <a:endCxn id="283" idx="0"/>
          </p:cNvCxnSpPr>
          <p:nvPr>
            <p:custDataLst>
              <p:tags r:id="rId14"/>
            </p:custDataLst>
          </p:nvPr>
        </p:nvCxnSpPr>
        <p:spPr bwMode="auto">
          <a:xfrm>
            <a:off x="4060825" y="3548063"/>
            <a:ext cx="273050" cy="1905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85" name="AutoShape 102"/>
          <p:cNvCxnSpPr>
            <a:cxnSpLocks noChangeShapeType="1"/>
            <a:stCxn id="259" idx="1"/>
            <a:endCxn id="283" idx="2"/>
          </p:cNvCxnSpPr>
          <p:nvPr>
            <p:custDataLst>
              <p:tags r:id="rId15"/>
            </p:custDataLst>
          </p:nvPr>
        </p:nvCxnSpPr>
        <p:spPr bwMode="auto">
          <a:xfrm flipV="1">
            <a:off x="4060825" y="4062413"/>
            <a:ext cx="273050" cy="16668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sp>
        <p:nvSpPr>
          <p:cNvPr id="98" name="Content Placeholder 2"/>
          <p:cNvSpPr txBox="1">
            <a:spLocks/>
          </p:cNvSpPr>
          <p:nvPr/>
        </p:nvSpPr>
        <p:spPr>
          <a:xfrm>
            <a:off x="609600" y="5867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Add hardware -&gt; Update PC after </a:t>
            </a:r>
            <a:r>
              <a:rPr lang="en-US" sz="3200" dirty="0" err="1" smtClean="0"/>
              <a:t>RegFetch</a:t>
            </a:r>
            <a:r>
              <a:rPr lang="en-US" sz="3200" dirty="0" smtClean="0"/>
              <a:t>/Decode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34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is still a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 is updated at the end of </a:t>
            </a:r>
            <a:r>
              <a:rPr lang="en-US" dirty="0" err="1" smtClean="0"/>
              <a:t>Reg</a:t>
            </a:r>
            <a:r>
              <a:rPr lang="en-US" dirty="0" smtClean="0"/>
              <a:t>/Dec</a:t>
            </a:r>
          </a:p>
          <a:p>
            <a:endParaRPr lang="en-US" dirty="0" smtClean="0"/>
          </a:p>
          <a:p>
            <a:r>
              <a:rPr lang="en-US" dirty="0" smtClean="0"/>
              <a:t>What does this do to this sample program?</a:t>
            </a:r>
            <a:endParaRPr lang="en-US" dirty="0"/>
          </a:p>
        </p:txBody>
      </p:sp>
      <p:grpSp>
        <p:nvGrpSpPr>
          <p:cNvPr id="460" name="Group 459"/>
          <p:cNvGrpSpPr/>
          <p:nvPr/>
        </p:nvGrpSpPr>
        <p:grpSpPr>
          <a:xfrm>
            <a:off x="261144" y="3564816"/>
            <a:ext cx="8320088" cy="3000375"/>
            <a:chOff x="261144" y="3564816"/>
            <a:chExt cx="8320088" cy="3000375"/>
          </a:xfrm>
        </p:grpSpPr>
        <p:sp>
          <p:nvSpPr>
            <p:cNvPr id="308" name="Rectangle 3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61144" y="3945816"/>
              <a:ext cx="6889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Clock</a:t>
              </a:r>
            </a:p>
          </p:txBody>
        </p:sp>
        <p:grpSp>
          <p:nvGrpSpPr>
            <p:cNvPr id="309" name="Group 4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656432" y="3945816"/>
              <a:ext cx="7924800" cy="228600"/>
              <a:chOff x="384" y="2160"/>
              <a:chExt cx="4992" cy="144"/>
            </a:xfrm>
          </p:grpSpPr>
          <p:grpSp>
            <p:nvGrpSpPr>
              <p:cNvPr id="310" name="Group 5"/>
              <p:cNvGrpSpPr>
                <a:grpSpLocks/>
              </p:cNvGrpSpPr>
              <p:nvPr/>
            </p:nvGrpSpPr>
            <p:grpSpPr bwMode="auto">
              <a:xfrm>
                <a:off x="624" y="2160"/>
                <a:ext cx="528" cy="144"/>
                <a:chOff x="624" y="2160"/>
                <a:chExt cx="528" cy="144"/>
              </a:xfrm>
            </p:grpSpPr>
            <p:sp>
              <p:nvSpPr>
                <p:cNvPr id="353" name="Line 6"/>
                <p:cNvSpPr>
                  <a:spLocks noChangeShapeType="1"/>
                </p:cNvSpPr>
                <p:nvPr>
                  <p:custDataLst>
                    <p:tags r:id="rId140"/>
                  </p:custDataLst>
                </p:nvPr>
              </p:nvSpPr>
              <p:spPr bwMode="auto">
                <a:xfrm>
                  <a:off x="62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4" name="Line 7"/>
                <p:cNvSpPr>
                  <a:spLocks noChangeShapeType="1"/>
                </p:cNvSpPr>
                <p:nvPr>
                  <p:custDataLst>
                    <p:tags r:id="rId141"/>
                  </p:custDataLst>
                </p:nvPr>
              </p:nvSpPr>
              <p:spPr bwMode="auto">
                <a:xfrm>
                  <a:off x="6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5" name="Line 8"/>
                <p:cNvSpPr>
                  <a:spLocks noChangeShapeType="1"/>
                </p:cNvSpPr>
                <p:nvPr>
                  <p:custDataLst>
                    <p:tags r:id="rId142"/>
                  </p:custDataLst>
                </p:nvPr>
              </p:nvSpPr>
              <p:spPr bwMode="auto">
                <a:xfrm flipV="1">
                  <a:off x="91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6" name="Line 9"/>
                <p:cNvSpPr>
                  <a:spLocks noChangeShapeType="1"/>
                </p:cNvSpPr>
                <p:nvPr>
                  <p:custDataLst>
                    <p:tags r:id="rId143"/>
                  </p:custDataLst>
                </p:nvPr>
              </p:nvSpPr>
              <p:spPr bwMode="auto">
                <a:xfrm>
                  <a:off x="91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1" name="Group 10"/>
              <p:cNvGrpSpPr>
                <a:grpSpLocks/>
              </p:cNvGrpSpPr>
              <p:nvPr/>
            </p:nvGrpSpPr>
            <p:grpSpPr bwMode="auto">
              <a:xfrm>
                <a:off x="1152" y="2160"/>
                <a:ext cx="528" cy="144"/>
                <a:chOff x="1152" y="2160"/>
                <a:chExt cx="528" cy="144"/>
              </a:xfrm>
            </p:grpSpPr>
            <p:sp>
              <p:nvSpPr>
                <p:cNvPr id="349" name="Line 11"/>
                <p:cNvSpPr>
                  <a:spLocks noChangeShapeType="1"/>
                </p:cNvSpPr>
                <p:nvPr>
                  <p:custDataLst>
                    <p:tags r:id="rId136"/>
                  </p:custDataLst>
                </p:nvPr>
              </p:nvSpPr>
              <p:spPr bwMode="auto">
                <a:xfrm>
                  <a:off x="115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0" name="Line 12"/>
                <p:cNvSpPr>
                  <a:spLocks noChangeShapeType="1"/>
                </p:cNvSpPr>
                <p:nvPr>
                  <p:custDataLst>
                    <p:tags r:id="rId137"/>
                  </p:custDataLst>
                </p:nvPr>
              </p:nvSpPr>
              <p:spPr bwMode="auto">
                <a:xfrm>
                  <a:off x="11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1" name="Line 13"/>
                <p:cNvSpPr>
                  <a:spLocks noChangeShapeType="1"/>
                </p:cNvSpPr>
                <p:nvPr>
                  <p:custDataLst>
                    <p:tags r:id="rId138"/>
                  </p:custDataLst>
                </p:nvPr>
              </p:nvSpPr>
              <p:spPr bwMode="auto">
                <a:xfrm flipV="1">
                  <a:off x="144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2" name="Line 14"/>
                <p:cNvSpPr>
                  <a:spLocks noChangeShapeType="1"/>
                </p:cNvSpPr>
                <p:nvPr>
                  <p:custDataLst>
                    <p:tags r:id="rId139"/>
                  </p:custDataLst>
                </p:nvPr>
              </p:nvSpPr>
              <p:spPr bwMode="auto">
                <a:xfrm>
                  <a:off x="144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2" name="Group 15"/>
              <p:cNvGrpSpPr>
                <a:grpSpLocks/>
              </p:cNvGrpSpPr>
              <p:nvPr/>
            </p:nvGrpSpPr>
            <p:grpSpPr bwMode="auto">
              <a:xfrm>
                <a:off x="1680" y="2160"/>
                <a:ext cx="528" cy="144"/>
                <a:chOff x="1680" y="2160"/>
                <a:chExt cx="528" cy="144"/>
              </a:xfrm>
            </p:grpSpPr>
            <p:sp>
              <p:nvSpPr>
                <p:cNvPr id="345" name="Line 16"/>
                <p:cNvSpPr>
                  <a:spLocks noChangeShapeType="1"/>
                </p:cNvSpPr>
                <p:nvPr>
                  <p:custDataLst>
                    <p:tags r:id="rId132"/>
                  </p:custDataLst>
                </p:nvPr>
              </p:nvSpPr>
              <p:spPr bwMode="auto">
                <a:xfrm>
                  <a:off x="168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6" name="Line 17"/>
                <p:cNvSpPr>
                  <a:spLocks noChangeShapeType="1"/>
                </p:cNvSpPr>
                <p:nvPr>
                  <p:custDataLst>
                    <p:tags r:id="rId133"/>
                  </p:custDataLst>
                </p:nvPr>
              </p:nvSpPr>
              <p:spPr bwMode="auto">
                <a:xfrm>
                  <a:off x="16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7" name="Line 18"/>
                <p:cNvSpPr>
                  <a:spLocks noChangeShapeType="1"/>
                </p:cNvSpPr>
                <p:nvPr>
                  <p:custDataLst>
                    <p:tags r:id="rId134"/>
                  </p:custDataLst>
                </p:nvPr>
              </p:nvSpPr>
              <p:spPr bwMode="auto">
                <a:xfrm flipV="1">
                  <a:off x="196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8" name="Line 19"/>
                <p:cNvSpPr>
                  <a:spLocks noChangeShapeType="1"/>
                </p:cNvSpPr>
                <p:nvPr>
                  <p:custDataLst>
                    <p:tags r:id="rId135"/>
                  </p:custDataLst>
                </p:nvPr>
              </p:nvSpPr>
              <p:spPr bwMode="auto">
                <a:xfrm>
                  <a:off x="196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3" name="Group 20"/>
              <p:cNvGrpSpPr>
                <a:grpSpLocks/>
              </p:cNvGrpSpPr>
              <p:nvPr/>
            </p:nvGrpSpPr>
            <p:grpSpPr bwMode="auto">
              <a:xfrm>
                <a:off x="2208" y="2160"/>
                <a:ext cx="528" cy="144"/>
                <a:chOff x="2208" y="2160"/>
                <a:chExt cx="528" cy="144"/>
              </a:xfrm>
            </p:grpSpPr>
            <p:sp>
              <p:nvSpPr>
                <p:cNvPr id="341" name="Line 21"/>
                <p:cNvSpPr>
                  <a:spLocks noChangeShapeType="1"/>
                </p:cNvSpPr>
                <p:nvPr>
                  <p:custDataLst>
                    <p:tags r:id="rId128"/>
                  </p:custDataLst>
                </p:nvPr>
              </p:nvSpPr>
              <p:spPr bwMode="auto">
                <a:xfrm>
                  <a:off x="220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2" name="Line 22"/>
                <p:cNvSpPr>
                  <a:spLocks noChangeShapeType="1"/>
                </p:cNvSpPr>
                <p:nvPr>
                  <p:custDataLst>
                    <p:tags r:id="rId129"/>
                  </p:custDataLst>
                </p:nvPr>
              </p:nvSpPr>
              <p:spPr bwMode="auto">
                <a:xfrm>
                  <a:off x="22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3" name="Line 23"/>
                <p:cNvSpPr>
                  <a:spLocks noChangeShapeType="1"/>
                </p:cNvSpPr>
                <p:nvPr>
                  <p:custDataLst>
                    <p:tags r:id="rId130"/>
                  </p:custDataLst>
                </p:nvPr>
              </p:nvSpPr>
              <p:spPr bwMode="auto">
                <a:xfrm flipV="1">
                  <a:off x="249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4" name="Line 24"/>
                <p:cNvSpPr>
                  <a:spLocks noChangeShapeType="1"/>
                </p:cNvSpPr>
                <p:nvPr>
                  <p:custDataLst>
                    <p:tags r:id="rId131"/>
                  </p:custDataLst>
                </p:nvPr>
              </p:nvSpPr>
              <p:spPr bwMode="auto">
                <a:xfrm>
                  <a:off x="249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4" name="Group 25"/>
              <p:cNvGrpSpPr>
                <a:grpSpLocks/>
              </p:cNvGrpSpPr>
              <p:nvPr/>
            </p:nvGrpSpPr>
            <p:grpSpPr bwMode="auto">
              <a:xfrm>
                <a:off x="2736" y="2160"/>
                <a:ext cx="528" cy="144"/>
                <a:chOff x="2736" y="2160"/>
                <a:chExt cx="528" cy="144"/>
              </a:xfrm>
            </p:grpSpPr>
            <p:sp>
              <p:nvSpPr>
                <p:cNvPr id="337" name="Line 26"/>
                <p:cNvSpPr>
                  <a:spLocks noChangeShapeType="1"/>
                </p:cNvSpPr>
                <p:nvPr>
                  <p:custDataLst>
                    <p:tags r:id="rId124"/>
                  </p:custDataLst>
                </p:nvPr>
              </p:nvSpPr>
              <p:spPr bwMode="auto">
                <a:xfrm>
                  <a:off x="2736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8" name="Line 27"/>
                <p:cNvSpPr>
                  <a:spLocks noChangeShapeType="1"/>
                </p:cNvSpPr>
                <p:nvPr>
                  <p:custDataLst>
                    <p:tags r:id="rId125"/>
                  </p:custDataLst>
                </p:nvPr>
              </p:nvSpPr>
              <p:spPr bwMode="auto">
                <a:xfrm>
                  <a:off x="27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9" name="Line 28"/>
                <p:cNvSpPr>
                  <a:spLocks noChangeShapeType="1"/>
                </p:cNvSpPr>
                <p:nvPr>
                  <p:custDataLst>
                    <p:tags r:id="rId126"/>
                  </p:custDataLst>
                </p:nvPr>
              </p:nvSpPr>
              <p:spPr bwMode="auto">
                <a:xfrm flipV="1">
                  <a:off x="30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0" name="Line 29"/>
                <p:cNvSpPr>
                  <a:spLocks noChangeShapeType="1"/>
                </p:cNvSpPr>
                <p:nvPr>
                  <p:custDataLst>
                    <p:tags r:id="rId127"/>
                  </p:custDataLst>
                </p:nvPr>
              </p:nvSpPr>
              <p:spPr bwMode="auto">
                <a:xfrm>
                  <a:off x="3024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5" name="Group 30"/>
              <p:cNvGrpSpPr>
                <a:grpSpLocks/>
              </p:cNvGrpSpPr>
              <p:nvPr/>
            </p:nvGrpSpPr>
            <p:grpSpPr bwMode="auto">
              <a:xfrm>
                <a:off x="3264" y="2160"/>
                <a:ext cx="528" cy="144"/>
                <a:chOff x="3264" y="2160"/>
                <a:chExt cx="528" cy="144"/>
              </a:xfrm>
            </p:grpSpPr>
            <p:sp>
              <p:nvSpPr>
                <p:cNvPr id="333" name="Line 31"/>
                <p:cNvSpPr>
                  <a:spLocks noChangeShapeType="1"/>
                </p:cNvSpPr>
                <p:nvPr>
                  <p:custDataLst>
                    <p:tags r:id="rId120"/>
                  </p:custDataLst>
                </p:nvPr>
              </p:nvSpPr>
              <p:spPr bwMode="auto">
                <a:xfrm>
                  <a:off x="326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4" name="Line 32"/>
                <p:cNvSpPr>
                  <a:spLocks noChangeShapeType="1"/>
                </p:cNvSpPr>
                <p:nvPr>
                  <p:custDataLst>
                    <p:tags r:id="rId121"/>
                  </p:custDataLst>
                </p:nvPr>
              </p:nvSpPr>
              <p:spPr bwMode="auto">
                <a:xfrm>
                  <a:off x="326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5" name="Line 33"/>
                <p:cNvSpPr>
                  <a:spLocks noChangeShapeType="1"/>
                </p:cNvSpPr>
                <p:nvPr>
                  <p:custDataLst>
                    <p:tags r:id="rId122"/>
                  </p:custDataLst>
                </p:nvPr>
              </p:nvSpPr>
              <p:spPr bwMode="auto">
                <a:xfrm flipV="1">
                  <a:off x="35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6" name="Line 34"/>
                <p:cNvSpPr>
                  <a:spLocks noChangeShapeType="1"/>
                </p:cNvSpPr>
                <p:nvPr>
                  <p:custDataLst>
                    <p:tags r:id="rId123"/>
                  </p:custDataLst>
                </p:nvPr>
              </p:nvSpPr>
              <p:spPr bwMode="auto">
                <a:xfrm>
                  <a:off x="355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6" name="Group 35"/>
              <p:cNvGrpSpPr>
                <a:grpSpLocks/>
              </p:cNvGrpSpPr>
              <p:nvPr/>
            </p:nvGrpSpPr>
            <p:grpSpPr bwMode="auto">
              <a:xfrm>
                <a:off x="3792" y="2160"/>
                <a:ext cx="528" cy="144"/>
                <a:chOff x="3792" y="2160"/>
                <a:chExt cx="528" cy="144"/>
              </a:xfrm>
            </p:grpSpPr>
            <p:sp>
              <p:nvSpPr>
                <p:cNvPr id="329" name="Line 36"/>
                <p:cNvSpPr>
                  <a:spLocks noChangeShapeType="1"/>
                </p:cNvSpPr>
                <p:nvPr>
                  <p:custDataLst>
                    <p:tags r:id="rId116"/>
                  </p:custDataLst>
                </p:nvPr>
              </p:nvSpPr>
              <p:spPr bwMode="auto">
                <a:xfrm>
                  <a:off x="379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0" name="Line 37"/>
                <p:cNvSpPr>
                  <a:spLocks noChangeShapeType="1"/>
                </p:cNvSpPr>
                <p:nvPr>
                  <p:custDataLst>
                    <p:tags r:id="rId117"/>
                  </p:custDataLst>
                </p:nvPr>
              </p:nvSpPr>
              <p:spPr bwMode="auto">
                <a:xfrm>
                  <a:off x="379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1" name="Line 38"/>
                <p:cNvSpPr>
                  <a:spLocks noChangeShapeType="1"/>
                </p:cNvSpPr>
                <p:nvPr>
                  <p:custDataLst>
                    <p:tags r:id="rId118"/>
                  </p:custDataLst>
                </p:nvPr>
              </p:nvSpPr>
              <p:spPr bwMode="auto">
                <a:xfrm flipV="1">
                  <a:off x="40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2" name="Line 39"/>
                <p:cNvSpPr>
                  <a:spLocks noChangeShapeType="1"/>
                </p:cNvSpPr>
                <p:nvPr>
                  <p:custDataLst>
                    <p:tags r:id="rId119"/>
                  </p:custDataLst>
                </p:nvPr>
              </p:nvSpPr>
              <p:spPr bwMode="auto">
                <a:xfrm>
                  <a:off x="408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7" name="Group 40"/>
              <p:cNvGrpSpPr>
                <a:grpSpLocks/>
              </p:cNvGrpSpPr>
              <p:nvPr/>
            </p:nvGrpSpPr>
            <p:grpSpPr bwMode="auto">
              <a:xfrm>
                <a:off x="4320" y="2160"/>
                <a:ext cx="528" cy="144"/>
                <a:chOff x="4320" y="2160"/>
                <a:chExt cx="528" cy="144"/>
              </a:xfrm>
            </p:grpSpPr>
            <p:sp>
              <p:nvSpPr>
                <p:cNvPr id="325" name="Line 41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>
                  <a:off x="432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6" name="Line 42"/>
                <p:cNvSpPr>
                  <a:spLocks noChangeShapeType="1"/>
                </p:cNvSpPr>
                <p:nvPr>
                  <p:custDataLst>
                    <p:tags r:id="rId113"/>
                  </p:custDataLst>
                </p:nvPr>
              </p:nvSpPr>
              <p:spPr bwMode="auto">
                <a:xfrm>
                  <a:off x="432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7" name="Line 43"/>
                <p:cNvSpPr>
                  <a:spLocks noChangeShapeType="1"/>
                </p:cNvSpPr>
                <p:nvPr>
                  <p:custDataLst>
                    <p:tags r:id="rId114"/>
                  </p:custDataLst>
                </p:nvPr>
              </p:nvSpPr>
              <p:spPr bwMode="auto">
                <a:xfrm flipV="1">
                  <a:off x="46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8" name="Line 44"/>
                <p:cNvSpPr>
                  <a:spLocks noChangeShapeType="1"/>
                </p:cNvSpPr>
                <p:nvPr>
                  <p:custDataLst>
                    <p:tags r:id="rId115"/>
                  </p:custDataLst>
                </p:nvPr>
              </p:nvSpPr>
              <p:spPr bwMode="auto">
                <a:xfrm>
                  <a:off x="460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18" name="Line 45"/>
              <p:cNvSpPr>
                <a:spLocks noChangeShapeType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38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19" name="Group 46"/>
              <p:cNvGrpSpPr>
                <a:grpSpLocks/>
              </p:cNvGrpSpPr>
              <p:nvPr/>
            </p:nvGrpSpPr>
            <p:grpSpPr bwMode="auto">
              <a:xfrm>
                <a:off x="4848" y="2160"/>
                <a:ext cx="528" cy="144"/>
                <a:chOff x="4848" y="2160"/>
                <a:chExt cx="528" cy="144"/>
              </a:xfrm>
            </p:grpSpPr>
            <p:sp>
              <p:nvSpPr>
                <p:cNvPr id="321" name="Line 47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>
                  <a:off x="484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2" name="Line 48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484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3" name="Line 49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 flipV="1">
                  <a:off x="51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4" name="Line 50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>
                  <a:off x="513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20" name="Line 51"/>
              <p:cNvSpPr>
                <a:spLocks noChangeShapeType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537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57" name="Line 5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10374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8" name="Line 53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18756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9" name="Rectangle 5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993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1</a:t>
              </a:r>
            </a:p>
          </p:txBody>
        </p:sp>
        <p:sp>
          <p:nvSpPr>
            <p:cNvPr id="360" name="Rectangle 5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613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2</a:t>
              </a:r>
            </a:p>
          </p:txBody>
        </p:sp>
        <p:sp>
          <p:nvSpPr>
            <p:cNvPr id="361" name="Line 56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27138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2" name="Line 57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35520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3" name="Line 58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43902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4" name="Line 59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52284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5" name="Line 60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60666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6" name="Line 61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69048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7" name="Line 62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77430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8" name="Line 63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85812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9" name="Rectangle 64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7757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3</a:t>
              </a:r>
            </a:p>
          </p:txBody>
        </p:sp>
        <p:sp>
          <p:nvSpPr>
            <p:cNvPr id="370" name="Rectangle 6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377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4</a:t>
              </a:r>
            </a:p>
          </p:txBody>
        </p:sp>
        <p:sp>
          <p:nvSpPr>
            <p:cNvPr id="371" name="Rectangle 6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3759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5</a:t>
              </a:r>
            </a:p>
          </p:txBody>
        </p:sp>
        <p:sp>
          <p:nvSpPr>
            <p:cNvPr id="372" name="Rectangle 6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2141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6</a:t>
              </a:r>
            </a:p>
          </p:txBody>
        </p:sp>
        <p:sp>
          <p:nvSpPr>
            <p:cNvPr id="373" name="Rectangle 68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0523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7</a:t>
              </a:r>
            </a:p>
          </p:txBody>
        </p:sp>
        <p:sp>
          <p:nvSpPr>
            <p:cNvPr id="374" name="Rectangle 6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8905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8</a:t>
              </a:r>
            </a:p>
          </p:txBody>
        </p:sp>
        <p:sp>
          <p:nvSpPr>
            <p:cNvPr id="375" name="Rectangle 7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7287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9</a:t>
              </a:r>
            </a:p>
          </p:txBody>
        </p:sp>
        <p:grpSp>
          <p:nvGrpSpPr>
            <p:cNvPr id="376" name="Group 71"/>
            <p:cNvGrpSpPr>
              <a:grpSpLocks/>
            </p:cNvGrpSpPr>
            <p:nvPr>
              <p:custDataLst>
                <p:tags r:id="rId22"/>
              </p:custDataLst>
            </p:nvPr>
          </p:nvGrpSpPr>
          <p:grpSpPr bwMode="auto">
            <a:xfrm>
              <a:off x="1050132" y="4403016"/>
              <a:ext cx="812800" cy="333375"/>
              <a:chOff x="632" y="2448"/>
              <a:chExt cx="512" cy="210"/>
            </a:xfrm>
          </p:grpSpPr>
          <p:sp>
            <p:nvSpPr>
              <p:cNvPr id="377" name="Rectangle 72"/>
              <p:cNvSpPr>
                <a:spLocks noChangeArrowheads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632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8" name="Rectangle 73"/>
              <p:cNvSpPr>
                <a:spLocks noChangeArrowheads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673" y="24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79" name="Group 74"/>
            <p:cNvGrpSpPr>
              <a:grpSpLocks/>
            </p:cNvGrpSpPr>
            <p:nvPr>
              <p:custDataLst>
                <p:tags r:id="rId23"/>
              </p:custDataLst>
            </p:nvPr>
          </p:nvGrpSpPr>
          <p:grpSpPr bwMode="auto">
            <a:xfrm>
              <a:off x="1861344" y="4403016"/>
              <a:ext cx="903288" cy="333375"/>
              <a:chOff x="1143" y="2448"/>
              <a:chExt cx="569" cy="210"/>
            </a:xfrm>
          </p:grpSpPr>
          <p:sp>
            <p:nvSpPr>
              <p:cNvPr id="380" name="Rectangle 75"/>
              <p:cNvSpPr>
                <a:spLocks noChangeArrowheads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1160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1" name="Rectangle 76"/>
              <p:cNvSpPr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143" y="24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</a:t>
                </a: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/Dec</a:t>
                </a:r>
              </a:p>
            </p:txBody>
          </p:sp>
        </p:grpSp>
        <p:grpSp>
          <p:nvGrpSpPr>
            <p:cNvPr id="382" name="Group 218"/>
            <p:cNvGrpSpPr>
              <a:grpSpLocks/>
            </p:cNvGrpSpPr>
            <p:nvPr>
              <p:custDataLst>
                <p:tags r:id="rId24"/>
              </p:custDataLst>
            </p:nvPr>
          </p:nvGrpSpPr>
          <p:grpSpPr bwMode="auto">
            <a:xfrm>
              <a:off x="3564732" y="4403016"/>
              <a:ext cx="812800" cy="333375"/>
              <a:chOff x="2273" y="1444"/>
              <a:chExt cx="512" cy="210"/>
            </a:xfrm>
          </p:grpSpPr>
          <p:sp>
            <p:nvSpPr>
              <p:cNvPr id="383" name="Rectangle 78"/>
              <p:cNvSpPr>
                <a:spLocks noChangeArrowheads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2273" y="145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4" name="Rectangle 79"/>
              <p:cNvSpPr>
                <a:spLocks noChangeArrowheads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2352" y="14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85" name="Group 80"/>
            <p:cNvGrpSpPr>
              <a:grpSpLocks/>
            </p:cNvGrpSpPr>
            <p:nvPr>
              <p:custDataLst>
                <p:tags r:id="rId25"/>
              </p:custDataLst>
            </p:nvPr>
          </p:nvGrpSpPr>
          <p:grpSpPr bwMode="auto">
            <a:xfrm>
              <a:off x="4402932" y="4403016"/>
              <a:ext cx="812800" cy="333375"/>
              <a:chOff x="2744" y="2448"/>
              <a:chExt cx="512" cy="210"/>
            </a:xfrm>
          </p:grpSpPr>
          <p:sp>
            <p:nvSpPr>
              <p:cNvPr id="386" name="Rectangle 81"/>
              <p:cNvSpPr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7" name="Rectangle 82"/>
              <p:cNvSpPr>
                <a:spLocks noChangeArrowheads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88" name="Rectangle 8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37344" y="4403016"/>
              <a:ext cx="7683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389" name="Group 84"/>
            <p:cNvGrpSpPr>
              <a:grpSpLocks/>
            </p:cNvGrpSpPr>
            <p:nvPr>
              <p:custDataLst>
                <p:tags r:id="rId27"/>
              </p:custDataLst>
            </p:nvPr>
          </p:nvGrpSpPr>
          <p:grpSpPr bwMode="auto">
            <a:xfrm>
              <a:off x="1888332" y="4860216"/>
              <a:ext cx="812800" cy="333375"/>
              <a:chOff x="1160" y="2736"/>
              <a:chExt cx="512" cy="210"/>
            </a:xfrm>
          </p:grpSpPr>
          <p:sp>
            <p:nvSpPr>
              <p:cNvPr id="390" name="Rectangle 85"/>
              <p:cNvSpPr>
                <a:spLocks noChangeArrowheads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1160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1" name="Rectangle 86"/>
              <p:cNvSpPr>
                <a:spLocks noChangeArrowheads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1201" y="2736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92" name="Group 87"/>
            <p:cNvGrpSpPr>
              <a:grpSpLocks/>
            </p:cNvGrpSpPr>
            <p:nvPr>
              <p:custDataLst>
                <p:tags r:id="rId28"/>
              </p:custDataLst>
            </p:nvPr>
          </p:nvGrpSpPr>
          <p:grpSpPr bwMode="auto">
            <a:xfrm>
              <a:off x="2699544" y="4860216"/>
              <a:ext cx="903288" cy="333375"/>
              <a:chOff x="1671" y="2736"/>
              <a:chExt cx="569" cy="210"/>
            </a:xfrm>
          </p:grpSpPr>
          <p:sp>
            <p:nvSpPr>
              <p:cNvPr id="393" name="Rectangle 88"/>
              <p:cNvSpPr>
                <a:spLocks noChangeArrowheads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1688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4" name="Rectangle 89"/>
              <p:cNvSpPr>
                <a:spLocks noChangeArrowheads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1671" y="2736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</a:t>
                </a: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/Dec</a:t>
                </a:r>
              </a:p>
            </p:txBody>
          </p:sp>
        </p:grpSp>
        <p:grpSp>
          <p:nvGrpSpPr>
            <p:cNvPr id="395" name="Group 217"/>
            <p:cNvGrpSpPr>
              <a:grpSpLocks/>
            </p:cNvGrpSpPr>
            <p:nvPr>
              <p:custDataLst>
                <p:tags r:id="rId29"/>
              </p:custDataLst>
            </p:nvPr>
          </p:nvGrpSpPr>
          <p:grpSpPr bwMode="auto">
            <a:xfrm>
              <a:off x="4402932" y="4860216"/>
              <a:ext cx="812800" cy="333375"/>
              <a:chOff x="2801" y="1732"/>
              <a:chExt cx="512" cy="210"/>
            </a:xfrm>
          </p:grpSpPr>
          <p:sp>
            <p:nvSpPr>
              <p:cNvPr id="396" name="Rectangle 91"/>
              <p:cNvSpPr>
                <a:spLocks noChangeArrowheads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7" name="Rectangle 92"/>
              <p:cNvSpPr>
                <a:spLocks noChangeArrowheads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98" name="Group 216"/>
            <p:cNvGrpSpPr>
              <a:grpSpLocks/>
            </p:cNvGrpSpPr>
            <p:nvPr>
              <p:custDataLst>
                <p:tags r:id="rId30"/>
              </p:custDataLst>
            </p:nvPr>
          </p:nvGrpSpPr>
          <p:grpSpPr bwMode="auto">
            <a:xfrm>
              <a:off x="5241132" y="4860216"/>
              <a:ext cx="812800" cy="333375"/>
              <a:chOff x="3329" y="1732"/>
              <a:chExt cx="512" cy="210"/>
            </a:xfrm>
          </p:grpSpPr>
          <p:sp>
            <p:nvSpPr>
              <p:cNvPr id="399" name="Rectangle 94"/>
              <p:cNvSpPr>
                <a:spLocks noChangeArrowheads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3329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0" name="Rectangle 95"/>
              <p:cNvSpPr>
                <a:spLocks noChangeArrowheads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3408" y="173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01" name="Rectangle 96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099344" y="4860216"/>
              <a:ext cx="496888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beq</a:t>
              </a:r>
            </a:p>
          </p:txBody>
        </p:sp>
        <p:grpSp>
          <p:nvGrpSpPr>
            <p:cNvPr id="402" name="Group 97"/>
            <p:cNvGrpSpPr>
              <a:grpSpLocks/>
            </p:cNvGrpSpPr>
            <p:nvPr>
              <p:custDataLst>
                <p:tags r:id="rId32"/>
              </p:custDataLst>
            </p:nvPr>
          </p:nvGrpSpPr>
          <p:grpSpPr bwMode="auto">
            <a:xfrm>
              <a:off x="2726532" y="5317416"/>
              <a:ext cx="812800" cy="333375"/>
              <a:chOff x="1688" y="3024"/>
              <a:chExt cx="512" cy="210"/>
            </a:xfrm>
          </p:grpSpPr>
          <p:sp>
            <p:nvSpPr>
              <p:cNvPr id="403" name="Rectangle 98"/>
              <p:cNvSpPr>
                <a:spLocks noChangeArrowheads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1688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4" name="Rectangle 99"/>
              <p:cNvSpPr>
                <a:spLocks noChangeArrowheads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1729" y="30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05" name="Group 100"/>
            <p:cNvGrpSpPr>
              <a:grpSpLocks/>
            </p:cNvGrpSpPr>
            <p:nvPr>
              <p:custDataLst>
                <p:tags r:id="rId33"/>
              </p:custDataLst>
            </p:nvPr>
          </p:nvGrpSpPr>
          <p:grpSpPr bwMode="auto">
            <a:xfrm>
              <a:off x="3537744" y="5317416"/>
              <a:ext cx="903288" cy="333375"/>
              <a:chOff x="2199" y="3024"/>
              <a:chExt cx="569" cy="210"/>
            </a:xfrm>
          </p:grpSpPr>
          <p:sp>
            <p:nvSpPr>
              <p:cNvPr id="406" name="Rectangle 101"/>
              <p:cNvSpPr>
                <a:spLocks noChangeArrowheads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2216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7" name="Rectangle 102"/>
              <p:cNvSpPr>
                <a:spLocks noChangeArrowheads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2199" y="30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08" name="Group 103"/>
            <p:cNvGrpSpPr>
              <a:grpSpLocks/>
            </p:cNvGrpSpPr>
            <p:nvPr>
              <p:custDataLst>
                <p:tags r:id="rId34"/>
              </p:custDataLst>
            </p:nvPr>
          </p:nvGrpSpPr>
          <p:grpSpPr bwMode="auto">
            <a:xfrm>
              <a:off x="4402932" y="5317416"/>
              <a:ext cx="812800" cy="333375"/>
              <a:chOff x="2744" y="3024"/>
              <a:chExt cx="512" cy="210"/>
            </a:xfrm>
          </p:grpSpPr>
          <p:sp>
            <p:nvSpPr>
              <p:cNvPr id="409" name="Rectangle 104"/>
              <p:cNvSpPr>
                <a:spLocks noChangeArrowheads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2744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0" name="Rectangle 105"/>
              <p:cNvSpPr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2823" y="30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11" name="Group 106"/>
            <p:cNvGrpSpPr>
              <a:grpSpLocks/>
            </p:cNvGrpSpPr>
            <p:nvPr>
              <p:custDataLst>
                <p:tags r:id="rId35"/>
              </p:custDataLst>
            </p:nvPr>
          </p:nvGrpSpPr>
          <p:grpSpPr bwMode="auto">
            <a:xfrm>
              <a:off x="5241132" y="5317416"/>
              <a:ext cx="812800" cy="333375"/>
              <a:chOff x="3272" y="3024"/>
              <a:chExt cx="512" cy="210"/>
            </a:xfrm>
          </p:grpSpPr>
          <p:sp>
            <p:nvSpPr>
              <p:cNvPr id="412" name="Rectangle 107"/>
              <p:cNvSpPr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3272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3" name="Rectangle 108"/>
              <p:cNvSpPr>
                <a:spLocks noChangeArrowheads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3351" y="302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414" name="Group 109"/>
            <p:cNvGrpSpPr>
              <a:grpSpLocks/>
            </p:cNvGrpSpPr>
            <p:nvPr>
              <p:custDataLst>
                <p:tags r:id="rId36"/>
              </p:custDataLst>
            </p:nvPr>
          </p:nvGrpSpPr>
          <p:grpSpPr bwMode="auto">
            <a:xfrm>
              <a:off x="6079332" y="5317416"/>
              <a:ext cx="812800" cy="333375"/>
              <a:chOff x="3800" y="3024"/>
              <a:chExt cx="512" cy="210"/>
            </a:xfrm>
          </p:grpSpPr>
          <p:sp>
            <p:nvSpPr>
              <p:cNvPr id="415" name="Rectangle 110"/>
              <p:cNvSpPr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3800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6" name="Rectangle 111"/>
              <p:cNvSpPr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3879" y="30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17" name="Rectangle 112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145507" y="5307891"/>
              <a:ext cx="554037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load</a:t>
              </a:r>
            </a:p>
          </p:txBody>
        </p:sp>
        <p:grpSp>
          <p:nvGrpSpPr>
            <p:cNvPr id="418" name="Group 113"/>
            <p:cNvGrpSpPr>
              <a:grpSpLocks/>
            </p:cNvGrpSpPr>
            <p:nvPr>
              <p:custDataLst>
                <p:tags r:id="rId38"/>
              </p:custDataLst>
            </p:nvPr>
          </p:nvGrpSpPr>
          <p:grpSpPr bwMode="auto">
            <a:xfrm>
              <a:off x="3564732" y="5774616"/>
              <a:ext cx="812800" cy="333375"/>
              <a:chOff x="2216" y="3312"/>
              <a:chExt cx="512" cy="210"/>
            </a:xfrm>
          </p:grpSpPr>
          <p:sp>
            <p:nvSpPr>
              <p:cNvPr id="419" name="Rectangle 114"/>
              <p:cNvSpPr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216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0" name="Rectangle 115"/>
              <p:cNvSpPr>
                <a:spLocks noChangeArrowheads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2257" y="33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21" name="Group 116"/>
            <p:cNvGrpSpPr>
              <a:grpSpLocks/>
            </p:cNvGrpSpPr>
            <p:nvPr>
              <p:custDataLst>
                <p:tags r:id="rId39"/>
              </p:custDataLst>
            </p:nvPr>
          </p:nvGrpSpPr>
          <p:grpSpPr bwMode="auto">
            <a:xfrm>
              <a:off x="4375944" y="5774616"/>
              <a:ext cx="903288" cy="333375"/>
              <a:chOff x="2727" y="3312"/>
              <a:chExt cx="569" cy="210"/>
            </a:xfrm>
          </p:grpSpPr>
          <p:sp>
            <p:nvSpPr>
              <p:cNvPr id="422" name="Rectangle 117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2744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3" name="Rectangle 118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2727" y="33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24" name="Group 215"/>
            <p:cNvGrpSpPr>
              <a:grpSpLocks/>
            </p:cNvGrpSpPr>
            <p:nvPr>
              <p:custDataLst>
                <p:tags r:id="rId40"/>
              </p:custDataLst>
            </p:nvPr>
          </p:nvGrpSpPr>
          <p:grpSpPr bwMode="auto">
            <a:xfrm>
              <a:off x="6079332" y="5774616"/>
              <a:ext cx="812800" cy="333375"/>
              <a:chOff x="3857" y="2308"/>
              <a:chExt cx="512" cy="210"/>
            </a:xfrm>
          </p:grpSpPr>
          <p:sp>
            <p:nvSpPr>
              <p:cNvPr id="425" name="Rectangle 120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3857" y="231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6" name="Rectangle 121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3936" y="2308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427" name="Group 122"/>
            <p:cNvGrpSpPr>
              <a:grpSpLocks/>
            </p:cNvGrpSpPr>
            <p:nvPr>
              <p:custDataLst>
                <p:tags r:id="rId41"/>
              </p:custDataLst>
            </p:nvPr>
          </p:nvGrpSpPr>
          <p:grpSpPr bwMode="auto">
            <a:xfrm>
              <a:off x="6917532" y="5774616"/>
              <a:ext cx="812800" cy="333375"/>
              <a:chOff x="4328" y="3312"/>
              <a:chExt cx="512" cy="210"/>
            </a:xfrm>
          </p:grpSpPr>
          <p:sp>
            <p:nvSpPr>
              <p:cNvPr id="428" name="Rectangle 123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4328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9" name="Rectangle 124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4407" y="33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" name="Rectangle 125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851944" y="5774616"/>
              <a:ext cx="7683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431" name="Group 126"/>
            <p:cNvGrpSpPr>
              <a:grpSpLocks/>
            </p:cNvGrpSpPr>
            <p:nvPr>
              <p:custDataLst>
                <p:tags r:id="rId43"/>
              </p:custDataLst>
            </p:nvPr>
          </p:nvGrpSpPr>
          <p:grpSpPr bwMode="auto">
            <a:xfrm>
              <a:off x="4402932" y="6231816"/>
              <a:ext cx="812800" cy="333375"/>
              <a:chOff x="2744" y="3600"/>
              <a:chExt cx="512" cy="210"/>
            </a:xfrm>
          </p:grpSpPr>
          <p:sp>
            <p:nvSpPr>
              <p:cNvPr id="432" name="Rectangle 127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744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3" name="Rectangle 128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2785" y="360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4" name="Group 129"/>
            <p:cNvGrpSpPr>
              <a:grpSpLocks/>
            </p:cNvGrpSpPr>
            <p:nvPr>
              <p:custDataLst>
                <p:tags r:id="rId44"/>
              </p:custDataLst>
            </p:nvPr>
          </p:nvGrpSpPr>
          <p:grpSpPr bwMode="auto">
            <a:xfrm>
              <a:off x="5214144" y="6231816"/>
              <a:ext cx="903288" cy="333375"/>
              <a:chOff x="3255" y="3600"/>
              <a:chExt cx="569" cy="210"/>
            </a:xfrm>
          </p:grpSpPr>
          <p:sp>
            <p:nvSpPr>
              <p:cNvPr id="435" name="Rectangle 130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272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6" name="Rectangle 131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3255" y="360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7" name="Group 214"/>
            <p:cNvGrpSpPr>
              <a:grpSpLocks/>
            </p:cNvGrpSpPr>
            <p:nvPr>
              <p:custDataLst>
                <p:tags r:id="rId45"/>
              </p:custDataLst>
            </p:nvPr>
          </p:nvGrpSpPr>
          <p:grpSpPr bwMode="auto">
            <a:xfrm>
              <a:off x="6917532" y="6231816"/>
              <a:ext cx="812800" cy="333375"/>
              <a:chOff x="4385" y="2596"/>
              <a:chExt cx="512" cy="210"/>
            </a:xfrm>
          </p:grpSpPr>
          <p:sp>
            <p:nvSpPr>
              <p:cNvPr id="438" name="Rectangle 133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4385" y="260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Rectangle 134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4464" y="259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440" name="Group 135"/>
            <p:cNvGrpSpPr>
              <a:grpSpLocks/>
            </p:cNvGrpSpPr>
            <p:nvPr>
              <p:custDataLst>
                <p:tags r:id="rId46"/>
              </p:custDataLst>
            </p:nvPr>
          </p:nvGrpSpPr>
          <p:grpSpPr bwMode="auto">
            <a:xfrm>
              <a:off x="7755732" y="6231816"/>
              <a:ext cx="812800" cy="333375"/>
              <a:chOff x="4856" y="3600"/>
              <a:chExt cx="512" cy="210"/>
            </a:xfrm>
          </p:grpSpPr>
          <p:sp>
            <p:nvSpPr>
              <p:cNvPr id="441" name="Rectangle 136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4856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2" name="Rectangle 137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4935" y="360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43" name="Rectangle 138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690144" y="6231816"/>
              <a:ext cx="7683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sp>
          <p:nvSpPr>
            <p:cNvPr id="444" name="Line 139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 flipV="1">
              <a:off x="6904832" y="4250616"/>
              <a:ext cx="0" cy="9906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Line 140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 flipV="1">
              <a:off x="8581232" y="4250616"/>
              <a:ext cx="0" cy="19050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Line 141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 flipV="1">
              <a:off x="6066632" y="4250616"/>
              <a:ext cx="0" cy="533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Line 142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 flipV="1">
              <a:off x="7743032" y="4250616"/>
              <a:ext cx="0" cy="1447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48" name="Group 143"/>
            <p:cNvGrpSpPr>
              <a:grpSpLocks/>
            </p:cNvGrpSpPr>
            <p:nvPr>
              <p:custDataLst>
                <p:tags r:id="rId52"/>
              </p:custDataLst>
            </p:nvPr>
          </p:nvGrpSpPr>
          <p:grpSpPr bwMode="auto">
            <a:xfrm>
              <a:off x="5241132" y="5774616"/>
              <a:ext cx="812800" cy="333375"/>
              <a:chOff x="3272" y="3312"/>
              <a:chExt cx="512" cy="210"/>
            </a:xfrm>
          </p:grpSpPr>
          <p:sp>
            <p:nvSpPr>
              <p:cNvPr id="449" name="Rectangle 144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3272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0" name="Rectangle 145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3351" y="33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51" name="Group 146"/>
            <p:cNvGrpSpPr>
              <a:grpSpLocks/>
            </p:cNvGrpSpPr>
            <p:nvPr>
              <p:custDataLst>
                <p:tags r:id="rId53"/>
              </p:custDataLst>
            </p:nvPr>
          </p:nvGrpSpPr>
          <p:grpSpPr bwMode="auto">
            <a:xfrm>
              <a:off x="6079332" y="6231816"/>
              <a:ext cx="812800" cy="333375"/>
              <a:chOff x="3800" y="3600"/>
              <a:chExt cx="512" cy="210"/>
            </a:xfrm>
          </p:grpSpPr>
          <p:sp>
            <p:nvSpPr>
              <p:cNvPr id="452" name="Rectangle 147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3800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3" name="Rectangle 148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3879" y="360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54" name="Group 149"/>
            <p:cNvGrpSpPr>
              <a:grpSpLocks/>
            </p:cNvGrpSpPr>
            <p:nvPr>
              <p:custDataLst>
                <p:tags r:id="rId54"/>
              </p:custDataLst>
            </p:nvPr>
          </p:nvGrpSpPr>
          <p:grpSpPr bwMode="auto">
            <a:xfrm>
              <a:off x="2726532" y="4403016"/>
              <a:ext cx="812800" cy="333375"/>
              <a:chOff x="1688" y="2448"/>
              <a:chExt cx="512" cy="210"/>
            </a:xfrm>
          </p:grpSpPr>
          <p:sp>
            <p:nvSpPr>
              <p:cNvPr id="455" name="Rectangle 150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6" name="Rectangle 151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57" name="Group 213"/>
            <p:cNvGrpSpPr>
              <a:grpSpLocks/>
            </p:cNvGrpSpPr>
            <p:nvPr>
              <p:custDataLst>
                <p:tags r:id="rId55"/>
              </p:custDataLst>
            </p:nvPr>
          </p:nvGrpSpPr>
          <p:grpSpPr bwMode="auto">
            <a:xfrm>
              <a:off x="3564732" y="4860216"/>
              <a:ext cx="812800" cy="333375"/>
              <a:chOff x="2273" y="1732"/>
              <a:chExt cx="512" cy="210"/>
            </a:xfrm>
          </p:grpSpPr>
          <p:sp>
            <p:nvSpPr>
              <p:cNvPr id="458" name="Rectangle 153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273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9" name="Rectangle 154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352" y="173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566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is still a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 is updated at the end of </a:t>
            </a:r>
            <a:r>
              <a:rPr lang="en-US" dirty="0" err="1" smtClean="0"/>
              <a:t>Reg</a:t>
            </a:r>
            <a:r>
              <a:rPr lang="en-US" dirty="0" smtClean="0"/>
              <a:t>/Dec</a:t>
            </a:r>
          </a:p>
          <a:p>
            <a:endParaRPr lang="en-US" dirty="0" smtClean="0"/>
          </a:p>
          <a:p>
            <a:r>
              <a:rPr lang="en-US" dirty="0" smtClean="0"/>
              <a:t>What does this do to this sample program?</a:t>
            </a:r>
            <a:endParaRPr lang="en-US" dirty="0"/>
          </a:p>
        </p:txBody>
      </p:sp>
      <p:grpSp>
        <p:nvGrpSpPr>
          <p:cNvPr id="460" name="Group 459"/>
          <p:cNvGrpSpPr/>
          <p:nvPr/>
        </p:nvGrpSpPr>
        <p:grpSpPr>
          <a:xfrm>
            <a:off x="261144" y="3564816"/>
            <a:ext cx="8320088" cy="3000375"/>
            <a:chOff x="261144" y="3564816"/>
            <a:chExt cx="8320088" cy="3000375"/>
          </a:xfrm>
        </p:grpSpPr>
        <p:sp>
          <p:nvSpPr>
            <p:cNvPr id="308" name="Rectangle 3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61144" y="3945816"/>
              <a:ext cx="6889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Clock</a:t>
              </a:r>
            </a:p>
          </p:txBody>
        </p:sp>
        <p:grpSp>
          <p:nvGrpSpPr>
            <p:cNvPr id="309" name="Group 4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656432" y="3945816"/>
              <a:ext cx="7924800" cy="228600"/>
              <a:chOff x="384" y="2160"/>
              <a:chExt cx="4992" cy="144"/>
            </a:xfrm>
          </p:grpSpPr>
          <p:grpSp>
            <p:nvGrpSpPr>
              <p:cNvPr id="310" name="Group 5"/>
              <p:cNvGrpSpPr>
                <a:grpSpLocks/>
              </p:cNvGrpSpPr>
              <p:nvPr/>
            </p:nvGrpSpPr>
            <p:grpSpPr bwMode="auto">
              <a:xfrm>
                <a:off x="624" y="2160"/>
                <a:ext cx="528" cy="144"/>
                <a:chOff x="624" y="2160"/>
                <a:chExt cx="528" cy="144"/>
              </a:xfrm>
            </p:grpSpPr>
            <p:sp>
              <p:nvSpPr>
                <p:cNvPr id="353" name="Line 6"/>
                <p:cNvSpPr>
                  <a:spLocks noChangeShapeType="1"/>
                </p:cNvSpPr>
                <p:nvPr>
                  <p:custDataLst>
                    <p:tags r:id="rId140"/>
                  </p:custDataLst>
                </p:nvPr>
              </p:nvSpPr>
              <p:spPr bwMode="auto">
                <a:xfrm>
                  <a:off x="62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4" name="Line 7"/>
                <p:cNvSpPr>
                  <a:spLocks noChangeShapeType="1"/>
                </p:cNvSpPr>
                <p:nvPr>
                  <p:custDataLst>
                    <p:tags r:id="rId141"/>
                  </p:custDataLst>
                </p:nvPr>
              </p:nvSpPr>
              <p:spPr bwMode="auto">
                <a:xfrm>
                  <a:off x="6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5" name="Line 8"/>
                <p:cNvSpPr>
                  <a:spLocks noChangeShapeType="1"/>
                </p:cNvSpPr>
                <p:nvPr>
                  <p:custDataLst>
                    <p:tags r:id="rId142"/>
                  </p:custDataLst>
                </p:nvPr>
              </p:nvSpPr>
              <p:spPr bwMode="auto">
                <a:xfrm flipV="1">
                  <a:off x="91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6" name="Line 9"/>
                <p:cNvSpPr>
                  <a:spLocks noChangeShapeType="1"/>
                </p:cNvSpPr>
                <p:nvPr>
                  <p:custDataLst>
                    <p:tags r:id="rId143"/>
                  </p:custDataLst>
                </p:nvPr>
              </p:nvSpPr>
              <p:spPr bwMode="auto">
                <a:xfrm>
                  <a:off x="91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1" name="Group 10"/>
              <p:cNvGrpSpPr>
                <a:grpSpLocks/>
              </p:cNvGrpSpPr>
              <p:nvPr/>
            </p:nvGrpSpPr>
            <p:grpSpPr bwMode="auto">
              <a:xfrm>
                <a:off x="1152" y="2160"/>
                <a:ext cx="528" cy="144"/>
                <a:chOff x="1152" y="2160"/>
                <a:chExt cx="528" cy="144"/>
              </a:xfrm>
            </p:grpSpPr>
            <p:sp>
              <p:nvSpPr>
                <p:cNvPr id="349" name="Line 11"/>
                <p:cNvSpPr>
                  <a:spLocks noChangeShapeType="1"/>
                </p:cNvSpPr>
                <p:nvPr>
                  <p:custDataLst>
                    <p:tags r:id="rId136"/>
                  </p:custDataLst>
                </p:nvPr>
              </p:nvSpPr>
              <p:spPr bwMode="auto">
                <a:xfrm>
                  <a:off x="115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0" name="Line 12"/>
                <p:cNvSpPr>
                  <a:spLocks noChangeShapeType="1"/>
                </p:cNvSpPr>
                <p:nvPr>
                  <p:custDataLst>
                    <p:tags r:id="rId137"/>
                  </p:custDataLst>
                </p:nvPr>
              </p:nvSpPr>
              <p:spPr bwMode="auto">
                <a:xfrm>
                  <a:off x="11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1" name="Line 13"/>
                <p:cNvSpPr>
                  <a:spLocks noChangeShapeType="1"/>
                </p:cNvSpPr>
                <p:nvPr>
                  <p:custDataLst>
                    <p:tags r:id="rId138"/>
                  </p:custDataLst>
                </p:nvPr>
              </p:nvSpPr>
              <p:spPr bwMode="auto">
                <a:xfrm flipV="1">
                  <a:off x="144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2" name="Line 14"/>
                <p:cNvSpPr>
                  <a:spLocks noChangeShapeType="1"/>
                </p:cNvSpPr>
                <p:nvPr>
                  <p:custDataLst>
                    <p:tags r:id="rId139"/>
                  </p:custDataLst>
                </p:nvPr>
              </p:nvSpPr>
              <p:spPr bwMode="auto">
                <a:xfrm>
                  <a:off x="144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2" name="Group 15"/>
              <p:cNvGrpSpPr>
                <a:grpSpLocks/>
              </p:cNvGrpSpPr>
              <p:nvPr/>
            </p:nvGrpSpPr>
            <p:grpSpPr bwMode="auto">
              <a:xfrm>
                <a:off x="1680" y="2160"/>
                <a:ext cx="528" cy="144"/>
                <a:chOff x="1680" y="2160"/>
                <a:chExt cx="528" cy="144"/>
              </a:xfrm>
            </p:grpSpPr>
            <p:sp>
              <p:nvSpPr>
                <p:cNvPr id="345" name="Line 16"/>
                <p:cNvSpPr>
                  <a:spLocks noChangeShapeType="1"/>
                </p:cNvSpPr>
                <p:nvPr>
                  <p:custDataLst>
                    <p:tags r:id="rId132"/>
                  </p:custDataLst>
                </p:nvPr>
              </p:nvSpPr>
              <p:spPr bwMode="auto">
                <a:xfrm>
                  <a:off x="168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6" name="Line 17"/>
                <p:cNvSpPr>
                  <a:spLocks noChangeShapeType="1"/>
                </p:cNvSpPr>
                <p:nvPr>
                  <p:custDataLst>
                    <p:tags r:id="rId133"/>
                  </p:custDataLst>
                </p:nvPr>
              </p:nvSpPr>
              <p:spPr bwMode="auto">
                <a:xfrm>
                  <a:off x="16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7" name="Line 18"/>
                <p:cNvSpPr>
                  <a:spLocks noChangeShapeType="1"/>
                </p:cNvSpPr>
                <p:nvPr>
                  <p:custDataLst>
                    <p:tags r:id="rId134"/>
                  </p:custDataLst>
                </p:nvPr>
              </p:nvSpPr>
              <p:spPr bwMode="auto">
                <a:xfrm flipV="1">
                  <a:off x="196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8" name="Line 19"/>
                <p:cNvSpPr>
                  <a:spLocks noChangeShapeType="1"/>
                </p:cNvSpPr>
                <p:nvPr>
                  <p:custDataLst>
                    <p:tags r:id="rId135"/>
                  </p:custDataLst>
                </p:nvPr>
              </p:nvSpPr>
              <p:spPr bwMode="auto">
                <a:xfrm>
                  <a:off x="196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3" name="Group 20"/>
              <p:cNvGrpSpPr>
                <a:grpSpLocks/>
              </p:cNvGrpSpPr>
              <p:nvPr/>
            </p:nvGrpSpPr>
            <p:grpSpPr bwMode="auto">
              <a:xfrm>
                <a:off x="2208" y="2160"/>
                <a:ext cx="528" cy="144"/>
                <a:chOff x="2208" y="2160"/>
                <a:chExt cx="528" cy="144"/>
              </a:xfrm>
            </p:grpSpPr>
            <p:sp>
              <p:nvSpPr>
                <p:cNvPr id="341" name="Line 21"/>
                <p:cNvSpPr>
                  <a:spLocks noChangeShapeType="1"/>
                </p:cNvSpPr>
                <p:nvPr>
                  <p:custDataLst>
                    <p:tags r:id="rId128"/>
                  </p:custDataLst>
                </p:nvPr>
              </p:nvSpPr>
              <p:spPr bwMode="auto">
                <a:xfrm>
                  <a:off x="220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2" name="Line 22"/>
                <p:cNvSpPr>
                  <a:spLocks noChangeShapeType="1"/>
                </p:cNvSpPr>
                <p:nvPr>
                  <p:custDataLst>
                    <p:tags r:id="rId129"/>
                  </p:custDataLst>
                </p:nvPr>
              </p:nvSpPr>
              <p:spPr bwMode="auto">
                <a:xfrm>
                  <a:off x="22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3" name="Line 23"/>
                <p:cNvSpPr>
                  <a:spLocks noChangeShapeType="1"/>
                </p:cNvSpPr>
                <p:nvPr>
                  <p:custDataLst>
                    <p:tags r:id="rId130"/>
                  </p:custDataLst>
                </p:nvPr>
              </p:nvSpPr>
              <p:spPr bwMode="auto">
                <a:xfrm flipV="1">
                  <a:off x="249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4" name="Line 24"/>
                <p:cNvSpPr>
                  <a:spLocks noChangeShapeType="1"/>
                </p:cNvSpPr>
                <p:nvPr>
                  <p:custDataLst>
                    <p:tags r:id="rId131"/>
                  </p:custDataLst>
                </p:nvPr>
              </p:nvSpPr>
              <p:spPr bwMode="auto">
                <a:xfrm>
                  <a:off x="249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4" name="Group 25"/>
              <p:cNvGrpSpPr>
                <a:grpSpLocks/>
              </p:cNvGrpSpPr>
              <p:nvPr/>
            </p:nvGrpSpPr>
            <p:grpSpPr bwMode="auto">
              <a:xfrm>
                <a:off x="2736" y="2160"/>
                <a:ext cx="528" cy="144"/>
                <a:chOff x="2736" y="2160"/>
                <a:chExt cx="528" cy="144"/>
              </a:xfrm>
            </p:grpSpPr>
            <p:sp>
              <p:nvSpPr>
                <p:cNvPr id="337" name="Line 26"/>
                <p:cNvSpPr>
                  <a:spLocks noChangeShapeType="1"/>
                </p:cNvSpPr>
                <p:nvPr>
                  <p:custDataLst>
                    <p:tags r:id="rId124"/>
                  </p:custDataLst>
                </p:nvPr>
              </p:nvSpPr>
              <p:spPr bwMode="auto">
                <a:xfrm>
                  <a:off x="2736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8" name="Line 27"/>
                <p:cNvSpPr>
                  <a:spLocks noChangeShapeType="1"/>
                </p:cNvSpPr>
                <p:nvPr>
                  <p:custDataLst>
                    <p:tags r:id="rId125"/>
                  </p:custDataLst>
                </p:nvPr>
              </p:nvSpPr>
              <p:spPr bwMode="auto">
                <a:xfrm>
                  <a:off x="27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9" name="Line 28"/>
                <p:cNvSpPr>
                  <a:spLocks noChangeShapeType="1"/>
                </p:cNvSpPr>
                <p:nvPr>
                  <p:custDataLst>
                    <p:tags r:id="rId126"/>
                  </p:custDataLst>
                </p:nvPr>
              </p:nvSpPr>
              <p:spPr bwMode="auto">
                <a:xfrm flipV="1">
                  <a:off x="30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0" name="Line 29"/>
                <p:cNvSpPr>
                  <a:spLocks noChangeShapeType="1"/>
                </p:cNvSpPr>
                <p:nvPr>
                  <p:custDataLst>
                    <p:tags r:id="rId127"/>
                  </p:custDataLst>
                </p:nvPr>
              </p:nvSpPr>
              <p:spPr bwMode="auto">
                <a:xfrm>
                  <a:off x="3024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5" name="Group 30"/>
              <p:cNvGrpSpPr>
                <a:grpSpLocks/>
              </p:cNvGrpSpPr>
              <p:nvPr/>
            </p:nvGrpSpPr>
            <p:grpSpPr bwMode="auto">
              <a:xfrm>
                <a:off x="3264" y="2160"/>
                <a:ext cx="528" cy="144"/>
                <a:chOff x="3264" y="2160"/>
                <a:chExt cx="528" cy="144"/>
              </a:xfrm>
            </p:grpSpPr>
            <p:sp>
              <p:nvSpPr>
                <p:cNvPr id="333" name="Line 31"/>
                <p:cNvSpPr>
                  <a:spLocks noChangeShapeType="1"/>
                </p:cNvSpPr>
                <p:nvPr>
                  <p:custDataLst>
                    <p:tags r:id="rId120"/>
                  </p:custDataLst>
                </p:nvPr>
              </p:nvSpPr>
              <p:spPr bwMode="auto">
                <a:xfrm>
                  <a:off x="326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4" name="Line 32"/>
                <p:cNvSpPr>
                  <a:spLocks noChangeShapeType="1"/>
                </p:cNvSpPr>
                <p:nvPr>
                  <p:custDataLst>
                    <p:tags r:id="rId121"/>
                  </p:custDataLst>
                </p:nvPr>
              </p:nvSpPr>
              <p:spPr bwMode="auto">
                <a:xfrm>
                  <a:off x="326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5" name="Line 33"/>
                <p:cNvSpPr>
                  <a:spLocks noChangeShapeType="1"/>
                </p:cNvSpPr>
                <p:nvPr>
                  <p:custDataLst>
                    <p:tags r:id="rId122"/>
                  </p:custDataLst>
                </p:nvPr>
              </p:nvSpPr>
              <p:spPr bwMode="auto">
                <a:xfrm flipV="1">
                  <a:off x="35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6" name="Line 34"/>
                <p:cNvSpPr>
                  <a:spLocks noChangeShapeType="1"/>
                </p:cNvSpPr>
                <p:nvPr>
                  <p:custDataLst>
                    <p:tags r:id="rId123"/>
                  </p:custDataLst>
                </p:nvPr>
              </p:nvSpPr>
              <p:spPr bwMode="auto">
                <a:xfrm>
                  <a:off x="355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6" name="Group 35"/>
              <p:cNvGrpSpPr>
                <a:grpSpLocks/>
              </p:cNvGrpSpPr>
              <p:nvPr/>
            </p:nvGrpSpPr>
            <p:grpSpPr bwMode="auto">
              <a:xfrm>
                <a:off x="3792" y="2160"/>
                <a:ext cx="528" cy="144"/>
                <a:chOff x="3792" y="2160"/>
                <a:chExt cx="528" cy="144"/>
              </a:xfrm>
            </p:grpSpPr>
            <p:sp>
              <p:nvSpPr>
                <p:cNvPr id="329" name="Line 36"/>
                <p:cNvSpPr>
                  <a:spLocks noChangeShapeType="1"/>
                </p:cNvSpPr>
                <p:nvPr>
                  <p:custDataLst>
                    <p:tags r:id="rId116"/>
                  </p:custDataLst>
                </p:nvPr>
              </p:nvSpPr>
              <p:spPr bwMode="auto">
                <a:xfrm>
                  <a:off x="379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0" name="Line 37"/>
                <p:cNvSpPr>
                  <a:spLocks noChangeShapeType="1"/>
                </p:cNvSpPr>
                <p:nvPr>
                  <p:custDataLst>
                    <p:tags r:id="rId117"/>
                  </p:custDataLst>
                </p:nvPr>
              </p:nvSpPr>
              <p:spPr bwMode="auto">
                <a:xfrm>
                  <a:off x="379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1" name="Line 38"/>
                <p:cNvSpPr>
                  <a:spLocks noChangeShapeType="1"/>
                </p:cNvSpPr>
                <p:nvPr>
                  <p:custDataLst>
                    <p:tags r:id="rId118"/>
                  </p:custDataLst>
                </p:nvPr>
              </p:nvSpPr>
              <p:spPr bwMode="auto">
                <a:xfrm flipV="1">
                  <a:off x="40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2" name="Line 39"/>
                <p:cNvSpPr>
                  <a:spLocks noChangeShapeType="1"/>
                </p:cNvSpPr>
                <p:nvPr>
                  <p:custDataLst>
                    <p:tags r:id="rId119"/>
                  </p:custDataLst>
                </p:nvPr>
              </p:nvSpPr>
              <p:spPr bwMode="auto">
                <a:xfrm>
                  <a:off x="408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7" name="Group 40"/>
              <p:cNvGrpSpPr>
                <a:grpSpLocks/>
              </p:cNvGrpSpPr>
              <p:nvPr/>
            </p:nvGrpSpPr>
            <p:grpSpPr bwMode="auto">
              <a:xfrm>
                <a:off x="4320" y="2160"/>
                <a:ext cx="528" cy="144"/>
                <a:chOff x="4320" y="2160"/>
                <a:chExt cx="528" cy="144"/>
              </a:xfrm>
            </p:grpSpPr>
            <p:sp>
              <p:nvSpPr>
                <p:cNvPr id="325" name="Line 41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>
                  <a:off x="432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6" name="Line 42"/>
                <p:cNvSpPr>
                  <a:spLocks noChangeShapeType="1"/>
                </p:cNvSpPr>
                <p:nvPr>
                  <p:custDataLst>
                    <p:tags r:id="rId113"/>
                  </p:custDataLst>
                </p:nvPr>
              </p:nvSpPr>
              <p:spPr bwMode="auto">
                <a:xfrm>
                  <a:off x="432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7" name="Line 43"/>
                <p:cNvSpPr>
                  <a:spLocks noChangeShapeType="1"/>
                </p:cNvSpPr>
                <p:nvPr>
                  <p:custDataLst>
                    <p:tags r:id="rId114"/>
                  </p:custDataLst>
                </p:nvPr>
              </p:nvSpPr>
              <p:spPr bwMode="auto">
                <a:xfrm flipV="1">
                  <a:off x="46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8" name="Line 44"/>
                <p:cNvSpPr>
                  <a:spLocks noChangeShapeType="1"/>
                </p:cNvSpPr>
                <p:nvPr>
                  <p:custDataLst>
                    <p:tags r:id="rId115"/>
                  </p:custDataLst>
                </p:nvPr>
              </p:nvSpPr>
              <p:spPr bwMode="auto">
                <a:xfrm>
                  <a:off x="460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18" name="Line 45"/>
              <p:cNvSpPr>
                <a:spLocks noChangeShapeType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38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19" name="Group 46"/>
              <p:cNvGrpSpPr>
                <a:grpSpLocks/>
              </p:cNvGrpSpPr>
              <p:nvPr/>
            </p:nvGrpSpPr>
            <p:grpSpPr bwMode="auto">
              <a:xfrm>
                <a:off x="4848" y="2160"/>
                <a:ext cx="528" cy="144"/>
                <a:chOff x="4848" y="2160"/>
                <a:chExt cx="528" cy="144"/>
              </a:xfrm>
            </p:grpSpPr>
            <p:sp>
              <p:nvSpPr>
                <p:cNvPr id="321" name="Line 47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>
                  <a:off x="484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2" name="Line 48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484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3" name="Line 49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 flipV="1">
                  <a:off x="51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4" name="Line 50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>
                  <a:off x="513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20" name="Line 51"/>
              <p:cNvSpPr>
                <a:spLocks noChangeShapeType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537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57" name="Line 5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10374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8" name="Line 53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18756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9" name="Rectangle 5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993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1</a:t>
              </a:r>
            </a:p>
          </p:txBody>
        </p:sp>
        <p:sp>
          <p:nvSpPr>
            <p:cNvPr id="360" name="Rectangle 5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613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2</a:t>
              </a:r>
            </a:p>
          </p:txBody>
        </p:sp>
        <p:sp>
          <p:nvSpPr>
            <p:cNvPr id="361" name="Line 56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27138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2" name="Line 57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35520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3" name="Line 58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43902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4" name="Line 59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52284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5" name="Line 60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60666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6" name="Line 61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69048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7" name="Line 62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77430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8" name="Line 63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85812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9" name="Rectangle 64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7757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3</a:t>
              </a:r>
            </a:p>
          </p:txBody>
        </p:sp>
        <p:sp>
          <p:nvSpPr>
            <p:cNvPr id="370" name="Rectangle 6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377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4</a:t>
              </a:r>
            </a:p>
          </p:txBody>
        </p:sp>
        <p:sp>
          <p:nvSpPr>
            <p:cNvPr id="371" name="Rectangle 6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3759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5</a:t>
              </a:r>
            </a:p>
          </p:txBody>
        </p:sp>
        <p:sp>
          <p:nvSpPr>
            <p:cNvPr id="372" name="Rectangle 6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2141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6</a:t>
              </a:r>
            </a:p>
          </p:txBody>
        </p:sp>
        <p:sp>
          <p:nvSpPr>
            <p:cNvPr id="373" name="Rectangle 68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0523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7</a:t>
              </a:r>
            </a:p>
          </p:txBody>
        </p:sp>
        <p:sp>
          <p:nvSpPr>
            <p:cNvPr id="374" name="Rectangle 6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8905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8</a:t>
              </a:r>
            </a:p>
          </p:txBody>
        </p:sp>
        <p:sp>
          <p:nvSpPr>
            <p:cNvPr id="375" name="Rectangle 7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7287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9</a:t>
              </a:r>
            </a:p>
          </p:txBody>
        </p:sp>
        <p:grpSp>
          <p:nvGrpSpPr>
            <p:cNvPr id="376" name="Group 71"/>
            <p:cNvGrpSpPr>
              <a:grpSpLocks/>
            </p:cNvGrpSpPr>
            <p:nvPr>
              <p:custDataLst>
                <p:tags r:id="rId22"/>
              </p:custDataLst>
            </p:nvPr>
          </p:nvGrpSpPr>
          <p:grpSpPr bwMode="auto">
            <a:xfrm>
              <a:off x="1050132" y="4403016"/>
              <a:ext cx="812800" cy="333375"/>
              <a:chOff x="632" y="2448"/>
              <a:chExt cx="512" cy="210"/>
            </a:xfrm>
          </p:grpSpPr>
          <p:sp>
            <p:nvSpPr>
              <p:cNvPr id="377" name="Rectangle 72"/>
              <p:cNvSpPr>
                <a:spLocks noChangeArrowheads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632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8" name="Rectangle 73"/>
              <p:cNvSpPr>
                <a:spLocks noChangeArrowheads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673" y="24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79" name="Group 74"/>
            <p:cNvGrpSpPr>
              <a:grpSpLocks/>
            </p:cNvGrpSpPr>
            <p:nvPr>
              <p:custDataLst>
                <p:tags r:id="rId23"/>
              </p:custDataLst>
            </p:nvPr>
          </p:nvGrpSpPr>
          <p:grpSpPr bwMode="auto">
            <a:xfrm>
              <a:off x="1861344" y="4403016"/>
              <a:ext cx="903288" cy="333375"/>
              <a:chOff x="1143" y="2448"/>
              <a:chExt cx="569" cy="210"/>
            </a:xfrm>
          </p:grpSpPr>
          <p:sp>
            <p:nvSpPr>
              <p:cNvPr id="380" name="Rectangle 75"/>
              <p:cNvSpPr>
                <a:spLocks noChangeArrowheads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1160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1" name="Rectangle 76"/>
              <p:cNvSpPr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143" y="24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82" name="Group 218"/>
            <p:cNvGrpSpPr>
              <a:grpSpLocks/>
            </p:cNvGrpSpPr>
            <p:nvPr>
              <p:custDataLst>
                <p:tags r:id="rId24"/>
              </p:custDataLst>
            </p:nvPr>
          </p:nvGrpSpPr>
          <p:grpSpPr bwMode="auto">
            <a:xfrm>
              <a:off x="3564732" y="4403016"/>
              <a:ext cx="812800" cy="333375"/>
              <a:chOff x="2273" y="1444"/>
              <a:chExt cx="512" cy="210"/>
            </a:xfrm>
          </p:grpSpPr>
          <p:sp>
            <p:nvSpPr>
              <p:cNvPr id="383" name="Rectangle 78"/>
              <p:cNvSpPr>
                <a:spLocks noChangeArrowheads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2273" y="145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4" name="Rectangle 79"/>
              <p:cNvSpPr>
                <a:spLocks noChangeArrowheads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2352" y="14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85" name="Group 80"/>
            <p:cNvGrpSpPr>
              <a:grpSpLocks/>
            </p:cNvGrpSpPr>
            <p:nvPr>
              <p:custDataLst>
                <p:tags r:id="rId25"/>
              </p:custDataLst>
            </p:nvPr>
          </p:nvGrpSpPr>
          <p:grpSpPr bwMode="auto">
            <a:xfrm>
              <a:off x="4402932" y="4403016"/>
              <a:ext cx="812800" cy="333375"/>
              <a:chOff x="2744" y="2448"/>
              <a:chExt cx="512" cy="210"/>
            </a:xfrm>
          </p:grpSpPr>
          <p:sp>
            <p:nvSpPr>
              <p:cNvPr id="386" name="Rectangle 81"/>
              <p:cNvSpPr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7" name="Rectangle 82"/>
              <p:cNvSpPr>
                <a:spLocks noChangeArrowheads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88" name="Rectangle 8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37344" y="4403016"/>
              <a:ext cx="7683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389" name="Group 84"/>
            <p:cNvGrpSpPr>
              <a:grpSpLocks/>
            </p:cNvGrpSpPr>
            <p:nvPr>
              <p:custDataLst>
                <p:tags r:id="rId27"/>
              </p:custDataLst>
            </p:nvPr>
          </p:nvGrpSpPr>
          <p:grpSpPr bwMode="auto">
            <a:xfrm>
              <a:off x="1888332" y="4860216"/>
              <a:ext cx="812800" cy="333375"/>
              <a:chOff x="1160" y="2736"/>
              <a:chExt cx="512" cy="210"/>
            </a:xfrm>
          </p:grpSpPr>
          <p:sp>
            <p:nvSpPr>
              <p:cNvPr id="390" name="Rectangle 85"/>
              <p:cNvSpPr>
                <a:spLocks noChangeArrowheads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1160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1" name="Rectangle 86"/>
              <p:cNvSpPr>
                <a:spLocks noChangeArrowheads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1201" y="2736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92" name="Group 87"/>
            <p:cNvGrpSpPr>
              <a:grpSpLocks/>
            </p:cNvGrpSpPr>
            <p:nvPr>
              <p:custDataLst>
                <p:tags r:id="rId28"/>
              </p:custDataLst>
            </p:nvPr>
          </p:nvGrpSpPr>
          <p:grpSpPr bwMode="auto">
            <a:xfrm>
              <a:off x="2699544" y="4860216"/>
              <a:ext cx="903288" cy="333375"/>
              <a:chOff x="1671" y="2736"/>
              <a:chExt cx="569" cy="210"/>
            </a:xfrm>
          </p:grpSpPr>
          <p:sp>
            <p:nvSpPr>
              <p:cNvPr id="393" name="Rectangle 88"/>
              <p:cNvSpPr>
                <a:spLocks noChangeArrowheads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1688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4" name="Rectangle 89"/>
              <p:cNvSpPr>
                <a:spLocks noChangeArrowheads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1671" y="2736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95" name="Group 217"/>
            <p:cNvGrpSpPr>
              <a:grpSpLocks/>
            </p:cNvGrpSpPr>
            <p:nvPr>
              <p:custDataLst>
                <p:tags r:id="rId29"/>
              </p:custDataLst>
            </p:nvPr>
          </p:nvGrpSpPr>
          <p:grpSpPr bwMode="auto">
            <a:xfrm>
              <a:off x="4402932" y="4860216"/>
              <a:ext cx="812800" cy="333375"/>
              <a:chOff x="2801" y="1732"/>
              <a:chExt cx="512" cy="210"/>
            </a:xfrm>
          </p:grpSpPr>
          <p:sp>
            <p:nvSpPr>
              <p:cNvPr id="396" name="Rectangle 91"/>
              <p:cNvSpPr>
                <a:spLocks noChangeArrowheads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7" name="Rectangle 92"/>
              <p:cNvSpPr>
                <a:spLocks noChangeArrowheads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98" name="Group 216"/>
            <p:cNvGrpSpPr>
              <a:grpSpLocks/>
            </p:cNvGrpSpPr>
            <p:nvPr>
              <p:custDataLst>
                <p:tags r:id="rId30"/>
              </p:custDataLst>
            </p:nvPr>
          </p:nvGrpSpPr>
          <p:grpSpPr bwMode="auto">
            <a:xfrm>
              <a:off x="5241132" y="4860216"/>
              <a:ext cx="812800" cy="333375"/>
              <a:chOff x="3329" y="1732"/>
              <a:chExt cx="512" cy="210"/>
            </a:xfrm>
          </p:grpSpPr>
          <p:sp>
            <p:nvSpPr>
              <p:cNvPr id="399" name="Rectangle 94"/>
              <p:cNvSpPr>
                <a:spLocks noChangeArrowheads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3329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0" name="Rectangle 95"/>
              <p:cNvSpPr>
                <a:spLocks noChangeArrowheads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3408" y="173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01" name="Rectangle 96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099344" y="4860216"/>
              <a:ext cx="496888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beq</a:t>
              </a:r>
            </a:p>
          </p:txBody>
        </p:sp>
        <p:grpSp>
          <p:nvGrpSpPr>
            <p:cNvPr id="402" name="Group 97"/>
            <p:cNvGrpSpPr>
              <a:grpSpLocks/>
            </p:cNvGrpSpPr>
            <p:nvPr>
              <p:custDataLst>
                <p:tags r:id="rId32"/>
              </p:custDataLst>
            </p:nvPr>
          </p:nvGrpSpPr>
          <p:grpSpPr bwMode="auto">
            <a:xfrm>
              <a:off x="2726532" y="5317416"/>
              <a:ext cx="812800" cy="333375"/>
              <a:chOff x="1688" y="3024"/>
              <a:chExt cx="512" cy="210"/>
            </a:xfrm>
          </p:grpSpPr>
          <p:sp>
            <p:nvSpPr>
              <p:cNvPr id="403" name="Rectangle 98"/>
              <p:cNvSpPr>
                <a:spLocks noChangeArrowheads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1688" y="3032"/>
                <a:ext cx="512" cy="176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4" name="Rectangle 99"/>
              <p:cNvSpPr>
                <a:spLocks noChangeArrowheads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1729" y="30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05" name="Group 100"/>
            <p:cNvGrpSpPr>
              <a:grpSpLocks/>
            </p:cNvGrpSpPr>
            <p:nvPr>
              <p:custDataLst>
                <p:tags r:id="rId33"/>
              </p:custDataLst>
            </p:nvPr>
          </p:nvGrpSpPr>
          <p:grpSpPr bwMode="auto">
            <a:xfrm>
              <a:off x="3537744" y="5317416"/>
              <a:ext cx="903288" cy="333375"/>
              <a:chOff x="2199" y="3024"/>
              <a:chExt cx="569" cy="210"/>
            </a:xfrm>
          </p:grpSpPr>
          <p:sp>
            <p:nvSpPr>
              <p:cNvPr id="406" name="Rectangle 101"/>
              <p:cNvSpPr>
                <a:spLocks noChangeArrowheads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2216" y="3032"/>
                <a:ext cx="512" cy="176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7" name="Rectangle 102"/>
              <p:cNvSpPr>
                <a:spLocks noChangeArrowheads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2199" y="30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08" name="Group 103"/>
            <p:cNvGrpSpPr>
              <a:grpSpLocks/>
            </p:cNvGrpSpPr>
            <p:nvPr>
              <p:custDataLst>
                <p:tags r:id="rId34"/>
              </p:custDataLst>
            </p:nvPr>
          </p:nvGrpSpPr>
          <p:grpSpPr bwMode="auto">
            <a:xfrm>
              <a:off x="4402932" y="5317416"/>
              <a:ext cx="812800" cy="333375"/>
              <a:chOff x="2744" y="3024"/>
              <a:chExt cx="512" cy="210"/>
            </a:xfrm>
          </p:grpSpPr>
          <p:sp>
            <p:nvSpPr>
              <p:cNvPr id="409" name="Rectangle 104"/>
              <p:cNvSpPr>
                <a:spLocks noChangeArrowheads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2744" y="3032"/>
                <a:ext cx="512" cy="176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0" name="Rectangle 105"/>
              <p:cNvSpPr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2823" y="30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11" name="Group 106"/>
            <p:cNvGrpSpPr>
              <a:grpSpLocks/>
            </p:cNvGrpSpPr>
            <p:nvPr>
              <p:custDataLst>
                <p:tags r:id="rId35"/>
              </p:custDataLst>
            </p:nvPr>
          </p:nvGrpSpPr>
          <p:grpSpPr bwMode="auto">
            <a:xfrm>
              <a:off x="5241132" y="5317416"/>
              <a:ext cx="812800" cy="333375"/>
              <a:chOff x="3272" y="3024"/>
              <a:chExt cx="512" cy="210"/>
            </a:xfrm>
          </p:grpSpPr>
          <p:sp>
            <p:nvSpPr>
              <p:cNvPr id="412" name="Rectangle 107"/>
              <p:cNvSpPr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3272" y="3032"/>
                <a:ext cx="512" cy="176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3" name="Rectangle 108"/>
              <p:cNvSpPr>
                <a:spLocks noChangeArrowheads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3351" y="302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414" name="Group 109"/>
            <p:cNvGrpSpPr>
              <a:grpSpLocks/>
            </p:cNvGrpSpPr>
            <p:nvPr>
              <p:custDataLst>
                <p:tags r:id="rId36"/>
              </p:custDataLst>
            </p:nvPr>
          </p:nvGrpSpPr>
          <p:grpSpPr bwMode="auto">
            <a:xfrm>
              <a:off x="6079332" y="5317416"/>
              <a:ext cx="812800" cy="333375"/>
              <a:chOff x="3800" y="3024"/>
              <a:chExt cx="512" cy="210"/>
            </a:xfrm>
          </p:grpSpPr>
          <p:sp>
            <p:nvSpPr>
              <p:cNvPr id="415" name="Rectangle 110"/>
              <p:cNvSpPr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3800" y="3032"/>
                <a:ext cx="512" cy="176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6" name="Rectangle 111"/>
              <p:cNvSpPr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3879" y="30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17" name="Rectangle 112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145507" y="5307891"/>
              <a:ext cx="554037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load</a:t>
              </a:r>
            </a:p>
          </p:txBody>
        </p:sp>
        <p:grpSp>
          <p:nvGrpSpPr>
            <p:cNvPr id="418" name="Group 113"/>
            <p:cNvGrpSpPr>
              <a:grpSpLocks/>
            </p:cNvGrpSpPr>
            <p:nvPr>
              <p:custDataLst>
                <p:tags r:id="rId38"/>
              </p:custDataLst>
            </p:nvPr>
          </p:nvGrpSpPr>
          <p:grpSpPr bwMode="auto">
            <a:xfrm>
              <a:off x="3564732" y="5774616"/>
              <a:ext cx="812800" cy="333375"/>
              <a:chOff x="2216" y="3312"/>
              <a:chExt cx="512" cy="210"/>
            </a:xfrm>
          </p:grpSpPr>
          <p:sp>
            <p:nvSpPr>
              <p:cNvPr id="419" name="Rectangle 114"/>
              <p:cNvSpPr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216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0" name="Rectangle 115"/>
              <p:cNvSpPr>
                <a:spLocks noChangeArrowheads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2257" y="33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21" name="Group 116"/>
            <p:cNvGrpSpPr>
              <a:grpSpLocks/>
            </p:cNvGrpSpPr>
            <p:nvPr>
              <p:custDataLst>
                <p:tags r:id="rId39"/>
              </p:custDataLst>
            </p:nvPr>
          </p:nvGrpSpPr>
          <p:grpSpPr bwMode="auto">
            <a:xfrm>
              <a:off x="4375944" y="5774616"/>
              <a:ext cx="903288" cy="333375"/>
              <a:chOff x="2727" y="3312"/>
              <a:chExt cx="569" cy="210"/>
            </a:xfrm>
          </p:grpSpPr>
          <p:sp>
            <p:nvSpPr>
              <p:cNvPr id="422" name="Rectangle 117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2744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3" name="Rectangle 118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2727" y="33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24" name="Group 215"/>
            <p:cNvGrpSpPr>
              <a:grpSpLocks/>
            </p:cNvGrpSpPr>
            <p:nvPr>
              <p:custDataLst>
                <p:tags r:id="rId40"/>
              </p:custDataLst>
            </p:nvPr>
          </p:nvGrpSpPr>
          <p:grpSpPr bwMode="auto">
            <a:xfrm>
              <a:off x="6079332" y="5774616"/>
              <a:ext cx="812800" cy="333375"/>
              <a:chOff x="3857" y="2308"/>
              <a:chExt cx="512" cy="210"/>
            </a:xfrm>
          </p:grpSpPr>
          <p:sp>
            <p:nvSpPr>
              <p:cNvPr id="425" name="Rectangle 120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3857" y="231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6" name="Rectangle 121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3936" y="2308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427" name="Group 122"/>
            <p:cNvGrpSpPr>
              <a:grpSpLocks/>
            </p:cNvGrpSpPr>
            <p:nvPr>
              <p:custDataLst>
                <p:tags r:id="rId41"/>
              </p:custDataLst>
            </p:nvPr>
          </p:nvGrpSpPr>
          <p:grpSpPr bwMode="auto">
            <a:xfrm>
              <a:off x="6917532" y="5774616"/>
              <a:ext cx="812800" cy="333375"/>
              <a:chOff x="4328" y="3312"/>
              <a:chExt cx="512" cy="210"/>
            </a:xfrm>
          </p:grpSpPr>
          <p:sp>
            <p:nvSpPr>
              <p:cNvPr id="428" name="Rectangle 123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4328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9" name="Rectangle 124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4407" y="33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" name="Rectangle 125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851944" y="5774616"/>
              <a:ext cx="7683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431" name="Group 126"/>
            <p:cNvGrpSpPr>
              <a:grpSpLocks/>
            </p:cNvGrpSpPr>
            <p:nvPr>
              <p:custDataLst>
                <p:tags r:id="rId43"/>
              </p:custDataLst>
            </p:nvPr>
          </p:nvGrpSpPr>
          <p:grpSpPr bwMode="auto">
            <a:xfrm>
              <a:off x="4402932" y="6231816"/>
              <a:ext cx="812800" cy="333375"/>
              <a:chOff x="2744" y="3600"/>
              <a:chExt cx="512" cy="210"/>
            </a:xfrm>
          </p:grpSpPr>
          <p:sp>
            <p:nvSpPr>
              <p:cNvPr id="432" name="Rectangle 127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744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3" name="Rectangle 128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2785" y="360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4" name="Group 129"/>
            <p:cNvGrpSpPr>
              <a:grpSpLocks/>
            </p:cNvGrpSpPr>
            <p:nvPr>
              <p:custDataLst>
                <p:tags r:id="rId44"/>
              </p:custDataLst>
            </p:nvPr>
          </p:nvGrpSpPr>
          <p:grpSpPr bwMode="auto">
            <a:xfrm>
              <a:off x="5214144" y="6231816"/>
              <a:ext cx="903288" cy="333375"/>
              <a:chOff x="3255" y="3600"/>
              <a:chExt cx="569" cy="210"/>
            </a:xfrm>
          </p:grpSpPr>
          <p:sp>
            <p:nvSpPr>
              <p:cNvPr id="435" name="Rectangle 130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272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6" name="Rectangle 131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3255" y="360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7" name="Group 214"/>
            <p:cNvGrpSpPr>
              <a:grpSpLocks/>
            </p:cNvGrpSpPr>
            <p:nvPr>
              <p:custDataLst>
                <p:tags r:id="rId45"/>
              </p:custDataLst>
            </p:nvPr>
          </p:nvGrpSpPr>
          <p:grpSpPr bwMode="auto">
            <a:xfrm>
              <a:off x="6917532" y="6231816"/>
              <a:ext cx="812800" cy="333375"/>
              <a:chOff x="4385" y="2596"/>
              <a:chExt cx="512" cy="210"/>
            </a:xfrm>
          </p:grpSpPr>
          <p:sp>
            <p:nvSpPr>
              <p:cNvPr id="438" name="Rectangle 133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4385" y="260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Rectangle 134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4464" y="259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440" name="Group 135"/>
            <p:cNvGrpSpPr>
              <a:grpSpLocks/>
            </p:cNvGrpSpPr>
            <p:nvPr>
              <p:custDataLst>
                <p:tags r:id="rId46"/>
              </p:custDataLst>
            </p:nvPr>
          </p:nvGrpSpPr>
          <p:grpSpPr bwMode="auto">
            <a:xfrm>
              <a:off x="7755732" y="6231816"/>
              <a:ext cx="812800" cy="333375"/>
              <a:chOff x="4856" y="3600"/>
              <a:chExt cx="512" cy="210"/>
            </a:xfrm>
          </p:grpSpPr>
          <p:sp>
            <p:nvSpPr>
              <p:cNvPr id="441" name="Rectangle 136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4856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2" name="Rectangle 137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4935" y="360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43" name="Rectangle 138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690144" y="6231816"/>
              <a:ext cx="7683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sp>
          <p:nvSpPr>
            <p:cNvPr id="444" name="Line 139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 flipV="1">
              <a:off x="6904832" y="4250616"/>
              <a:ext cx="0" cy="9906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Line 140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 flipV="1">
              <a:off x="8581232" y="4250616"/>
              <a:ext cx="0" cy="19050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Line 141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 flipV="1">
              <a:off x="6066632" y="4250616"/>
              <a:ext cx="0" cy="533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Line 142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 flipV="1">
              <a:off x="7743032" y="4250616"/>
              <a:ext cx="0" cy="1447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48" name="Group 143"/>
            <p:cNvGrpSpPr>
              <a:grpSpLocks/>
            </p:cNvGrpSpPr>
            <p:nvPr>
              <p:custDataLst>
                <p:tags r:id="rId52"/>
              </p:custDataLst>
            </p:nvPr>
          </p:nvGrpSpPr>
          <p:grpSpPr bwMode="auto">
            <a:xfrm>
              <a:off x="5241132" y="5774616"/>
              <a:ext cx="812800" cy="333375"/>
              <a:chOff x="3272" y="3312"/>
              <a:chExt cx="512" cy="210"/>
            </a:xfrm>
          </p:grpSpPr>
          <p:sp>
            <p:nvSpPr>
              <p:cNvPr id="449" name="Rectangle 144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3272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0" name="Rectangle 145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3351" y="33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51" name="Group 146"/>
            <p:cNvGrpSpPr>
              <a:grpSpLocks/>
            </p:cNvGrpSpPr>
            <p:nvPr>
              <p:custDataLst>
                <p:tags r:id="rId53"/>
              </p:custDataLst>
            </p:nvPr>
          </p:nvGrpSpPr>
          <p:grpSpPr bwMode="auto">
            <a:xfrm>
              <a:off x="6079332" y="6231816"/>
              <a:ext cx="812800" cy="333375"/>
              <a:chOff x="3800" y="3600"/>
              <a:chExt cx="512" cy="210"/>
            </a:xfrm>
          </p:grpSpPr>
          <p:sp>
            <p:nvSpPr>
              <p:cNvPr id="452" name="Rectangle 147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3800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3" name="Rectangle 148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3879" y="360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54" name="Group 149"/>
            <p:cNvGrpSpPr>
              <a:grpSpLocks/>
            </p:cNvGrpSpPr>
            <p:nvPr>
              <p:custDataLst>
                <p:tags r:id="rId54"/>
              </p:custDataLst>
            </p:nvPr>
          </p:nvGrpSpPr>
          <p:grpSpPr bwMode="auto">
            <a:xfrm>
              <a:off x="2726532" y="4403016"/>
              <a:ext cx="812800" cy="333375"/>
              <a:chOff x="1688" y="2448"/>
              <a:chExt cx="512" cy="210"/>
            </a:xfrm>
          </p:grpSpPr>
          <p:sp>
            <p:nvSpPr>
              <p:cNvPr id="455" name="Rectangle 150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6" name="Rectangle 151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57" name="Group 213"/>
            <p:cNvGrpSpPr>
              <a:grpSpLocks/>
            </p:cNvGrpSpPr>
            <p:nvPr>
              <p:custDataLst>
                <p:tags r:id="rId55"/>
              </p:custDataLst>
            </p:nvPr>
          </p:nvGrpSpPr>
          <p:grpSpPr bwMode="auto">
            <a:xfrm>
              <a:off x="3564732" y="4860216"/>
              <a:ext cx="812800" cy="333375"/>
              <a:chOff x="2273" y="1732"/>
              <a:chExt cx="512" cy="210"/>
            </a:xfrm>
          </p:grpSpPr>
          <p:sp>
            <p:nvSpPr>
              <p:cNvPr id="458" name="Rectangle 153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273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9" name="Rectangle 154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352" y="173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16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LW is sneaking in past the branch!!</a:t>
            </a:r>
          </a:p>
          <a:p>
            <a:endParaRPr lang="en-US" dirty="0"/>
          </a:p>
          <a:p>
            <a:r>
              <a:rPr lang="en-US" dirty="0" smtClean="0"/>
              <a:t>How can we solve this problem?</a:t>
            </a:r>
          </a:p>
          <a:p>
            <a:endParaRPr lang="en-US" dirty="0"/>
          </a:p>
          <a:p>
            <a:r>
              <a:rPr lang="en-US" dirty="0" smtClean="0"/>
              <a:t>This is exactly why Comp Arch is so damn cool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7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Hazard Solution: Go Faster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the branch hardware in to the first cycle</a:t>
            </a:r>
          </a:p>
          <a:p>
            <a:endParaRPr lang="en-US" dirty="0"/>
          </a:p>
          <a:p>
            <a:r>
              <a:rPr lang="en-US" dirty="0" smtClean="0"/>
              <a:t>IF cycle takes </a:t>
            </a:r>
            <a:r>
              <a:rPr lang="en-US" b="1" dirty="0" smtClean="0"/>
              <a:t>MUCH</a:t>
            </a:r>
            <a:r>
              <a:rPr lang="en-US" dirty="0" smtClean="0"/>
              <a:t> longer </a:t>
            </a:r>
            <a:r>
              <a:rPr lang="en-US" dirty="0" smtClean="0"/>
              <a:t>now</a:t>
            </a:r>
          </a:p>
          <a:p>
            <a:endParaRPr lang="en-US" dirty="0"/>
          </a:p>
          <a:p>
            <a:r>
              <a:rPr lang="en-US" dirty="0" smtClean="0"/>
              <a:t>Poor Balancing</a:t>
            </a:r>
          </a:p>
          <a:p>
            <a:endParaRPr lang="en-US" dirty="0"/>
          </a:p>
          <a:p>
            <a:r>
              <a:rPr lang="en-US" dirty="0" smtClean="0"/>
              <a:t>Slows down all the other instructions!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8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Hazard Solution: 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01813"/>
          </a:xfrm>
        </p:spPr>
        <p:txBody>
          <a:bodyPr>
            <a:normAutofit/>
          </a:bodyPr>
          <a:lstStyle/>
          <a:p>
            <a:r>
              <a:rPr lang="en-US" dirty="0" smtClean="0"/>
              <a:t>Delay Fetch/Decoding the next instruction</a:t>
            </a:r>
          </a:p>
          <a:p>
            <a:r>
              <a:rPr lang="en-US" dirty="0" smtClean="0"/>
              <a:t>What is the impact on performance?</a:t>
            </a:r>
          </a:p>
        </p:txBody>
      </p:sp>
      <p:sp>
        <p:nvSpPr>
          <p:cNvPr id="316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3449638"/>
            <a:ext cx="6889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Clock</a:t>
            </a:r>
          </a:p>
        </p:txBody>
      </p:sp>
      <p:grpSp>
        <p:nvGrpSpPr>
          <p:cNvPr id="317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95288" y="3449638"/>
            <a:ext cx="7924800" cy="228600"/>
            <a:chOff x="384" y="2160"/>
            <a:chExt cx="4992" cy="144"/>
          </a:xfrm>
        </p:grpSpPr>
        <p:grpSp>
          <p:nvGrpSpPr>
            <p:cNvPr id="318" name="Group 5"/>
            <p:cNvGrpSpPr>
              <a:grpSpLocks/>
            </p:cNvGrpSpPr>
            <p:nvPr/>
          </p:nvGrpSpPr>
          <p:grpSpPr bwMode="auto">
            <a:xfrm>
              <a:off x="624" y="2160"/>
              <a:ext cx="528" cy="144"/>
              <a:chOff x="624" y="2160"/>
              <a:chExt cx="528" cy="144"/>
            </a:xfrm>
          </p:grpSpPr>
          <p:sp>
            <p:nvSpPr>
              <p:cNvPr id="361" name="Line 6"/>
              <p:cNvSpPr>
                <a:spLocks noChangeShapeType="1"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624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2" name="Line 7"/>
              <p:cNvSpPr>
                <a:spLocks noChangeShapeType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62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3" name="Line 8"/>
              <p:cNvSpPr>
                <a:spLocks noChangeShapeType="1"/>
              </p:cNvSpPr>
              <p:nvPr>
                <p:custDataLst>
                  <p:tags r:id="rId146"/>
                </p:custDataLst>
              </p:nvPr>
            </p:nvSpPr>
            <p:spPr bwMode="auto">
              <a:xfrm flipV="1">
                <a:off x="91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4" name="Line 9"/>
              <p:cNvSpPr>
                <a:spLocks noChangeShapeType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912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9" name="Group 10"/>
            <p:cNvGrpSpPr>
              <a:grpSpLocks/>
            </p:cNvGrpSpPr>
            <p:nvPr/>
          </p:nvGrpSpPr>
          <p:grpSpPr bwMode="auto">
            <a:xfrm>
              <a:off x="1152" y="2160"/>
              <a:ext cx="528" cy="144"/>
              <a:chOff x="1152" y="2160"/>
              <a:chExt cx="528" cy="144"/>
            </a:xfrm>
          </p:grpSpPr>
          <p:sp>
            <p:nvSpPr>
              <p:cNvPr id="357" name="Line 11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1152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8" name="Line 12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115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9" name="Line 13"/>
              <p:cNvSpPr>
                <a:spLocks noChangeShapeType="1"/>
              </p:cNvSpPr>
              <p:nvPr>
                <p:custDataLst>
                  <p:tags r:id="rId142"/>
                </p:custDataLst>
              </p:nvPr>
            </p:nvSpPr>
            <p:spPr bwMode="auto">
              <a:xfrm flipV="1">
                <a:off x="144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0" name="Line 14"/>
              <p:cNvSpPr>
                <a:spLocks noChangeShapeType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1440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0" name="Group 15"/>
            <p:cNvGrpSpPr>
              <a:grpSpLocks/>
            </p:cNvGrpSpPr>
            <p:nvPr/>
          </p:nvGrpSpPr>
          <p:grpSpPr bwMode="auto">
            <a:xfrm>
              <a:off x="1680" y="2160"/>
              <a:ext cx="528" cy="144"/>
              <a:chOff x="1680" y="2160"/>
              <a:chExt cx="528" cy="144"/>
            </a:xfrm>
          </p:grpSpPr>
          <p:sp>
            <p:nvSpPr>
              <p:cNvPr id="353" name="Line 16"/>
              <p:cNvSpPr>
                <a:spLocks noChangeShapeType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680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4" name="Line 17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168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5" name="Line 18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 flipV="1">
                <a:off x="196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6" name="Line 19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1968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1" name="Group 20"/>
            <p:cNvGrpSpPr>
              <a:grpSpLocks/>
            </p:cNvGrpSpPr>
            <p:nvPr/>
          </p:nvGrpSpPr>
          <p:grpSpPr bwMode="auto">
            <a:xfrm>
              <a:off x="2208" y="2160"/>
              <a:ext cx="528" cy="144"/>
              <a:chOff x="2208" y="2160"/>
              <a:chExt cx="528" cy="144"/>
            </a:xfrm>
          </p:grpSpPr>
          <p:sp>
            <p:nvSpPr>
              <p:cNvPr id="349" name="Line 21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2208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0" name="Line 22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220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1" name="Line 23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 flipV="1">
                <a:off x="249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2" name="Line 24"/>
              <p:cNvSpPr>
                <a:spLocks noChangeShapeType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249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2" name="Group 25"/>
            <p:cNvGrpSpPr>
              <a:grpSpLocks/>
            </p:cNvGrpSpPr>
            <p:nvPr/>
          </p:nvGrpSpPr>
          <p:grpSpPr bwMode="auto">
            <a:xfrm>
              <a:off x="2736" y="2160"/>
              <a:ext cx="528" cy="144"/>
              <a:chOff x="2736" y="2160"/>
              <a:chExt cx="528" cy="144"/>
            </a:xfrm>
          </p:grpSpPr>
          <p:sp>
            <p:nvSpPr>
              <p:cNvPr id="345" name="Line 26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2736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6" name="Line 27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273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7" name="Line 28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 flipV="1">
                <a:off x="302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8" name="Line 29"/>
              <p:cNvSpPr>
                <a:spLocks noChangeShapeType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302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3" name="Group 30"/>
            <p:cNvGrpSpPr>
              <a:grpSpLocks/>
            </p:cNvGrpSpPr>
            <p:nvPr/>
          </p:nvGrpSpPr>
          <p:grpSpPr bwMode="auto">
            <a:xfrm>
              <a:off x="3264" y="2160"/>
              <a:ext cx="528" cy="144"/>
              <a:chOff x="3264" y="2160"/>
              <a:chExt cx="528" cy="144"/>
            </a:xfrm>
          </p:grpSpPr>
          <p:sp>
            <p:nvSpPr>
              <p:cNvPr id="341" name="Line 31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3264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2" name="Line 32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326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3" name="Line 33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 flipV="1">
                <a:off x="355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4" name="Line 34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3552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4" name="Group 35"/>
            <p:cNvGrpSpPr>
              <a:grpSpLocks/>
            </p:cNvGrpSpPr>
            <p:nvPr/>
          </p:nvGrpSpPr>
          <p:grpSpPr bwMode="auto">
            <a:xfrm>
              <a:off x="3792" y="2160"/>
              <a:ext cx="528" cy="144"/>
              <a:chOff x="3792" y="2160"/>
              <a:chExt cx="528" cy="144"/>
            </a:xfrm>
          </p:grpSpPr>
          <p:sp>
            <p:nvSpPr>
              <p:cNvPr id="337" name="Line 36"/>
              <p:cNvSpPr>
                <a:spLocks noChangeShapeType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3792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8" name="Line 37"/>
              <p:cNvSpPr>
                <a:spLocks noChangeShapeType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379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9" name="Line 38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 flipV="1">
                <a:off x="408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0" name="Line 39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4080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5" name="Group 40"/>
            <p:cNvGrpSpPr>
              <a:grpSpLocks/>
            </p:cNvGrpSpPr>
            <p:nvPr/>
          </p:nvGrpSpPr>
          <p:grpSpPr bwMode="auto">
            <a:xfrm>
              <a:off x="4320" y="2160"/>
              <a:ext cx="528" cy="144"/>
              <a:chOff x="4320" y="2160"/>
              <a:chExt cx="528" cy="144"/>
            </a:xfrm>
          </p:grpSpPr>
          <p:sp>
            <p:nvSpPr>
              <p:cNvPr id="333" name="Line 41"/>
              <p:cNvSpPr>
                <a:spLocks noChangeShapeType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4320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4" name="Line 42"/>
              <p:cNvSpPr>
                <a:spLocks noChangeShapeType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432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5" name="Line 43"/>
              <p:cNvSpPr>
                <a:spLocks noChangeShapeType="1"/>
              </p:cNvSpPr>
              <p:nvPr>
                <p:custDataLst>
                  <p:tags r:id="rId118"/>
                </p:custDataLst>
              </p:nvPr>
            </p:nvSpPr>
            <p:spPr bwMode="auto">
              <a:xfrm flipV="1">
                <a:off x="460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6" name="Line 44"/>
              <p:cNvSpPr>
                <a:spLocks noChangeShapeType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4608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26" name="Line 45"/>
            <p:cNvSpPr>
              <a:spLocks noChangeShapeType="1"/>
            </p:cNvSpPr>
            <p:nvPr>
              <p:custDataLst>
                <p:tags r:id="rId110"/>
              </p:custDataLst>
            </p:nvPr>
          </p:nvSpPr>
          <p:spPr bwMode="auto">
            <a:xfrm>
              <a:off x="384" y="2160"/>
              <a:ext cx="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27" name="Group 46"/>
            <p:cNvGrpSpPr>
              <a:grpSpLocks/>
            </p:cNvGrpSpPr>
            <p:nvPr/>
          </p:nvGrpSpPr>
          <p:grpSpPr bwMode="auto">
            <a:xfrm>
              <a:off x="4848" y="2160"/>
              <a:ext cx="528" cy="144"/>
              <a:chOff x="4848" y="2160"/>
              <a:chExt cx="528" cy="144"/>
            </a:xfrm>
          </p:grpSpPr>
          <p:sp>
            <p:nvSpPr>
              <p:cNvPr id="329" name="Line 47"/>
              <p:cNvSpPr>
                <a:spLocks noChangeShapeType="1"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4848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0" name="Line 48"/>
              <p:cNvSpPr>
                <a:spLocks noChangeShapeType="1"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484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1" name="Line 49"/>
              <p:cNvSpPr>
                <a:spLocks noChangeShapeType="1"/>
              </p:cNvSpPr>
              <p:nvPr>
                <p:custDataLst>
                  <p:tags r:id="rId114"/>
                </p:custDataLst>
              </p:nvPr>
            </p:nvSpPr>
            <p:spPr bwMode="auto">
              <a:xfrm flipV="1">
                <a:off x="513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2" name="Line 50"/>
              <p:cNvSpPr>
                <a:spLocks noChangeShapeType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513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28" name="Line 51"/>
            <p:cNvSpPr>
              <a:spLocks noChangeShapeType="1"/>
            </p:cNvSpPr>
            <p:nvPr>
              <p:custDataLst>
                <p:tags r:id="rId111"/>
              </p:custDataLst>
            </p:nvPr>
          </p:nvSpPr>
          <p:spPr bwMode="auto">
            <a:xfrm>
              <a:off x="5376" y="2160"/>
              <a:ext cx="0" cy="1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65" name="Line 52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7762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Line 53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16144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5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1</a:t>
            </a:r>
          </a:p>
        </p:txBody>
      </p:sp>
      <p:sp>
        <p:nvSpPr>
          <p:cNvPr id="368" name="Rectangle 5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002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2</a:t>
            </a:r>
          </a:p>
        </p:txBody>
      </p:sp>
      <p:sp>
        <p:nvSpPr>
          <p:cNvPr id="369" name="Line 5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24526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Line 5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32908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Line 5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41290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Line 5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9672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Line 6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58054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Line 61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66436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Line 62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74818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Line 63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83200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6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146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3</a:t>
            </a:r>
          </a:p>
        </p:txBody>
      </p:sp>
      <p:sp>
        <p:nvSpPr>
          <p:cNvPr id="378" name="Rectangle 6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2766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4</a:t>
            </a:r>
          </a:p>
        </p:txBody>
      </p:sp>
      <p:sp>
        <p:nvSpPr>
          <p:cNvPr id="379" name="Rectangle 6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1148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5</a:t>
            </a:r>
          </a:p>
        </p:txBody>
      </p:sp>
      <p:sp>
        <p:nvSpPr>
          <p:cNvPr id="380" name="Rectangle 6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9530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6</a:t>
            </a:r>
          </a:p>
        </p:txBody>
      </p:sp>
      <p:sp>
        <p:nvSpPr>
          <p:cNvPr id="381" name="Rectangle 6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7912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7</a:t>
            </a:r>
          </a:p>
        </p:txBody>
      </p:sp>
      <p:sp>
        <p:nvSpPr>
          <p:cNvPr id="382" name="Rectangle 6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6294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8</a:t>
            </a:r>
          </a:p>
        </p:txBody>
      </p:sp>
      <p:sp>
        <p:nvSpPr>
          <p:cNvPr id="383" name="Rectangle 7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4676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9</a:t>
            </a:r>
          </a:p>
        </p:txBody>
      </p:sp>
      <p:grpSp>
        <p:nvGrpSpPr>
          <p:cNvPr id="384" name="Group 71"/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788988" y="3906838"/>
            <a:ext cx="812800" cy="333375"/>
            <a:chOff x="632" y="2448"/>
            <a:chExt cx="512" cy="210"/>
          </a:xfrm>
        </p:grpSpPr>
        <p:sp>
          <p:nvSpPr>
            <p:cNvPr id="385" name="Rectangle 72"/>
            <p:cNvSpPr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632" y="245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6" name="Rectangle 73"/>
            <p:cNvSpPr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673" y="2448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Ifetch</a:t>
              </a:r>
            </a:p>
          </p:txBody>
        </p:sp>
      </p:grpSp>
      <p:grpSp>
        <p:nvGrpSpPr>
          <p:cNvPr id="387" name="Group 74"/>
          <p:cNvGrpSpPr>
            <a:grpSpLocks/>
          </p:cNvGrpSpPr>
          <p:nvPr>
            <p:custDataLst>
              <p:tags r:id="rId23"/>
            </p:custDataLst>
          </p:nvPr>
        </p:nvGrpSpPr>
        <p:grpSpPr bwMode="auto">
          <a:xfrm>
            <a:off x="1600200" y="3906838"/>
            <a:ext cx="903288" cy="333375"/>
            <a:chOff x="1143" y="2448"/>
            <a:chExt cx="569" cy="210"/>
          </a:xfrm>
        </p:grpSpPr>
        <p:sp>
          <p:nvSpPr>
            <p:cNvPr id="388" name="Rectangle 75"/>
            <p:cNvSpPr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1160" y="245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9" name="Rectangle 76"/>
            <p:cNvSpPr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1143" y="2448"/>
              <a:ext cx="56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Reg/Dec</a:t>
              </a:r>
            </a:p>
          </p:txBody>
        </p:sp>
      </p:grpSp>
      <p:grpSp>
        <p:nvGrpSpPr>
          <p:cNvPr id="390" name="Group 77"/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3303588" y="3906838"/>
            <a:ext cx="812800" cy="333375"/>
            <a:chOff x="2273" y="1444"/>
            <a:chExt cx="512" cy="210"/>
          </a:xfrm>
        </p:grpSpPr>
        <p:sp>
          <p:nvSpPr>
            <p:cNvPr id="391" name="Rectangle 78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2273" y="1452"/>
              <a:ext cx="512" cy="176"/>
            </a:xfrm>
            <a:prstGeom prst="rect">
              <a:avLst/>
            </a:prstGeom>
            <a:noFill/>
            <a:ln w="254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" name="Rectangle 79"/>
            <p:cNvSpPr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2352" y="1444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charset="0"/>
                </a:rPr>
                <a:t>Mem</a:t>
              </a:r>
            </a:p>
          </p:txBody>
        </p:sp>
      </p:grpSp>
      <p:grpSp>
        <p:nvGrpSpPr>
          <p:cNvPr id="393" name="Group 80"/>
          <p:cNvGrpSpPr>
            <a:grpSpLocks/>
          </p:cNvGrpSpPr>
          <p:nvPr>
            <p:custDataLst>
              <p:tags r:id="rId25"/>
            </p:custDataLst>
          </p:nvPr>
        </p:nvGrpSpPr>
        <p:grpSpPr bwMode="auto">
          <a:xfrm>
            <a:off x="4141788" y="3906838"/>
            <a:ext cx="812800" cy="333375"/>
            <a:chOff x="2744" y="2448"/>
            <a:chExt cx="512" cy="210"/>
          </a:xfrm>
        </p:grpSpPr>
        <p:sp>
          <p:nvSpPr>
            <p:cNvPr id="394" name="Rectangle 81"/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2744" y="245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5" name="Rectangle 82"/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2823" y="2448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Wr</a:t>
              </a:r>
            </a:p>
          </p:txBody>
        </p:sp>
      </p:grpSp>
      <p:sp>
        <p:nvSpPr>
          <p:cNvPr id="396" name="Rectangle 83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6200" y="3906838"/>
            <a:ext cx="7683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R-type</a:t>
            </a:r>
          </a:p>
        </p:txBody>
      </p:sp>
      <p:grpSp>
        <p:nvGrpSpPr>
          <p:cNvPr id="397" name="Group 84"/>
          <p:cNvGrpSpPr>
            <a:grpSpLocks/>
          </p:cNvGrpSpPr>
          <p:nvPr>
            <p:custDataLst>
              <p:tags r:id="rId27"/>
            </p:custDataLst>
          </p:nvPr>
        </p:nvGrpSpPr>
        <p:grpSpPr bwMode="auto">
          <a:xfrm>
            <a:off x="1627188" y="4364038"/>
            <a:ext cx="812800" cy="333375"/>
            <a:chOff x="1160" y="2736"/>
            <a:chExt cx="512" cy="210"/>
          </a:xfrm>
        </p:grpSpPr>
        <p:sp>
          <p:nvSpPr>
            <p:cNvPr id="398" name="Rectangle 85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1160" y="2744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9" name="Rectangle 86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1201" y="2736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Ifetch</a:t>
              </a:r>
            </a:p>
          </p:txBody>
        </p:sp>
      </p:grpSp>
      <p:grpSp>
        <p:nvGrpSpPr>
          <p:cNvPr id="400" name="Group 87"/>
          <p:cNvGrpSpPr>
            <a:grpSpLocks/>
          </p:cNvGrpSpPr>
          <p:nvPr>
            <p:custDataLst>
              <p:tags r:id="rId28"/>
            </p:custDataLst>
          </p:nvPr>
        </p:nvGrpSpPr>
        <p:grpSpPr bwMode="auto">
          <a:xfrm>
            <a:off x="2438400" y="4364038"/>
            <a:ext cx="903288" cy="333375"/>
            <a:chOff x="1671" y="2736"/>
            <a:chExt cx="569" cy="210"/>
          </a:xfrm>
        </p:grpSpPr>
        <p:sp>
          <p:nvSpPr>
            <p:cNvPr id="401" name="Rectangle 88"/>
            <p:cNvSpPr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1688" y="2744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2" name="Rectangle 89"/>
            <p:cNvSpPr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1671" y="2736"/>
              <a:ext cx="56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Reg/Dec</a:t>
              </a:r>
            </a:p>
          </p:txBody>
        </p:sp>
      </p:grpSp>
      <p:grpSp>
        <p:nvGrpSpPr>
          <p:cNvPr id="403" name="Group 90"/>
          <p:cNvGrpSpPr>
            <a:grpSpLocks/>
          </p:cNvGrpSpPr>
          <p:nvPr>
            <p:custDataLst>
              <p:tags r:id="rId29"/>
            </p:custDataLst>
          </p:nvPr>
        </p:nvGrpSpPr>
        <p:grpSpPr bwMode="auto">
          <a:xfrm>
            <a:off x="4141788" y="4364038"/>
            <a:ext cx="812800" cy="333375"/>
            <a:chOff x="2801" y="1732"/>
            <a:chExt cx="512" cy="210"/>
          </a:xfrm>
        </p:grpSpPr>
        <p:sp>
          <p:nvSpPr>
            <p:cNvPr id="404" name="Rectangle 91"/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2801" y="1740"/>
              <a:ext cx="512" cy="176"/>
            </a:xfrm>
            <a:prstGeom prst="rect">
              <a:avLst/>
            </a:prstGeom>
            <a:noFill/>
            <a:ln w="254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5" name="Rectangle 92"/>
            <p:cNvSpPr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2880" y="1732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charset="0"/>
                </a:rPr>
                <a:t>Mem</a:t>
              </a:r>
            </a:p>
          </p:txBody>
        </p:sp>
      </p:grpSp>
      <p:grpSp>
        <p:nvGrpSpPr>
          <p:cNvPr id="406" name="Group 93"/>
          <p:cNvGrpSpPr>
            <a:grpSpLocks/>
          </p:cNvGrpSpPr>
          <p:nvPr>
            <p:custDataLst>
              <p:tags r:id="rId30"/>
            </p:custDataLst>
          </p:nvPr>
        </p:nvGrpSpPr>
        <p:grpSpPr bwMode="auto">
          <a:xfrm>
            <a:off x="4979988" y="4364038"/>
            <a:ext cx="812800" cy="333375"/>
            <a:chOff x="3329" y="1732"/>
            <a:chExt cx="512" cy="210"/>
          </a:xfrm>
        </p:grpSpPr>
        <p:sp>
          <p:nvSpPr>
            <p:cNvPr id="407" name="Rectangle 94"/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3329" y="1740"/>
              <a:ext cx="512" cy="176"/>
            </a:xfrm>
            <a:prstGeom prst="rect">
              <a:avLst/>
            </a:prstGeom>
            <a:noFill/>
            <a:ln w="254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8" name="Rectangle 95"/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3408" y="1732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charset="0"/>
                </a:rPr>
                <a:t>Wr</a:t>
              </a:r>
            </a:p>
          </p:txBody>
        </p:sp>
      </p:grpSp>
      <p:sp>
        <p:nvSpPr>
          <p:cNvPr id="409" name="Rectangle 96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838200" y="4364038"/>
            <a:ext cx="4968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beq</a:t>
            </a:r>
          </a:p>
        </p:txBody>
      </p:sp>
      <p:grpSp>
        <p:nvGrpSpPr>
          <p:cNvPr id="410" name="Group 97"/>
          <p:cNvGrpSpPr>
            <a:grpSpLocks/>
          </p:cNvGrpSpPr>
          <p:nvPr>
            <p:custDataLst>
              <p:tags r:id="rId32"/>
            </p:custDataLst>
          </p:nvPr>
        </p:nvGrpSpPr>
        <p:grpSpPr bwMode="auto">
          <a:xfrm>
            <a:off x="3313113" y="5287963"/>
            <a:ext cx="812800" cy="333375"/>
            <a:chOff x="1688" y="3024"/>
            <a:chExt cx="512" cy="210"/>
          </a:xfrm>
        </p:grpSpPr>
        <p:sp>
          <p:nvSpPr>
            <p:cNvPr id="411" name="Rectangle 98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1688" y="3032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2" name="Rectangle 99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1729" y="3024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Ifetch</a:t>
              </a:r>
            </a:p>
          </p:txBody>
        </p:sp>
      </p:grpSp>
      <p:grpSp>
        <p:nvGrpSpPr>
          <p:cNvPr id="413" name="Group 100"/>
          <p:cNvGrpSpPr>
            <a:grpSpLocks/>
          </p:cNvGrpSpPr>
          <p:nvPr>
            <p:custDataLst>
              <p:tags r:id="rId33"/>
            </p:custDataLst>
          </p:nvPr>
        </p:nvGrpSpPr>
        <p:grpSpPr bwMode="auto">
          <a:xfrm>
            <a:off x="4124325" y="5287963"/>
            <a:ext cx="903288" cy="333375"/>
            <a:chOff x="2199" y="3024"/>
            <a:chExt cx="569" cy="210"/>
          </a:xfrm>
        </p:grpSpPr>
        <p:sp>
          <p:nvSpPr>
            <p:cNvPr id="414" name="Rectangle 101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2216" y="3032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Rectangle 102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2199" y="3024"/>
              <a:ext cx="56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Reg/Dec</a:t>
              </a:r>
            </a:p>
          </p:txBody>
        </p:sp>
      </p:grpSp>
      <p:grpSp>
        <p:nvGrpSpPr>
          <p:cNvPr id="416" name="Group 103"/>
          <p:cNvGrpSpPr>
            <a:grpSpLocks/>
          </p:cNvGrpSpPr>
          <p:nvPr>
            <p:custDataLst>
              <p:tags r:id="rId34"/>
            </p:custDataLst>
          </p:nvPr>
        </p:nvGrpSpPr>
        <p:grpSpPr bwMode="auto">
          <a:xfrm>
            <a:off x="4989513" y="5287963"/>
            <a:ext cx="812800" cy="333375"/>
            <a:chOff x="2744" y="3024"/>
            <a:chExt cx="512" cy="210"/>
          </a:xfrm>
        </p:grpSpPr>
        <p:sp>
          <p:nvSpPr>
            <p:cNvPr id="417" name="Rectangle 104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2744" y="3032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Rectangle 105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2823" y="3024"/>
              <a:ext cx="37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Exec</a:t>
              </a:r>
            </a:p>
          </p:txBody>
        </p:sp>
      </p:grpSp>
      <p:grpSp>
        <p:nvGrpSpPr>
          <p:cNvPr id="419" name="Group 106"/>
          <p:cNvGrpSpPr>
            <a:grpSpLocks/>
          </p:cNvGrpSpPr>
          <p:nvPr>
            <p:custDataLst>
              <p:tags r:id="rId35"/>
            </p:custDataLst>
          </p:nvPr>
        </p:nvGrpSpPr>
        <p:grpSpPr bwMode="auto">
          <a:xfrm>
            <a:off x="5827713" y="5287963"/>
            <a:ext cx="812800" cy="333375"/>
            <a:chOff x="3272" y="3024"/>
            <a:chExt cx="512" cy="210"/>
          </a:xfrm>
        </p:grpSpPr>
        <p:sp>
          <p:nvSpPr>
            <p:cNvPr id="420" name="Rectangle 107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3272" y="3032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Rectangle 108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3351" y="3024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Mem</a:t>
              </a:r>
            </a:p>
          </p:txBody>
        </p:sp>
      </p:grpSp>
      <p:grpSp>
        <p:nvGrpSpPr>
          <p:cNvPr id="422" name="Group 109"/>
          <p:cNvGrpSpPr>
            <a:grpSpLocks/>
          </p:cNvGrpSpPr>
          <p:nvPr>
            <p:custDataLst>
              <p:tags r:id="rId36"/>
            </p:custDataLst>
          </p:nvPr>
        </p:nvGrpSpPr>
        <p:grpSpPr bwMode="auto">
          <a:xfrm>
            <a:off x="6665913" y="5287963"/>
            <a:ext cx="812800" cy="333375"/>
            <a:chOff x="3800" y="3024"/>
            <a:chExt cx="512" cy="210"/>
          </a:xfrm>
        </p:grpSpPr>
        <p:sp>
          <p:nvSpPr>
            <p:cNvPr id="423" name="Rectangle 110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3800" y="3032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Rectangle 111"/>
            <p:cNvSpPr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3879" y="3024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Wr</a:t>
              </a:r>
            </a:p>
          </p:txBody>
        </p:sp>
      </p:grpSp>
      <p:grpSp>
        <p:nvGrpSpPr>
          <p:cNvPr id="425" name="Group 113"/>
          <p:cNvGrpSpPr>
            <a:grpSpLocks/>
          </p:cNvGrpSpPr>
          <p:nvPr>
            <p:custDataLst>
              <p:tags r:id="rId37"/>
            </p:custDataLst>
          </p:nvPr>
        </p:nvGrpSpPr>
        <p:grpSpPr bwMode="auto">
          <a:xfrm>
            <a:off x="4151313" y="5745163"/>
            <a:ext cx="812800" cy="333375"/>
            <a:chOff x="2216" y="3312"/>
            <a:chExt cx="512" cy="210"/>
          </a:xfrm>
        </p:grpSpPr>
        <p:sp>
          <p:nvSpPr>
            <p:cNvPr id="426" name="Rectangle 114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2216" y="3320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Rectangle 115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2257" y="3312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Ifetch</a:t>
              </a:r>
            </a:p>
          </p:txBody>
        </p:sp>
      </p:grpSp>
      <p:grpSp>
        <p:nvGrpSpPr>
          <p:cNvPr id="428" name="Group 116"/>
          <p:cNvGrpSpPr>
            <a:grpSpLocks/>
          </p:cNvGrpSpPr>
          <p:nvPr>
            <p:custDataLst>
              <p:tags r:id="rId38"/>
            </p:custDataLst>
          </p:nvPr>
        </p:nvGrpSpPr>
        <p:grpSpPr bwMode="auto">
          <a:xfrm>
            <a:off x="4962525" y="5745163"/>
            <a:ext cx="903288" cy="333375"/>
            <a:chOff x="2727" y="3312"/>
            <a:chExt cx="569" cy="210"/>
          </a:xfrm>
        </p:grpSpPr>
        <p:sp>
          <p:nvSpPr>
            <p:cNvPr id="429" name="Rectangle 117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2744" y="3320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Rectangle 118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2727" y="3312"/>
              <a:ext cx="56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Reg/Dec</a:t>
              </a:r>
            </a:p>
          </p:txBody>
        </p:sp>
      </p:grpSp>
      <p:grpSp>
        <p:nvGrpSpPr>
          <p:cNvPr id="431" name="Group 119"/>
          <p:cNvGrpSpPr>
            <a:grpSpLocks/>
          </p:cNvGrpSpPr>
          <p:nvPr>
            <p:custDataLst>
              <p:tags r:id="rId39"/>
            </p:custDataLst>
          </p:nvPr>
        </p:nvGrpSpPr>
        <p:grpSpPr bwMode="auto">
          <a:xfrm>
            <a:off x="6665913" y="5745163"/>
            <a:ext cx="812800" cy="333375"/>
            <a:chOff x="3857" y="2308"/>
            <a:chExt cx="512" cy="210"/>
          </a:xfrm>
        </p:grpSpPr>
        <p:sp>
          <p:nvSpPr>
            <p:cNvPr id="432" name="Rectangle 120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3857" y="2316"/>
              <a:ext cx="512" cy="176"/>
            </a:xfrm>
            <a:prstGeom prst="rect">
              <a:avLst/>
            </a:prstGeom>
            <a:noFill/>
            <a:ln w="254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Rectangle 121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3936" y="2308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charset="0"/>
                </a:rPr>
                <a:t>Mem</a:t>
              </a:r>
            </a:p>
          </p:txBody>
        </p:sp>
      </p:grpSp>
      <p:grpSp>
        <p:nvGrpSpPr>
          <p:cNvPr id="434" name="Group 122"/>
          <p:cNvGrpSpPr>
            <a:grpSpLocks/>
          </p:cNvGrpSpPr>
          <p:nvPr>
            <p:custDataLst>
              <p:tags r:id="rId40"/>
            </p:custDataLst>
          </p:nvPr>
        </p:nvGrpSpPr>
        <p:grpSpPr bwMode="auto">
          <a:xfrm>
            <a:off x="7504113" y="5745163"/>
            <a:ext cx="812800" cy="333375"/>
            <a:chOff x="4328" y="3312"/>
            <a:chExt cx="512" cy="210"/>
          </a:xfrm>
        </p:grpSpPr>
        <p:sp>
          <p:nvSpPr>
            <p:cNvPr id="435" name="Rectangle 123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4328" y="3320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Rectangle 124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4407" y="3312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Wr</a:t>
              </a:r>
            </a:p>
          </p:txBody>
        </p:sp>
      </p:grpSp>
      <p:sp>
        <p:nvSpPr>
          <p:cNvPr id="437" name="Rectangle 125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438525" y="5745163"/>
            <a:ext cx="7683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R-type</a:t>
            </a:r>
          </a:p>
        </p:txBody>
      </p:sp>
      <p:grpSp>
        <p:nvGrpSpPr>
          <p:cNvPr id="438" name="Group 126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4989513" y="6202363"/>
            <a:ext cx="812800" cy="333375"/>
            <a:chOff x="2744" y="3600"/>
            <a:chExt cx="512" cy="210"/>
          </a:xfrm>
        </p:grpSpPr>
        <p:sp>
          <p:nvSpPr>
            <p:cNvPr id="439" name="Rectangle 127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2744" y="3608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0" name="Rectangle 128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2785" y="3600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Ifetch</a:t>
              </a:r>
            </a:p>
          </p:txBody>
        </p:sp>
      </p:grpSp>
      <p:grpSp>
        <p:nvGrpSpPr>
          <p:cNvPr id="441" name="Group 129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5800725" y="6202363"/>
            <a:ext cx="903288" cy="333375"/>
            <a:chOff x="3255" y="3600"/>
            <a:chExt cx="569" cy="210"/>
          </a:xfrm>
        </p:grpSpPr>
        <p:sp>
          <p:nvSpPr>
            <p:cNvPr id="442" name="Rectangle 130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3272" y="3608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3" name="Rectangle 131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3255" y="3600"/>
              <a:ext cx="56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Reg/Dec</a:t>
              </a:r>
            </a:p>
          </p:txBody>
        </p:sp>
      </p:grpSp>
      <p:grpSp>
        <p:nvGrpSpPr>
          <p:cNvPr id="444" name="Group 132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>
            <a:off x="7504113" y="6202363"/>
            <a:ext cx="812800" cy="333375"/>
            <a:chOff x="4385" y="2596"/>
            <a:chExt cx="512" cy="210"/>
          </a:xfrm>
        </p:grpSpPr>
        <p:sp>
          <p:nvSpPr>
            <p:cNvPr id="445" name="Rectangle 133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4385" y="2604"/>
              <a:ext cx="512" cy="176"/>
            </a:xfrm>
            <a:prstGeom prst="rect">
              <a:avLst/>
            </a:prstGeom>
            <a:noFill/>
            <a:ln w="254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Rectangle 134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4464" y="2596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charset="0"/>
                </a:rPr>
                <a:t>Mem</a:t>
              </a:r>
            </a:p>
          </p:txBody>
        </p:sp>
      </p:grpSp>
      <p:grpSp>
        <p:nvGrpSpPr>
          <p:cNvPr id="447" name="Group 135"/>
          <p:cNvGrpSpPr>
            <a:grpSpLocks/>
          </p:cNvGrpSpPr>
          <p:nvPr>
            <p:custDataLst>
              <p:tags r:id="rId45"/>
            </p:custDataLst>
          </p:nvPr>
        </p:nvGrpSpPr>
        <p:grpSpPr bwMode="auto">
          <a:xfrm>
            <a:off x="8342313" y="6202363"/>
            <a:ext cx="812800" cy="333375"/>
            <a:chOff x="4856" y="3600"/>
            <a:chExt cx="512" cy="210"/>
          </a:xfrm>
        </p:grpSpPr>
        <p:sp>
          <p:nvSpPr>
            <p:cNvPr id="448" name="Rectangle 136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856" y="3608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Rectangle 137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4935" y="3600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Wr</a:t>
              </a:r>
            </a:p>
          </p:txBody>
        </p:sp>
      </p:grpSp>
      <p:sp>
        <p:nvSpPr>
          <p:cNvPr id="450" name="Rectangle 138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276725" y="6202363"/>
            <a:ext cx="7683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R-type</a:t>
            </a:r>
          </a:p>
        </p:txBody>
      </p:sp>
      <p:sp>
        <p:nvSpPr>
          <p:cNvPr id="451" name="Line 139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 flipV="1">
            <a:off x="6643688" y="3754438"/>
            <a:ext cx="0" cy="15081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2" name="Line 140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 flipV="1">
            <a:off x="8320088" y="3754438"/>
            <a:ext cx="0" cy="19764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3" name="Line 141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 flipV="1">
            <a:off x="5805488" y="3754438"/>
            <a:ext cx="0" cy="533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4" name="Line 142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 flipV="1">
            <a:off x="7481888" y="3754438"/>
            <a:ext cx="0" cy="15081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55" name="Group 143"/>
          <p:cNvGrpSpPr>
            <a:grpSpLocks/>
          </p:cNvGrpSpPr>
          <p:nvPr>
            <p:custDataLst>
              <p:tags r:id="rId51"/>
            </p:custDataLst>
          </p:nvPr>
        </p:nvGrpSpPr>
        <p:grpSpPr bwMode="auto">
          <a:xfrm>
            <a:off x="5827713" y="5745163"/>
            <a:ext cx="812800" cy="333375"/>
            <a:chOff x="3272" y="3312"/>
            <a:chExt cx="512" cy="210"/>
          </a:xfrm>
        </p:grpSpPr>
        <p:sp>
          <p:nvSpPr>
            <p:cNvPr id="456" name="Rectangle 144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3272" y="3320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Rectangle 145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3351" y="3312"/>
              <a:ext cx="37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Exec</a:t>
              </a:r>
            </a:p>
          </p:txBody>
        </p:sp>
      </p:grpSp>
      <p:grpSp>
        <p:nvGrpSpPr>
          <p:cNvPr id="458" name="Group 146"/>
          <p:cNvGrpSpPr>
            <a:grpSpLocks/>
          </p:cNvGrpSpPr>
          <p:nvPr>
            <p:custDataLst>
              <p:tags r:id="rId52"/>
            </p:custDataLst>
          </p:nvPr>
        </p:nvGrpSpPr>
        <p:grpSpPr bwMode="auto">
          <a:xfrm>
            <a:off x="6665913" y="6202363"/>
            <a:ext cx="812800" cy="333375"/>
            <a:chOff x="3800" y="3600"/>
            <a:chExt cx="512" cy="210"/>
          </a:xfrm>
        </p:grpSpPr>
        <p:sp>
          <p:nvSpPr>
            <p:cNvPr id="459" name="Rectangle 147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800" y="3608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Rectangle 148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879" y="3600"/>
              <a:ext cx="37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Exec</a:t>
              </a:r>
            </a:p>
          </p:txBody>
        </p:sp>
      </p:grpSp>
      <p:grpSp>
        <p:nvGrpSpPr>
          <p:cNvPr id="461" name="Group 149"/>
          <p:cNvGrpSpPr>
            <a:grpSpLocks/>
          </p:cNvGrpSpPr>
          <p:nvPr>
            <p:custDataLst>
              <p:tags r:id="rId53"/>
            </p:custDataLst>
          </p:nvPr>
        </p:nvGrpSpPr>
        <p:grpSpPr bwMode="auto">
          <a:xfrm>
            <a:off x="2465388" y="3906838"/>
            <a:ext cx="812800" cy="333375"/>
            <a:chOff x="1688" y="2448"/>
            <a:chExt cx="512" cy="210"/>
          </a:xfrm>
        </p:grpSpPr>
        <p:sp>
          <p:nvSpPr>
            <p:cNvPr id="462" name="Rectangle 150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1688" y="245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Rectangle 151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1767" y="2448"/>
              <a:ext cx="37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Exec</a:t>
              </a:r>
            </a:p>
          </p:txBody>
        </p:sp>
      </p:grpSp>
      <p:grpSp>
        <p:nvGrpSpPr>
          <p:cNvPr id="464" name="Group 152"/>
          <p:cNvGrpSpPr>
            <a:grpSpLocks/>
          </p:cNvGrpSpPr>
          <p:nvPr>
            <p:custDataLst>
              <p:tags r:id="rId54"/>
            </p:custDataLst>
          </p:nvPr>
        </p:nvGrpSpPr>
        <p:grpSpPr bwMode="auto">
          <a:xfrm>
            <a:off x="3303588" y="4364038"/>
            <a:ext cx="812800" cy="333375"/>
            <a:chOff x="2273" y="1732"/>
            <a:chExt cx="512" cy="210"/>
          </a:xfrm>
        </p:grpSpPr>
        <p:sp>
          <p:nvSpPr>
            <p:cNvPr id="465" name="Rectangle 153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2273" y="1740"/>
              <a:ext cx="512" cy="176"/>
            </a:xfrm>
            <a:prstGeom prst="rect">
              <a:avLst/>
            </a:prstGeom>
            <a:noFill/>
            <a:ln w="254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Rectangle 154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2352" y="1732"/>
              <a:ext cx="37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charset="0"/>
                </a:rPr>
                <a:t>Exec</a:t>
              </a:r>
            </a:p>
          </p:txBody>
        </p:sp>
      </p:grpSp>
      <p:sp>
        <p:nvSpPr>
          <p:cNvPr id="467" name="AutoShape 209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719763" y="4757738"/>
            <a:ext cx="984250" cy="488950"/>
          </a:xfrm>
          <a:prstGeom prst="cloudCallout">
            <a:avLst>
              <a:gd name="adj1" fmla="val -143653"/>
              <a:gd name="adj2" fmla="val -1915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Bubble</a:t>
            </a:r>
          </a:p>
        </p:txBody>
      </p:sp>
      <p:sp>
        <p:nvSpPr>
          <p:cNvPr id="468" name="AutoShape 208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903787" y="4757738"/>
            <a:ext cx="962025" cy="488950"/>
          </a:xfrm>
          <a:prstGeom prst="cloudCallout">
            <a:avLst>
              <a:gd name="adj1" fmla="val -316037"/>
              <a:gd name="adj2" fmla="val 12014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Bubble</a:t>
            </a:r>
          </a:p>
        </p:txBody>
      </p:sp>
      <p:sp>
        <p:nvSpPr>
          <p:cNvPr id="469" name="AutoShape 207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4086225" y="4757738"/>
            <a:ext cx="968376" cy="488950"/>
          </a:xfrm>
          <a:prstGeom prst="cloudCallout">
            <a:avLst>
              <a:gd name="adj1" fmla="val -143653"/>
              <a:gd name="adj2" fmla="val -1915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Bubble</a:t>
            </a:r>
          </a:p>
        </p:txBody>
      </p:sp>
      <p:sp>
        <p:nvSpPr>
          <p:cNvPr id="470" name="AutoShape 206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3268663" y="4757738"/>
            <a:ext cx="998538" cy="488950"/>
          </a:xfrm>
          <a:prstGeom prst="cloudCallout">
            <a:avLst>
              <a:gd name="adj1" fmla="val -116208"/>
              <a:gd name="adj2" fmla="val -8769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Bubble</a:t>
            </a:r>
          </a:p>
        </p:txBody>
      </p:sp>
      <p:sp>
        <p:nvSpPr>
          <p:cNvPr id="471" name="AutoShape 204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2451100" y="4757738"/>
            <a:ext cx="925513" cy="488950"/>
          </a:xfrm>
          <a:prstGeom prst="cloudCallout">
            <a:avLst>
              <a:gd name="adj1" fmla="val -62523"/>
              <a:gd name="adj2" fmla="val -60713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Stall</a:t>
            </a:r>
          </a:p>
        </p:txBody>
      </p:sp>
    </p:spTree>
    <p:extLst>
      <p:ext uri="{BB962C8B-B14F-4D97-AF65-F5344CB8AC3E}">
        <p14:creationId xmlns:p14="http://schemas.microsoft.com/office/powerpoint/2010/main" val="176027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b10000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Pipelining Hazards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2014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Hazard Solution: Embrace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Re-define not as a hazard, but as a feature!</a:t>
            </a:r>
          </a:p>
          <a:p>
            <a:endParaRPr lang="en-US" dirty="0"/>
          </a:p>
          <a:p>
            <a:r>
              <a:rPr lang="en-US" dirty="0" smtClean="0"/>
              <a:t>Compiler moves an instruction in to the “Branch Delay Slot”</a:t>
            </a:r>
          </a:p>
          <a:p>
            <a:endParaRPr lang="en-US" dirty="0"/>
          </a:p>
          <a:p>
            <a:r>
              <a:rPr lang="en-US" dirty="0" smtClean="0"/>
              <a:t>Very common in embedded / DSP processors</a:t>
            </a:r>
          </a:p>
          <a:p>
            <a:pPr lvl="1"/>
            <a:r>
              <a:rPr lang="en-US" dirty="0" smtClean="0"/>
              <a:t>Total control over instruction set / compiler / etc</a:t>
            </a:r>
          </a:p>
        </p:txBody>
      </p:sp>
    </p:spTree>
    <p:extLst>
      <p:ext uri="{BB962C8B-B14F-4D97-AF65-F5344CB8AC3E}">
        <p14:creationId xmlns:p14="http://schemas.microsoft.com/office/powerpoint/2010/main" val="155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Hazard Solution: </a:t>
            </a:r>
            <a:r>
              <a:rPr lang="en-US" dirty="0" err="1" smtClean="0"/>
              <a:t>Guess&amp;Check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Easier to beg forgiveness than ask permission</a:t>
            </a:r>
          </a:p>
          <a:p>
            <a:pPr lvl="1"/>
            <a:r>
              <a:rPr lang="en-US" dirty="0" smtClean="0"/>
              <a:t>Make an assumption, execute accordingly</a:t>
            </a:r>
          </a:p>
          <a:p>
            <a:pPr lvl="1"/>
            <a:r>
              <a:rPr lang="en-US" dirty="0" smtClean="0"/>
              <a:t>If it was wrong, abort the </a:t>
            </a:r>
            <a:r>
              <a:rPr lang="en-US" b="1" dirty="0" smtClean="0"/>
              <a:t>speculative</a:t>
            </a:r>
            <a:r>
              <a:rPr lang="en-US" dirty="0" smtClean="0"/>
              <a:t> instructions</a:t>
            </a:r>
          </a:p>
          <a:p>
            <a:pPr lvl="1"/>
            <a:endParaRPr lang="en-US" dirty="0" smtClean="0"/>
          </a:p>
          <a:p>
            <a:pPr algn="ctr">
              <a:buNone/>
            </a:pP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 shall be telling this with a sigh</a:t>
            </a:r>
            <a:b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Somewhere ages and ages hence:</a:t>
            </a:r>
            <a:b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Two roads diverged in a wood, and I,</a:t>
            </a:r>
            <a:b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 took the one less traveled by,</a:t>
            </a:r>
            <a:b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 that has made all the difference. </a:t>
            </a:r>
          </a:p>
          <a:p>
            <a:pPr algn="ctr">
              <a:buNone/>
            </a:pP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	- Robert Frost</a:t>
            </a:r>
          </a:p>
        </p:txBody>
      </p:sp>
    </p:spTree>
    <p:extLst>
      <p:ext uri="{BB962C8B-B14F-4D97-AF65-F5344CB8AC3E}">
        <p14:creationId xmlns:p14="http://schemas.microsoft.com/office/powerpoint/2010/main" val="26554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Hazard: </a:t>
            </a:r>
            <a:r>
              <a:rPr lang="en-US" dirty="0" err="1" smtClean="0"/>
              <a:t>Guess&amp;Check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pick which way to go?</a:t>
            </a:r>
          </a:p>
          <a:p>
            <a:endParaRPr lang="en-US" dirty="0" smtClean="0"/>
          </a:p>
          <a:p>
            <a:r>
              <a:rPr lang="en-US" dirty="0" smtClean="0"/>
              <a:t>Invent a scheme, apply it to example code</a:t>
            </a:r>
          </a:p>
          <a:p>
            <a:pPr lvl="1"/>
            <a:r>
              <a:rPr lang="en-US" dirty="0" smtClean="0"/>
              <a:t>How many did you get right?</a:t>
            </a:r>
          </a:p>
          <a:p>
            <a:pPr lvl="1"/>
            <a:r>
              <a:rPr lang="en-US" dirty="0" smtClean="0"/>
              <a:t>Does the nature of the code matter?</a:t>
            </a:r>
          </a:p>
          <a:p>
            <a:pPr lvl="1"/>
            <a:r>
              <a:rPr lang="en-US" dirty="0" smtClean="0"/>
              <a:t>Does the nature of the inputs matter?</a:t>
            </a:r>
          </a:p>
          <a:p>
            <a:endParaRPr lang="en-US" dirty="0" smtClean="0"/>
          </a:p>
          <a:p>
            <a:r>
              <a:rPr lang="en-US" dirty="0" smtClean="0"/>
              <a:t>How would this be implemented in HW?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Hazard: </a:t>
            </a:r>
            <a:r>
              <a:rPr lang="en-US" dirty="0" err="1" smtClean="0"/>
              <a:t>Guess&amp;Check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num_positive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sensor_values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length;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sensor_values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&gt;0)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num += 1;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num;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Branchless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ARM supports </a:t>
            </a:r>
            <a:r>
              <a:rPr lang="en-US" b="1" dirty="0" smtClean="0"/>
              <a:t>conditional execution</a:t>
            </a:r>
            <a:endParaRPr lang="en-US" dirty="0" smtClean="0"/>
          </a:p>
          <a:p>
            <a:r>
              <a:rPr lang="en-US" dirty="0" smtClean="0"/>
              <a:t>Instructions </a:t>
            </a:r>
            <a:r>
              <a:rPr lang="en-US" b="1" dirty="0" smtClean="0"/>
              <a:t>optionally</a:t>
            </a:r>
            <a:r>
              <a:rPr lang="en-US" dirty="0" smtClean="0"/>
              <a:t> update status flags</a:t>
            </a:r>
          </a:p>
          <a:p>
            <a:r>
              <a:rPr lang="en-US" dirty="0" smtClean="0"/>
              <a:t>Instructions execute only if flags match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863181"/>
            <a:ext cx="8229600" cy="226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CMP r0, #'A'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(c == 'A' </a:t>
            </a:r>
            <a:endParaRPr lang="pt-BR" dirty="0" smtClean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CMPNE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r0, #'B'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c == 'B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MOVEQ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r1, #1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3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Branchless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ARM supports </a:t>
            </a:r>
            <a:r>
              <a:rPr lang="en-US" b="1" dirty="0" smtClean="0"/>
              <a:t>conditional execution</a:t>
            </a:r>
            <a:endParaRPr lang="en-US" dirty="0" smtClean="0"/>
          </a:p>
          <a:p>
            <a:r>
              <a:rPr lang="en-US" dirty="0" smtClean="0"/>
              <a:t>Instructions </a:t>
            </a:r>
            <a:r>
              <a:rPr lang="en-US" b="1" dirty="0" smtClean="0"/>
              <a:t>optionally</a:t>
            </a:r>
            <a:r>
              <a:rPr lang="en-US" dirty="0" smtClean="0"/>
              <a:t> update status flags</a:t>
            </a:r>
          </a:p>
          <a:p>
            <a:r>
              <a:rPr lang="en-US" dirty="0" smtClean="0"/>
              <a:t>Instructions execute only if flags match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863181"/>
            <a:ext cx="8229600" cy="226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CMP r0, #'A'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(c == 'A' </a:t>
            </a:r>
            <a:endParaRPr lang="pt-BR" dirty="0" smtClean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r0, #'B'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c == 'B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r1, #1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Hazard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Penalty is Architecture Dependant</a:t>
            </a:r>
          </a:p>
          <a:p>
            <a:pPr lvl="1"/>
            <a:r>
              <a:rPr lang="en-US" dirty="0" smtClean="0"/>
              <a:t>We reduced BEQ from 3 to 1 with extra hardware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Uncertainty is expensive</a:t>
            </a:r>
          </a:p>
          <a:p>
            <a:pPr lvl="1"/>
            <a:r>
              <a:rPr lang="en-US" dirty="0" smtClean="0"/>
              <a:t>Stalling costs time</a:t>
            </a:r>
          </a:p>
          <a:p>
            <a:pPr lvl="1"/>
            <a:r>
              <a:rPr lang="en-US" dirty="0" smtClean="0"/>
              <a:t>Predicting costs power and area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happens with the following code?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add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$t1, $t2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sub $t3,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$t4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and $t5,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$t7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or $t8,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$s0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xor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 $s1,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$s2</a:t>
            </a:r>
          </a:p>
          <a:p>
            <a:pPr lvl="1">
              <a:buNone/>
            </a:pPr>
            <a:endParaRPr lang="en-US" dirty="0" smtClean="0">
              <a:ea typeface="ＭＳ Ｐゴシック" pitchFamily="-110" charset="-128"/>
            </a:endParaRPr>
          </a:p>
          <a:p>
            <a:endParaRPr lang="en-US" dirty="0"/>
          </a:p>
        </p:txBody>
      </p:sp>
      <p:grpSp>
        <p:nvGrpSpPr>
          <p:cNvPr id="157" name="Group 17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81000" y="3657600"/>
            <a:ext cx="8320088" cy="3000375"/>
            <a:chOff x="216" y="1927"/>
            <a:chExt cx="5241" cy="1890"/>
          </a:xfrm>
        </p:grpSpPr>
        <p:grpSp>
          <p:nvGrpSpPr>
            <p:cNvPr id="158" name="Group 170"/>
            <p:cNvGrpSpPr>
              <a:grpSpLocks/>
            </p:cNvGrpSpPr>
            <p:nvPr/>
          </p:nvGrpSpPr>
          <p:grpSpPr bwMode="auto">
            <a:xfrm>
              <a:off x="3353" y="3031"/>
              <a:ext cx="512" cy="210"/>
              <a:chOff x="2801" y="1732"/>
              <a:chExt cx="512" cy="210"/>
            </a:xfrm>
          </p:grpSpPr>
          <p:sp>
            <p:nvSpPr>
              <p:cNvPr id="308" name="Rectangle 171"/>
              <p:cNvSpPr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9" name="Rectangle 172"/>
              <p:cNvSpPr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159" name="Group 164"/>
            <p:cNvGrpSpPr>
              <a:grpSpLocks/>
            </p:cNvGrpSpPr>
            <p:nvPr/>
          </p:nvGrpSpPr>
          <p:grpSpPr bwMode="auto">
            <a:xfrm>
              <a:off x="3353" y="2743"/>
              <a:ext cx="512" cy="210"/>
              <a:chOff x="2744" y="2448"/>
              <a:chExt cx="512" cy="210"/>
            </a:xfrm>
          </p:grpSpPr>
          <p:sp>
            <p:nvSpPr>
              <p:cNvPr id="306" name="Rectangle 165"/>
              <p:cNvSpPr>
                <a:spLocks noChangeArrowheads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7" name="Rectangle 166"/>
              <p:cNvSpPr>
                <a:spLocks noChangeArrowheads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grpSp>
          <p:nvGrpSpPr>
            <p:cNvPr id="160" name="Group 161"/>
            <p:cNvGrpSpPr>
              <a:grpSpLocks/>
            </p:cNvGrpSpPr>
            <p:nvPr/>
          </p:nvGrpSpPr>
          <p:grpSpPr bwMode="auto">
            <a:xfrm>
              <a:off x="2297" y="2743"/>
              <a:ext cx="512" cy="210"/>
              <a:chOff x="1688" y="2448"/>
              <a:chExt cx="512" cy="210"/>
            </a:xfrm>
          </p:grpSpPr>
          <p:sp>
            <p:nvSpPr>
              <p:cNvPr id="304" name="Rectangle 162"/>
              <p:cNvSpPr>
                <a:spLocks noChangeArrowheads="1"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5" name="Rectangle 163"/>
              <p:cNvSpPr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sp>
          <p:nvSpPr>
            <p:cNvPr id="161" name="Rectangle 9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16" y="2167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Clock</a:t>
              </a:r>
            </a:p>
          </p:txBody>
        </p:sp>
        <p:grpSp>
          <p:nvGrpSpPr>
            <p:cNvPr id="162" name="Group 10"/>
            <p:cNvGrpSpPr>
              <a:grpSpLocks/>
            </p:cNvGrpSpPr>
            <p:nvPr/>
          </p:nvGrpSpPr>
          <p:grpSpPr bwMode="auto">
            <a:xfrm>
              <a:off x="465" y="2167"/>
              <a:ext cx="4992" cy="144"/>
              <a:chOff x="384" y="2160"/>
              <a:chExt cx="4992" cy="144"/>
            </a:xfrm>
          </p:grpSpPr>
          <p:grpSp>
            <p:nvGrpSpPr>
              <p:cNvPr id="257" name="Group 11"/>
              <p:cNvGrpSpPr>
                <a:grpSpLocks/>
              </p:cNvGrpSpPr>
              <p:nvPr/>
            </p:nvGrpSpPr>
            <p:grpSpPr bwMode="auto">
              <a:xfrm>
                <a:off x="624" y="2160"/>
                <a:ext cx="528" cy="144"/>
                <a:chOff x="624" y="2160"/>
                <a:chExt cx="528" cy="144"/>
              </a:xfrm>
            </p:grpSpPr>
            <p:sp>
              <p:nvSpPr>
                <p:cNvPr id="300" name="Line 12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62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1" name="Line 13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>
                  <a:off x="6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2" name="Line 14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 flipV="1">
                  <a:off x="91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3" name="Line 15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>
                  <a:off x="91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8" name="Group 16"/>
              <p:cNvGrpSpPr>
                <a:grpSpLocks/>
              </p:cNvGrpSpPr>
              <p:nvPr/>
            </p:nvGrpSpPr>
            <p:grpSpPr bwMode="auto">
              <a:xfrm>
                <a:off x="1152" y="2160"/>
                <a:ext cx="528" cy="144"/>
                <a:chOff x="1152" y="2160"/>
                <a:chExt cx="528" cy="144"/>
              </a:xfrm>
            </p:grpSpPr>
            <p:sp>
              <p:nvSpPr>
                <p:cNvPr id="296" name="Line 17"/>
                <p:cNvSpPr>
                  <a:spLocks noChangeShapeType="1"/>
                </p:cNvSpPr>
                <p:nvPr>
                  <p:custDataLst>
                    <p:tags r:id="rId105"/>
                  </p:custDataLst>
                </p:nvPr>
              </p:nvSpPr>
              <p:spPr bwMode="auto">
                <a:xfrm>
                  <a:off x="115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7" name="Line 18"/>
                <p:cNvSpPr>
                  <a:spLocks noChangeShapeType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>
                  <a:off x="11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8" name="Line 19"/>
                <p:cNvSpPr>
                  <a:spLocks noChangeShapeType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 flipV="1">
                  <a:off x="144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9" name="Line 20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>
                  <a:off x="144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9" name="Group 21"/>
              <p:cNvGrpSpPr>
                <a:grpSpLocks/>
              </p:cNvGrpSpPr>
              <p:nvPr/>
            </p:nvGrpSpPr>
            <p:grpSpPr bwMode="auto">
              <a:xfrm>
                <a:off x="1680" y="2160"/>
                <a:ext cx="528" cy="144"/>
                <a:chOff x="1680" y="2160"/>
                <a:chExt cx="528" cy="144"/>
              </a:xfrm>
            </p:grpSpPr>
            <p:sp>
              <p:nvSpPr>
                <p:cNvPr id="292" name="Line 22"/>
                <p:cNvSpPr>
                  <a:spLocks noChangeShapeType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168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3" name="Line 23"/>
                <p:cNvSpPr>
                  <a:spLocks noChangeShapeType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>
                  <a:off x="16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4" name="Line 24"/>
                <p:cNvSpPr>
                  <a:spLocks noChangeShapeType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 flipV="1">
                  <a:off x="196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5" name="Line 25"/>
                <p:cNvSpPr>
                  <a:spLocks noChangeShapeType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>
                  <a:off x="196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60" name="Group 26"/>
              <p:cNvGrpSpPr>
                <a:grpSpLocks/>
              </p:cNvGrpSpPr>
              <p:nvPr/>
            </p:nvGrpSpPr>
            <p:grpSpPr bwMode="auto">
              <a:xfrm>
                <a:off x="2208" y="2160"/>
                <a:ext cx="528" cy="144"/>
                <a:chOff x="2208" y="2160"/>
                <a:chExt cx="528" cy="144"/>
              </a:xfrm>
            </p:grpSpPr>
            <p:sp>
              <p:nvSpPr>
                <p:cNvPr id="288" name="Line 27"/>
                <p:cNvSpPr>
                  <a:spLocks noChangeShapeType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>
                  <a:off x="220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9" name="Line 28"/>
                <p:cNvSpPr>
                  <a:spLocks noChangeShapeType="1"/>
                </p:cNvSpPr>
                <p:nvPr>
                  <p:custDataLst>
                    <p:tags r:id="rId98"/>
                  </p:custDataLst>
                </p:nvPr>
              </p:nvSpPr>
              <p:spPr bwMode="auto">
                <a:xfrm>
                  <a:off x="22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0" name="Line 29"/>
                <p:cNvSpPr>
                  <a:spLocks noChangeShapeType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 flipV="1">
                  <a:off x="249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1" name="Line 30"/>
                <p:cNvSpPr>
                  <a:spLocks noChangeShapeType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>
                  <a:off x="249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61" name="Group 31"/>
              <p:cNvGrpSpPr>
                <a:grpSpLocks/>
              </p:cNvGrpSpPr>
              <p:nvPr/>
            </p:nvGrpSpPr>
            <p:grpSpPr bwMode="auto">
              <a:xfrm>
                <a:off x="2736" y="2160"/>
                <a:ext cx="528" cy="144"/>
                <a:chOff x="2736" y="2160"/>
                <a:chExt cx="528" cy="144"/>
              </a:xfrm>
            </p:grpSpPr>
            <p:sp>
              <p:nvSpPr>
                <p:cNvPr id="284" name="Line 32"/>
                <p:cNvSpPr>
                  <a:spLocks noChangeShapeType="1"/>
                </p:cNvSpPr>
                <p:nvPr>
                  <p:custDataLst>
                    <p:tags r:id="rId93"/>
                  </p:custDataLst>
                </p:nvPr>
              </p:nvSpPr>
              <p:spPr bwMode="auto">
                <a:xfrm>
                  <a:off x="2736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5" name="Line 33"/>
                <p:cNvSpPr>
                  <a:spLocks noChangeShapeType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27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6" name="Line 34"/>
                <p:cNvSpPr>
                  <a:spLocks noChangeShapeType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 flipV="1">
                  <a:off x="30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7" name="Line 35"/>
                <p:cNvSpPr>
                  <a:spLocks noChangeShapeType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>
                  <a:off x="3024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62" name="Group 36"/>
              <p:cNvGrpSpPr>
                <a:grpSpLocks/>
              </p:cNvGrpSpPr>
              <p:nvPr/>
            </p:nvGrpSpPr>
            <p:grpSpPr bwMode="auto">
              <a:xfrm>
                <a:off x="3264" y="2160"/>
                <a:ext cx="528" cy="144"/>
                <a:chOff x="3264" y="2160"/>
                <a:chExt cx="528" cy="144"/>
              </a:xfrm>
            </p:grpSpPr>
            <p:sp>
              <p:nvSpPr>
                <p:cNvPr id="280" name="Line 37"/>
                <p:cNvSpPr>
                  <a:spLocks noChangeShapeType="1"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326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1" name="Line 38"/>
                <p:cNvSpPr>
                  <a:spLocks noChangeShapeType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>
                  <a:off x="326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2" name="Line 39"/>
                <p:cNvSpPr>
                  <a:spLocks noChangeShapeType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 flipV="1">
                  <a:off x="35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3" name="Line 40"/>
                <p:cNvSpPr>
                  <a:spLocks noChangeShapeType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>
                  <a:off x="355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63" name="Group 41"/>
              <p:cNvGrpSpPr>
                <a:grpSpLocks/>
              </p:cNvGrpSpPr>
              <p:nvPr/>
            </p:nvGrpSpPr>
            <p:grpSpPr bwMode="auto">
              <a:xfrm>
                <a:off x="3792" y="2160"/>
                <a:ext cx="528" cy="144"/>
                <a:chOff x="3792" y="2160"/>
                <a:chExt cx="528" cy="144"/>
              </a:xfrm>
            </p:grpSpPr>
            <p:sp>
              <p:nvSpPr>
                <p:cNvPr id="276" name="Line 42"/>
                <p:cNvSpPr>
                  <a:spLocks noChangeShapeType="1"/>
                </p:cNvSpPr>
                <p:nvPr>
                  <p:custDataLst>
                    <p:tags r:id="rId85"/>
                  </p:custDataLst>
                </p:nvPr>
              </p:nvSpPr>
              <p:spPr bwMode="auto">
                <a:xfrm>
                  <a:off x="379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7" name="Line 43"/>
                <p:cNvSpPr>
                  <a:spLocks noChangeShapeType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>
                  <a:off x="379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8" name="Line 44"/>
                <p:cNvSpPr>
                  <a:spLocks noChangeShapeType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 flipV="1">
                  <a:off x="40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9" name="Line 45"/>
                <p:cNvSpPr>
                  <a:spLocks noChangeShapeType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>
                  <a:off x="408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64" name="Group 46"/>
              <p:cNvGrpSpPr>
                <a:grpSpLocks/>
              </p:cNvGrpSpPr>
              <p:nvPr/>
            </p:nvGrpSpPr>
            <p:grpSpPr bwMode="auto">
              <a:xfrm>
                <a:off x="4320" y="2160"/>
                <a:ext cx="528" cy="144"/>
                <a:chOff x="4320" y="2160"/>
                <a:chExt cx="528" cy="144"/>
              </a:xfrm>
            </p:grpSpPr>
            <p:sp>
              <p:nvSpPr>
                <p:cNvPr id="272" name="Line 47"/>
                <p:cNvSpPr>
                  <a:spLocks noChangeShapeType="1"/>
                </p:cNvSpPr>
                <p:nvPr>
                  <p:custDataLst>
                    <p:tags r:id="rId81"/>
                  </p:custDataLst>
                </p:nvPr>
              </p:nvSpPr>
              <p:spPr bwMode="auto">
                <a:xfrm>
                  <a:off x="432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3" name="Line 48"/>
                <p:cNvSpPr>
                  <a:spLocks noChangeShapeType="1"/>
                </p:cNvSpPr>
                <p:nvPr>
                  <p:custDataLst>
                    <p:tags r:id="rId82"/>
                  </p:custDataLst>
                </p:nvPr>
              </p:nvSpPr>
              <p:spPr bwMode="auto">
                <a:xfrm>
                  <a:off x="432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4" name="Line 49"/>
                <p:cNvSpPr>
                  <a:spLocks noChangeShapeType="1"/>
                </p:cNvSpPr>
                <p:nvPr>
                  <p:custDataLst>
                    <p:tags r:id="rId83"/>
                  </p:custDataLst>
                </p:nvPr>
              </p:nvSpPr>
              <p:spPr bwMode="auto">
                <a:xfrm flipV="1">
                  <a:off x="46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5" name="Line 50"/>
                <p:cNvSpPr>
                  <a:spLocks noChangeShapeType="1"/>
                </p:cNvSpPr>
                <p:nvPr>
                  <p:custDataLst>
                    <p:tags r:id="rId84"/>
                  </p:custDataLst>
                </p:nvPr>
              </p:nvSpPr>
              <p:spPr bwMode="auto">
                <a:xfrm>
                  <a:off x="460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65" name="Line 51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38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66" name="Group 52"/>
              <p:cNvGrpSpPr>
                <a:grpSpLocks/>
              </p:cNvGrpSpPr>
              <p:nvPr/>
            </p:nvGrpSpPr>
            <p:grpSpPr bwMode="auto">
              <a:xfrm>
                <a:off x="4848" y="2160"/>
                <a:ext cx="528" cy="144"/>
                <a:chOff x="4848" y="2160"/>
                <a:chExt cx="528" cy="144"/>
              </a:xfrm>
            </p:grpSpPr>
            <p:sp>
              <p:nvSpPr>
                <p:cNvPr id="268" name="Line 53"/>
                <p:cNvSpPr>
                  <a:spLocks noChangeShapeType="1"/>
                </p:cNvSpPr>
                <p:nvPr>
                  <p:custDataLst>
                    <p:tags r:id="rId77"/>
                  </p:custDataLst>
                </p:nvPr>
              </p:nvSpPr>
              <p:spPr bwMode="auto">
                <a:xfrm>
                  <a:off x="484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9" name="Line 54"/>
                <p:cNvSpPr>
                  <a:spLocks noChangeShapeType="1"/>
                </p:cNvSpPr>
                <p:nvPr>
                  <p:custDataLst>
                    <p:tags r:id="rId78"/>
                  </p:custDataLst>
                </p:nvPr>
              </p:nvSpPr>
              <p:spPr bwMode="auto">
                <a:xfrm>
                  <a:off x="484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0" name="Line 55"/>
                <p:cNvSpPr>
                  <a:spLocks noChangeShapeType="1"/>
                </p:cNvSpPr>
                <p:nvPr>
                  <p:custDataLst>
                    <p:tags r:id="rId79"/>
                  </p:custDataLst>
                </p:nvPr>
              </p:nvSpPr>
              <p:spPr bwMode="auto">
                <a:xfrm flipV="1">
                  <a:off x="51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1" name="Line 56"/>
                <p:cNvSpPr>
                  <a:spLocks noChangeShapeType="1"/>
                </p:cNvSpPr>
                <p:nvPr>
                  <p:custDataLst>
                    <p:tags r:id="rId80"/>
                  </p:custDataLst>
                </p:nvPr>
              </p:nvSpPr>
              <p:spPr bwMode="auto">
                <a:xfrm>
                  <a:off x="513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67" name="Line 57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537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3" name="Line 58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705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Line 5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1233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Rectangle 60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4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1</a:t>
              </a:r>
            </a:p>
          </p:txBody>
        </p:sp>
        <p:sp>
          <p:nvSpPr>
            <p:cNvPr id="166" name="Rectangle 6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22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2</a:t>
              </a:r>
            </a:p>
          </p:txBody>
        </p:sp>
        <p:sp>
          <p:nvSpPr>
            <p:cNvPr id="167" name="Line 62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1761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Line 63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2289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Line 64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2817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Line 6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3345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Line 66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3873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Line 67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4401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Line 68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4929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Line 69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5457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Rectangle 7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80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3</a:t>
              </a:r>
            </a:p>
          </p:txBody>
        </p:sp>
        <p:sp>
          <p:nvSpPr>
            <p:cNvPr id="176" name="Rectangle 7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28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4</a:t>
              </a:r>
            </a:p>
          </p:txBody>
        </p:sp>
        <p:sp>
          <p:nvSpPr>
            <p:cNvPr id="177" name="Rectangle 72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808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5</a:t>
              </a:r>
            </a:p>
          </p:txBody>
        </p:sp>
        <p:sp>
          <p:nvSpPr>
            <p:cNvPr id="178" name="Rectangle 7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336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6</a:t>
              </a:r>
            </a:p>
          </p:txBody>
        </p:sp>
        <p:sp>
          <p:nvSpPr>
            <p:cNvPr id="179" name="Rectangle 74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86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7</a:t>
              </a:r>
            </a:p>
          </p:txBody>
        </p:sp>
        <p:sp>
          <p:nvSpPr>
            <p:cNvPr id="180" name="Rectangle 75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392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8</a:t>
              </a:r>
            </a:p>
          </p:txBody>
        </p:sp>
        <p:sp>
          <p:nvSpPr>
            <p:cNvPr id="181" name="Rectangle 7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92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9</a:t>
              </a:r>
            </a:p>
          </p:txBody>
        </p:sp>
        <p:grpSp>
          <p:nvGrpSpPr>
            <p:cNvPr id="182" name="Group 77"/>
            <p:cNvGrpSpPr>
              <a:grpSpLocks/>
            </p:cNvGrpSpPr>
            <p:nvPr/>
          </p:nvGrpSpPr>
          <p:grpSpPr bwMode="auto">
            <a:xfrm>
              <a:off x="713" y="2455"/>
              <a:ext cx="512" cy="210"/>
              <a:chOff x="632" y="2448"/>
              <a:chExt cx="512" cy="210"/>
            </a:xfrm>
          </p:grpSpPr>
          <p:sp>
            <p:nvSpPr>
              <p:cNvPr id="255" name="Rectangle 78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632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Rectangle 79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673" y="24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183" name="Group 80"/>
            <p:cNvGrpSpPr>
              <a:grpSpLocks/>
            </p:cNvGrpSpPr>
            <p:nvPr/>
          </p:nvGrpSpPr>
          <p:grpSpPr bwMode="auto">
            <a:xfrm>
              <a:off x="1224" y="2455"/>
              <a:ext cx="569" cy="210"/>
              <a:chOff x="1143" y="2448"/>
              <a:chExt cx="569" cy="210"/>
            </a:xfrm>
          </p:grpSpPr>
          <p:sp>
            <p:nvSpPr>
              <p:cNvPr id="253" name="Rectangle 81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160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Rectangle 82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143" y="24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</a:t>
                </a: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/Dec</a:t>
                </a:r>
              </a:p>
            </p:txBody>
          </p:sp>
        </p:grpSp>
        <p:grpSp>
          <p:nvGrpSpPr>
            <p:cNvPr id="184" name="Group 83"/>
            <p:cNvGrpSpPr>
              <a:grpSpLocks/>
            </p:cNvGrpSpPr>
            <p:nvPr/>
          </p:nvGrpSpPr>
          <p:grpSpPr bwMode="auto">
            <a:xfrm>
              <a:off x="2297" y="2455"/>
              <a:ext cx="512" cy="210"/>
              <a:chOff x="2273" y="1444"/>
              <a:chExt cx="512" cy="210"/>
            </a:xfrm>
          </p:grpSpPr>
          <p:sp>
            <p:nvSpPr>
              <p:cNvPr id="251" name="Rectangle 84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273" y="145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Rectangle 85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352" y="14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charset="0"/>
                </a:endParaRPr>
              </a:p>
            </p:txBody>
          </p:sp>
        </p:grpSp>
        <p:grpSp>
          <p:nvGrpSpPr>
            <p:cNvPr id="185" name="Group 86"/>
            <p:cNvGrpSpPr>
              <a:grpSpLocks/>
            </p:cNvGrpSpPr>
            <p:nvPr/>
          </p:nvGrpSpPr>
          <p:grpSpPr bwMode="auto">
            <a:xfrm>
              <a:off x="2825" y="2455"/>
              <a:ext cx="512" cy="210"/>
              <a:chOff x="2744" y="2448"/>
              <a:chExt cx="512" cy="210"/>
            </a:xfrm>
          </p:grpSpPr>
          <p:sp>
            <p:nvSpPr>
              <p:cNvPr id="249" name="Rectangle 87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Rectangle 88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endParaRPr>
              </a:p>
            </p:txBody>
          </p:sp>
        </p:grpSp>
        <p:sp>
          <p:nvSpPr>
            <p:cNvPr id="186" name="Rectangle 8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64" y="2455"/>
              <a:ext cx="32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add</a:t>
              </a:r>
            </a:p>
          </p:txBody>
        </p:sp>
        <p:grpSp>
          <p:nvGrpSpPr>
            <p:cNvPr id="187" name="Group 90"/>
            <p:cNvGrpSpPr>
              <a:grpSpLocks/>
            </p:cNvGrpSpPr>
            <p:nvPr/>
          </p:nvGrpSpPr>
          <p:grpSpPr bwMode="auto">
            <a:xfrm>
              <a:off x="1241" y="2743"/>
              <a:ext cx="512" cy="210"/>
              <a:chOff x="1160" y="2736"/>
              <a:chExt cx="512" cy="210"/>
            </a:xfrm>
          </p:grpSpPr>
          <p:sp>
            <p:nvSpPr>
              <p:cNvPr id="247" name="Rectangle 91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160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Rectangle 92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201" y="2736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188" name="Group 93"/>
            <p:cNvGrpSpPr>
              <a:grpSpLocks/>
            </p:cNvGrpSpPr>
            <p:nvPr/>
          </p:nvGrpSpPr>
          <p:grpSpPr bwMode="auto">
            <a:xfrm>
              <a:off x="1752" y="2743"/>
              <a:ext cx="569" cy="210"/>
              <a:chOff x="1671" y="2736"/>
              <a:chExt cx="569" cy="210"/>
            </a:xfrm>
          </p:grpSpPr>
          <p:sp>
            <p:nvSpPr>
              <p:cNvPr id="245" name="Rectangle 94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688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Rectangle 95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671" y="2736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189" name="Group 96"/>
            <p:cNvGrpSpPr>
              <a:grpSpLocks/>
            </p:cNvGrpSpPr>
            <p:nvPr/>
          </p:nvGrpSpPr>
          <p:grpSpPr bwMode="auto">
            <a:xfrm>
              <a:off x="2825" y="2743"/>
              <a:ext cx="512" cy="210"/>
              <a:chOff x="2801" y="1732"/>
              <a:chExt cx="512" cy="210"/>
            </a:xfrm>
          </p:grpSpPr>
          <p:sp>
            <p:nvSpPr>
              <p:cNvPr id="243" name="Rectangle 97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Rectangle 98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sp>
          <p:nvSpPr>
            <p:cNvPr id="190" name="Rectangle 102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44" y="2743"/>
              <a:ext cx="3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sub</a:t>
              </a:r>
            </a:p>
          </p:txBody>
        </p:sp>
        <p:grpSp>
          <p:nvGrpSpPr>
            <p:cNvPr id="191" name="Group 103"/>
            <p:cNvGrpSpPr>
              <a:grpSpLocks/>
            </p:cNvGrpSpPr>
            <p:nvPr/>
          </p:nvGrpSpPr>
          <p:grpSpPr bwMode="auto">
            <a:xfrm>
              <a:off x="1769" y="3031"/>
              <a:ext cx="512" cy="210"/>
              <a:chOff x="1688" y="3024"/>
              <a:chExt cx="512" cy="210"/>
            </a:xfrm>
          </p:grpSpPr>
          <p:sp>
            <p:nvSpPr>
              <p:cNvPr id="241" name="Rectangle 104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688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Rectangle 105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729" y="30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192" name="Group 106"/>
            <p:cNvGrpSpPr>
              <a:grpSpLocks/>
            </p:cNvGrpSpPr>
            <p:nvPr/>
          </p:nvGrpSpPr>
          <p:grpSpPr bwMode="auto">
            <a:xfrm>
              <a:off x="2280" y="3031"/>
              <a:ext cx="569" cy="210"/>
              <a:chOff x="2199" y="3024"/>
              <a:chExt cx="569" cy="210"/>
            </a:xfrm>
          </p:grpSpPr>
          <p:sp>
            <p:nvSpPr>
              <p:cNvPr id="239" name="Rectangle 107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216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Rectangle 108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199" y="30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193" name="Group 109"/>
            <p:cNvGrpSpPr>
              <a:grpSpLocks/>
            </p:cNvGrpSpPr>
            <p:nvPr/>
          </p:nvGrpSpPr>
          <p:grpSpPr bwMode="auto">
            <a:xfrm>
              <a:off x="2825" y="3031"/>
              <a:ext cx="512" cy="210"/>
              <a:chOff x="2744" y="3024"/>
              <a:chExt cx="512" cy="210"/>
            </a:xfrm>
          </p:grpSpPr>
          <p:sp>
            <p:nvSpPr>
              <p:cNvPr id="237" name="Rectangle 110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744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Rectangle 111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823" y="30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194" name="Group 115"/>
            <p:cNvGrpSpPr>
              <a:grpSpLocks/>
            </p:cNvGrpSpPr>
            <p:nvPr/>
          </p:nvGrpSpPr>
          <p:grpSpPr bwMode="auto">
            <a:xfrm>
              <a:off x="3881" y="3031"/>
              <a:ext cx="512" cy="210"/>
              <a:chOff x="3800" y="3024"/>
              <a:chExt cx="512" cy="210"/>
            </a:xfrm>
          </p:grpSpPr>
          <p:sp>
            <p:nvSpPr>
              <p:cNvPr id="235" name="Rectangle 116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3800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Rectangle 117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879" y="30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195" name="Rectangle 118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403" y="3025"/>
              <a:ext cx="32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and</a:t>
              </a:r>
            </a:p>
          </p:txBody>
        </p:sp>
        <p:grpSp>
          <p:nvGrpSpPr>
            <p:cNvPr id="196" name="Group 119"/>
            <p:cNvGrpSpPr>
              <a:grpSpLocks/>
            </p:cNvGrpSpPr>
            <p:nvPr/>
          </p:nvGrpSpPr>
          <p:grpSpPr bwMode="auto">
            <a:xfrm>
              <a:off x="2297" y="3319"/>
              <a:ext cx="512" cy="210"/>
              <a:chOff x="2216" y="3312"/>
              <a:chExt cx="512" cy="210"/>
            </a:xfrm>
          </p:grpSpPr>
          <p:sp>
            <p:nvSpPr>
              <p:cNvPr id="233" name="Rectangle 120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216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Rectangle 121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257" y="33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197" name="Group 122"/>
            <p:cNvGrpSpPr>
              <a:grpSpLocks/>
            </p:cNvGrpSpPr>
            <p:nvPr/>
          </p:nvGrpSpPr>
          <p:grpSpPr bwMode="auto">
            <a:xfrm>
              <a:off x="2808" y="3319"/>
              <a:ext cx="569" cy="210"/>
              <a:chOff x="2727" y="3312"/>
              <a:chExt cx="569" cy="210"/>
            </a:xfrm>
          </p:grpSpPr>
          <p:sp>
            <p:nvSpPr>
              <p:cNvPr id="231" name="Rectangle 123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744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Rectangle 124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2727" y="33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198" name="Group 125"/>
            <p:cNvGrpSpPr>
              <a:grpSpLocks/>
            </p:cNvGrpSpPr>
            <p:nvPr/>
          </p:nvGrpSpPr>
          <p:grpSpPr bwMode="auto">
            <a:xfrm>
              <a:off x="3881" y="3319"/>
              <a:ext cx="512" cy="210"/>
              <a:chOff x="3857" y="2308"/>
              <a:chExt cx="512" cy="210"/>
            </a:xfrm>
          </p:grpSpPr>
          <p:sp>
            <p:nvSpPr>
              <p:cNvPr id="229" name="Rectangle 126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857" y="231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Rectangle 127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3936" y="2308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199" name="Group 128"/>
            <p:cNvGrpSpPr>
              <a:grpSpLocks/>
            </p:cNvGrpSpPr>
            <p:nvPr/>
          </p:nvGrpSpPr>
          <p:grpSpPr bwMode="auto">
            <a:xfrm>
              <a:off x="4409" y="3319"/>
              <a:ext cx="512" cy="210"/>
              <a:chOff x="4328" y="3312"/>
              <a:chExt cx="512" cy="210"/>
            </a:xfrm>
          </p:grpSpPr>
          <p:sp>
            <p:nvSpPr>
              <p:cNvPr id="227" name="Rectangle 129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4328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Rectangle 130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4407" y="33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200" name="Rectangle 131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848" y="3319"/>
              <a:ext cx="23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or</a:t>
              </a:r>
            </a:p>
          </p:txBody>
        </p:sp>
        <p:grpSp>
          <p:nvGrpSpPr>
            <p:cNvPr id="201" name="Group 132"/>
            <p:cNvGrpSpPr>
              <a:grpSpLocks/>
            </p:cNvGrpSpPr>
            <p:nvPr/>
          </p:nvGrpSpPr>
          <p:grpSpPr bwMode="auto">
            <a:xfrm>
              <a:off x="2825" y="3607"/>
              <a:ext cx="512" cy="210"/>
              <a:chOff x="2744" y="3600"/>
              <a:chExt cx="512" cy="210"/>
            </a:xfrm>
          </p:grpSpPr>
          <p:sp>
            <p:nvSpPr>
              <p:cNvPr id="225" name="Rectangle 133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2744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Rectangle 134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2785" y="360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02" name="Group 135"/>
            <p:cNvGrpSpPr>
              <a:grpSpLocks/>
            </p:cNvGrpSpPr>
            <p:nvPr/>
          </p:nvGrpSpPr>
          <p:grpSpPr bwMode="auto">
            <a:xfrm>
              <a:off x="3336" y="3607"/>
              <a:ext cx="569" cy="210"/>
              <a:chOff x="3255" y="3600"/>
              <a:chExt cx="569" cy="210"/>
            </a:xfrm>
          </p:grpSpPr>
          <p:sp>
            <p:nvSpPr>
              <p:cNvPr id="223" name="Rectangle 136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3272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Rectangle 137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255" y="360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203" name="Group 138"/>
            <p:cNvGrpSpPr>
              <a:grpSpLocks/>
            </p:cNvGrpSpPr>
            <p:nvPr/>
          </p:nvGrpSpPr>
          <p:grpSpPr bwMode="auto">
            <a:xfrm>
              <a:off x="4409" y="3607"/>
              <a:ext cx="512" cy="210"/>
              <a:chOff x="4385" y="2596"/>
              <a:chExt cx="512" cy="210"/>
            </a:xfrm>
          </p:grpSpPr>
          <p:sp>
            <p:nvSpPr>
              <p:cNvPr id="221" name="Rectangle 139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4385" y="260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Rectangle 140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464" y="259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04" name="Group 141"/>
            <p:cNvGrpSpPr>
              <a:grpSpLocks/>
            </p:cNvGrpSpPr>
            <p:nvPr/>
          </p:nvGrpSpPr>
          <p:grpSpPr bwMode="auto">
            <a:xfrm>
              <a:off x="4937" y="3607"/>
              <a:ext cx="512" cy="210"/>
              <a:chOff x="4856" y="3600"/>
              <a:chExt cx="512" cy="210"/>
            </a:xfrm>
          </p:grpSpPr>
          <p:sp>
            <p:nvSpPr>
              <p:cNvPr id="219" name="Rectangle 142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4856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Rectangle 143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4935" y="360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205" name="Rectangle 144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376" y="3607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xor</a:t>
              </a:r>
            </a:p>
          </p:txBody>
        </p:sp>
        <p:sp>
          <p:nvSpPr>
            <p:cNvPr id="206" name="Line 145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4401" y="2359"/>
              <a:ext cx="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Line 146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V="1">
              <a:off x="5457" y="2359"/>
              <a:ext cx="0" cy="1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Line 147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873" y="2359"/>
              <a:ext cx="0" cy="3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Line 148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4929" y="2359"/>
              <a:ext cx="0" cy="9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10" name="Group 149"/>
            <p:cNvGrpSpPr>
              <a:grpSpLocks/>
            </p:cNvGrpSpPr>
            <p:nvPr/>
          </p:nvGrpSpPr>
          <p:grpSpPr bwMode="auto">
            <a:xfrm>
              <a:off x="3353" y="3319"/>
              <a:ext cx="512" cy="210"/>
              <a:chOff x="3272" y="3312"/>
              <a:chExt cx="512" cy="210"/>
            </a:xfrm>
          </p:grpSpPr>
          <p:sp>
            <p:nvSpPr>
              <p:cNvPr id="217" name="Rectangle 150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3272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Rectangle 151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351" y="33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11" name="Group 152"/>
            <p:cNvGrpSpPr>
              <a:grpSpLocks/>
            </p:cNvGrpSpPr>
            <p:nvPr/>
          </p:nvGrpSpPr>
          <p:grpSpPr bwMode="auto">
            <a:xfrm>
              <a:off x="3881" y="3607"/>
              <a:ext cx="512" cy="210"/>
              <a:chOff x="3800" y="3600"/>
              <a:chExt cx="512" cy="210"/>
            </a:xfrm>
          </p:grpSpPr>
          <p:sp>
            <p:nvSpPr>
              <p:cNvPr id="215" name="Rectangle 153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3800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Rectangle 154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3879" y="360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12" name="Group 155"/>
            <p:cNvGrpSpPr>
              <a:grpSpLocks/>
            </p:cNvGrpSpPr>
            <p:nvPr/>
          </p:nvGrpSpPr>
          <p:grpSpPr bwMode="auto">
            <a:xfrm>
              <a:off x="1769" y="2455"/>
              <a:ext cx="512" cy="210"/>
              <a:chOff x="1688" y="2448"/>
              <a:chExt cx="512" cy="210"/>
            </a:xfrm>
          </p:grpSpPr>
          <p:sp>
            <p:nvSpPr>
              <p:cNvPr id="213" name="Rectangle 156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Rectangle 157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happens with the following code?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add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$t1, $t2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sub $t3,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$t4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and $t5,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$t7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or $t8,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$s0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xor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 $s1,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$s2</a:t>
            </a:r>
          </a:p>
          <a:p>
            <a:pPr lvl="1">
              <a:buNone/>
            </a:pPr>
            <a:endParaRPr lang="en-US" dirty="0" smtClean="0">
              <a:ea typeface="ＭＳ Ｐゴシック" pitchFamily="-110" charset="-128"/>
            </a:endParaRPr>
          </a:p>
          <a:p>
            <a:endParaRPr lang="en-US" dirty="0"/>
          </a:p>
        </p:txBody>
      </p:sp>
      <p:grpSp>
        <p:nvGrpSpPr>
          <p:cNvPr id="4" name="Group 17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81000" y="3657600"/>
            <a:ext cx="8320088" cy="3000375"/>
            <a:chOff x="216" y="1927"/>
            <a:chExt cx="5241" cy="1890"/>
          </a:xfrm>
        </p:grpSpPr>
        <p:grpSp>
          <p:nvGrpSpPr>
            <p:cNvPr id="5" name="Group 170"/>
            <p:cNvGrpSpPr>
              <a:grpSpLocks/>
            </p:cNvGrpSpPr>
            <p:nvPr/>
          </p:nvGrpSpPr>
          <p:grpSpPr bwMode="auto">
            <a:xfrm>
              <a:off x="3353" y="3031"/>
              <a:ext cx="512" cy="210"/>
              <a:chOff x="2801" y="1732"/>
              <a:chExt cx="512" cy="210"/>
            </a:xfrm>
          </p:grpSpPr>
          <p:sp>
            <p:nvSpPr>
              <p:cNvPr id="308" name="Rectangle 171"/>
              <p:cNvSpPr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9" name="Rectangle 172"/>
              <p:cNvSpPr>
                <a:spLocks noChangeArrowheads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6" name="Group 164"/>
            <p:cNvGrpSpPr>
              <a:grpSpLocks/>
            </p:cNvGrpSpPr>
            <p:nvPr/>
          </p:nvGrpSpPr>
          <p:grpSpPr bwMode="auto">
            <a:xfrm>
              <a:off x="3353" y="2743"/>
              <a:ext cx="512" cy="210"/>
              <a:chOff x="2744" y="2448"/>
              <a:chExt cx="512" cy="210"/>
            </a:xfrm>
          </p:grpSpPr>
          <p:sp>
            <p:nvSpPr>
              <p:cNvPr id="306" name="Rectangle 165"/>
              <p:cNvSpPr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7" name="Rectangle 166"/>
              <p:cNvSpPr>
                <a:spLocks noChangeArrowheads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grpSp>
          <p:nvGrpSpPr>
            <p:cNvPr id="7" name="Group 161"/>
            <p:cNvGrpSpPr>
              <a:grpSpLocks/>
            </p:cNvGrpSpPr>
            <p:nvPr/>
          </p:nvGrpSpPr>
          <p:grpSpPr bwMode="auto">
            <a:xfrm>
              <a:off x="2297" y="2743"/>
              <a:ext cx="512" cy="210"/>
              <a:chOff x="1688" y="2448"/>
              <a:chExt cx="512" cy="210"/>
            </a:xfrm>
          </p:grpSpPr>
          <p:sp>
            <p:nvSpPr>
              <p:cNvPr id="304" name="Rectangle 162"/>
              <p:cNvSpPr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5" name="Rectangle 163"/>
              <p:cNvSpPr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sp>
          <p:nvSpPr>
            <p:cNvPr id="161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6" y="2167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Clock</a:t>
              </a:r>
            </a:p>
          </p:txBody>
        </p: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465" y="2167"/>
              <a:ext cx="4992" cy="144"/>
              <a:chOff x="384" y="2160"/>
              <a:chExt cx="4992" cy="144"/>
            </a:xfrm>
          </p:grpSpPr>
          <p:grpSp>
            <p:nvGrpSpPr>
              <p:cNvPr id="9" name="Group 11"/>
              <p:cNvGrpSpPr>
                <a:grpSpLocks/>
              </p:cNvGrpSpPr>
              <p:nvPr/>
            </p:nvGrpSpPr>
            <p:grpSpPr bwMode="auto">
              <a:xfrm>
                <a:off x="624" y="2160"/>
                <a:ext cx="528" cy="144"/>
                <a:chOff x="624" y="2160"/>
                <a:chExt cx="528" cy="144"/>
              </a:xfrm>
            </p:grpSpPr>
            <p:sp>
              <p:nvSpPr>
                <p:cNvPr id="300" name="Line 12"/>
                <p:cNvSpPr>
                  <a:spLocks noChangeShapeType="1"/>
                </p:cNvSpPr>
                <p:nvPr>
                  <p:custDataLst>
                    <p:tags r:id="rId113"/>
                  </p:custDataLst>
                </p:nvPr>
              </p:nvSpPr>
              <p:spPr bwMode="auto">
                <a:xfrm>
                  <a:off x="62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1" name="Line 13"/>
                <p:cNvSpPr>
                  <a:spLocks noChangeShapeType="1"/>
                </p:cNvSpPr>
                <p:nvPr>
                  <p:custDataLst>
                    <p:tags r:id="rId114"/>
                  </p:custDataLst>
                </p:nvPr>
              </p:nvSpPr>
              <p:spPr bwMode="auto">
                <a:xfrm>
                  <a:off x="6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2" name="Line 14"/>
                <p:cNvSpPr>
                  <a:spLocks noChangeShapeType="1"/>
                </p:cNvSpPr>
                <p:nvPr>
                  <p:custDataLst>
                    <p:tags r:id="rId115"/>
                  </p:custDataLst>
                </p:nvPr>
              </p:nvSpPr>
              <p:spPr bwMode="auto">
                <a:xfrm flipV="1">
                  <a:off x="91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3" name="Line 15"/>
                <p:cNvSpPr>
                  <a:spLocks noChangeShapeType="1"/>
                </p:cNvSpPr>
                <p:nvPr>
                  <p:custDataLst>
                    <p:tags r:id="rId116"/>
                  </p:custDataLst>
                </p:nvPr>
              </p:nvSpPr>
              <p:spPr bwMode="auto">
                <a:xfrm>
                  <a:off x="91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0" name="Group 16"/>
              <p:cNvGrpSpPr>
                <a:grpSpLocks/>
              </p:cNvGrpSpPr>
              <p:nvPr/>
            </p:nvGrpSpPr>
            <p:grpSpPr bwMode="auto">
              <a:xfrm>
                <a:off x="1152" y="2160"/>
                <a:ext cx="528" cy="144"/>
                <a:chOff x="1152" y="2160"/>
                <a:chExt cx="528" cy="144"/>
              </a:xfrm>
            </p:grpSpPr>
            <p:sp>
              <p:nvSpPr>
                <p:cNvPr id="296" name="Line 17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115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7" name="Line 18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>
                  <a:off x="11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8" name="Line 19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 flipV="1">
                  <a:off x="144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9" name="Line 20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>
                  <a:off x="144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" name="Group 21"/>
              <p:cNvGrpSpPr>
                <a:grpSpLocks/>
              </p:cNvGrpSpPr>
              <p:nvPr/>
            </p:nvGrpSpPr>
            <p:grpSpPr bwMode="auto">
              <a:xfrm>
                <a:off x="1680" y="2160"/>
                <a:ext cx="528" cy="144"/>
                <a:chOff x="1680" y="2160"/>
                <a:chExt cx="528" cy="144"/>
              </a:xfrm>
            </p:grpSpPr>
            <p:sp>
              <p:nvSpPr>
                <p:cNvPr id="292" name="Line 22"/>
                <p:cNvSpPr>
                  <a:spLocks noChangeShapeType="1"/>
                </p:cNvSpPr>
                <p:nvPr>
                  <p:custDataLst>
                    <p:tags r:id="rId105"/>
                  </p:custDataLst>
                </p:nvPr>
              </p:nvSpPr>
              <p:spPr bwMode="auto">
                <a:xfrm>
                  <a:off x="168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3" name="Line 23"/>
                <p:cNvSpPr>
                  <a:spLocks noChangeShapeType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>
                  <a:off x="16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4" name="Line 24"/>
                <p:cNvSpPr>
                  <a:spLocks noChangeShapeType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 flipV="1">
                  <a:off x="196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5" name="Line 25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>
                  <a:off x="196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2" name="Group 26"/>
              <p:cNvGrpSpPr>
                <a:grpSpLocks/>
              </p:cNvGrpSpPr>
              <p:nvPr/>
            </p:nvGrpSpPr>
            <p:grpSpPr bwMode="auto">
              <a:xfrm>
                <a:off x="2208" y="2160"/>
                <a:ext cx="528" cy="144"/>
                <a:chOff x="2208" y="2160"/>
                <a:chExt cx="528" cy="144"/>
              </a:xfrm>
            </p:grpSpPr>
            <p:sp>
              <p:nvSpPr>
                <p:cNvPr id="288" name="Line 27"/>
                <p:cNvSpPr>
                  <a:spLocks noChangeShapeType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220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9" name="Line 28"/>
                <p:cNvSpPr>
                  <a:spLocks noChangeShapeType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>
                  <a:off x="22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0" name="Line 29"/>
                <p:cNvSpPr>
                  <a:spLocks noChangeShapeType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 flipV="1">
                  <a:off x="249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1" name="Line 30"/>
                <p:cNvSpPr>
                  <a:spLocks noChangeShapeType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>
                  <a:off x="249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>
                <a:off x="2736" y="2160"/>
                <a:ext cx="528" cy="144"/>
                <a:chOff x="2736" y="2160"/>
                <a:chExt cx="528" cy="144"/>
              </a:xfrm>
            </p:grpSpPr>
            <p:sp>
              <p:nvSpPr>
                <p:cNvPr id="284" name="Line 32"/>
                <p:cNvSpPr>
                  <a:spLocks noChangeShapeType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>
                  <a:off x="2736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5" name="Line 33"/>
                <p:cNvSpPr>
                  <a:spLocks noChangeShapeType="1"/>
                </p:cNvSpPr>
                <p:nvPr>
                  <p:custDataLst>
                    <p:tags r:id="rId98"/>
                  </p:custDataLst>
                </p:nvPr>
              </p:nvSpPr>
              <p:spPr bwMode="auto">
                <a:xfrm>
                  <a:off x="27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6" name="Line 34"/>
                <p:cNvSpPr>
                  <a:spLocks noChangeShapeType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 flipV="1">
                  <a:off x="30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7" name="Line 35"/>
                <p:cNvSpPr>
                  <a:spLocks noChangeShapeType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>
                  <a:off x="3024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4" name="Group 36"/>
              <p:cNvGrpSpPr>
                <a:grpSpLocks/>
              </p:cNvGrpSpPr>
              <p:nvPr/>
            </p:nvGrpSpPr>
            <p:grpSpPr bwMode="auto">
              <a:xfrm>
                <a:off x="3264" y="2160"/>
                <a:ext cx="528" cy="144"/>
                <a:chOff x="3264" y="2160"/>
                <a:chExt cx="528" cy="144"/>
              </a:xfrm>
            </p:grpSpPr>
            <p:sp>
              <p:nvSpPr>
                <p:cNvPr id="280" name="Line 37"/>
                <p:cNvSpPr>
                  <a:spLocks noChangeShapeType="1"/>
                </p:cNvSpPr>
                <p:nvPr>
                  <p:custDataLst>
                    <p:tags r:id="rId93"/>
                  </p:custDataLst>
                </p:nvPr>
              </p:nvSpPr>
              <p:spPr bwMode="auto">
                <a:xfrm>
                  <a:off x="326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1" name="Line 38"/>
                <p:cNvSpPr>
                  <a:spLocks noChangeShapeType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326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2" name="Line 39"/>
                <p:cNvSpPr>
                  <a:spLocks noChangeShapeType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 flipV="1">
                  <a:off x="35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3" name="Line 40"/>
                <p:cNvSpPr>
                  <a:spLocks noChangeShapeType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>
                  <a:off x="355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5" name="Group 41"/>
              <p:cNvGrpSpPr>
                <a:grpSpLocks/>
              </p:cNvGrpSpPr>
              <p:nvPr/>
            </p:nvGrpSpPr>
            <p:grpSpPr bwMode="auto">
              <a:xfrm>
                <a:off x="3792" y="2160"/>
                <a:ext cx="528" cy="144"/>
                <a:chOff x="3792" y="2160"/>
                <a:chExt cx="528" cy="144"/>
              </a:xfrm>
            </p:grpSpPr>
            <p:sp>
              <p:nvSpPr>
                <p:cNvPr id="276" name="Line 42"/>
                <p:cNvSpPr>
                  <a:spLocks noChangeShapeType="1"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379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7" name="Line 43"/>
                <p:cNvSpPr>
                  <a:spLocks noChangeShapeType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>
                  <a:off x="379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8" name="Line 44"/>
                <p:cNvSpPr>
                  <a:spLocks noChangeShapeType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 flipV="1">
                  <a:off x="40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9" name="Line 45"/>
                <p:cNvSpPr>
                  <a:spLocks noChangeShapeType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>
                  <a:off x="408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" name="Group 46"/>
              <p:cNvGrpSpPr>
                <a:grpSpLocks/>
              </p:cNvGrpSpPr>
              <p:nvPr/>
            </p:nvGrpSpPr>
            <p:grpSpPr bwMode="auto">
              <a:xfrm>
                <a:off x="4320" y="2160"/>
                <a:ext cx="528" cy="144"/>
                <a:chOff x="4320" y="2160"/>
                <a:chExt cx="528" cy="144"/>
              </a:xfrm>
            </p:grpSpPr>
            <p:sp>
              <p:nvSpPr>
                <p:cNvPr id="272" name="Line 47"/>
                <p:cNvSpPr>
                  <a:spLocks noChangeShapeType="1"/>
                </p:cNvSpPr>
                <p:nvPr>
                  <p:custDataLst>
                    <p:tags r:id="rId85"/>
                  </p:custDataLst>
                </p:nvPr>
              </p:nvSpPr>
              <p:spPr bwMode="auto">
                <a:xfrm>
                  <a:off x="432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3" name="Line 48"/>
                <p:cNvSpPr>
                  <a:spLocks noChangeShapeType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>
                  <a:off x="432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4" name="Line 49"/>
                <p:cNvSpPr>
                  <a:spLocks noChangeShapeType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 flipV="1">
                  <a:off x="46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5" name="Line 50"/>
                <p:cNvSpPr>
                  <a:spLocks noChangeShapeType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>
                  <a:off x="460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65" name="Line 51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38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7" name="Group 52"/>
              <p:cNvGrpSpPr>
                <a:grpSpLocks/>
              </p:cNvGrpSpPr>
              <p:nvPr/>
            </p:nvGrpSpPr>
            <p:grpSpPr bwMode="auto">
              <a:xfrm>
                <a:off x="4848" y="2160"/>
                <a:ext cx="528" cy="144"/>
                <a:chOff x="4848" y="2160"/>
                <a:chExt cx="528" cy="144"/>
              </a:xfrm>
            </p:grpSpPr>
            <p:sp>
              <p:nvSpPr>
                <p:cNvPr id="268" name="Line 53"/>
                <p:cNvSpPr>
                  <a:spLocks noChangeShapeType="1"/>
                </p:cNvSpPr>
                <p:nvPr>
                  <p:custDataLst>
                    <p:tags r:id="rId81"/>
                  </p:custDataLst>
                </p:nvPr>
              </p:nvSpPr>
              <p:spPr bwMode="auto">
                <a:xfrm>
                  <a:off x="484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9" name="Line 54"/>
                <p:cNvSpPr>
                  <a:spLocks noChangeShapeType="1"/>
                </p:cNvSpPr>
                <p:nvPr>
                  <p:custDataLst>
                    <p:tags r:id="rId82"/>
                  </p:custDataLst>
                </p:nvPr>
              </p:nvSpPr>
              <p:spPr bwMode="auto">
                <a:xfrm>
                  <a:off x="484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0" name="Line 55"/>
                <p:cNvSpPr>
                  <a:spLocks noChangeShapeType="1"/>
                </p:cNvSpPr>
                <p:nvPr>
                  <p:custDataLst>
                    <p:tags r:id="rId83"/>
                  </p:custDataLst>
                </p:nvPr>
              </p:nvSpPr>
              <p:spPr bwMode="auto">
                <a:xfrm flipV="1">
                  <a:off x="51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1" name="Line 56"/>
                <p:cNvSpPr>
                  <a:spLocks noChangeShapeType="1"/>
                </p:cNvSpPr>
                <p:nvPr>
                  <p:custDataLst>
                    <p:tags r:id="rId84"/>
                  </p:custDataLst>
                </p:nvPr>
              </p:nvSpPr>
              <p:spPr bwMode="auto">
                <a:xfrm>
                  <a:off x="513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67" name="Line 57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537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3" name="Line 58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705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Line 59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1233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Rectangle 6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4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1</a:t>
              </a:r>
            </a:p>
          </p:txBody>
        </p:sp>
        <p:sp>
          <p:nvSpPr>
            <p:cNvPr id="166" name="Rectangle 6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22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2</a:t>
              </a:r>
            </a:p>
          </p:txBody>
        </p:sp>
        <p:sp>
          <p:nvSpPr>
            <p:cNvPr id="167" name="Line 6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1761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Line 63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2289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Line 6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2817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Line 6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3345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Line 6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873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Line 6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4401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Line 6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4929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Line 6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5457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Rectangle 7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80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3</a:t>
              </a:r>
            </a:p>
          </p:txBody>
        </p:sp>
        <p:sp>
          <p:nvSpPr>
            <p:cNvPr id="176" name="Rectangle 7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28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4</a:t>
              </a:r>
            </a:p>
          </p:txBody>
        </p:sp>
        <p:sp>
          <p:nvSpPr>
            <p:cNvPr id="177" name="Rectangle 7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808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5</a:t>
              </a:r>
            </a:p>
          </p:txBody>
        </p:sp>
        <p:sp>
          <p:nvSpPr>
            <p:cNvPr id="178" name="Rectangle 7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336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6</a:t>
              </a:r>
            </a:p>
          </p:txBody>
        </p:sp>
        <p:sp>
          <p:nvSpPr>
            <p:cNvPr id="179" name="Rectangle 7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86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7</a:t>
              </a:r>
            </a:p>
          </p:txBody>
        </p:sp>
        <p:sp>
          <p:nvSpPr>
            <p:cNvPr id="180" name="Rectangle 7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392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8</a:t>
              </a:r>
            </a:p>
          </p:txBody>
        </p:sp>
        <p:sp>
          <p:nvSpPr>
            <p:cNvPr id="181" name="Rectangle 7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92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9</a:t>
              </a:r>
            </a:p>
          </p:txBody>
        </p:sp>
        <p:grpSp>
          <p:nvGrpSpPr>
            <p:cNvPr id="18" name="Group 77"/>
            <p:cNvGrpSpPr>
              <a:grpSpLocks/>
            </p:cNvGrpSpPr>
            <p:nvPr/>
          </p:nvGrpSpPr>
          <p:grpSpPr bwMode="auto">
            <a:xfrm>
              <a:off x="713" y="2455"/>
              <a:ext cx="512" cy="210"/>
              <a:chOff x="632" y="2448"/>
              <a:chExt cx="512" cy="210"/>
            </a:xfrm>
          </p:grpSpPr>
          <p:sp>
            <p:nvSpPr>
              <p:cNvPr id="255" name="Rectangle 78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632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Rectangle 79"/>
              <p:cNvSpPr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673" y="24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19" name="Group 80"/>
            <p:cNvGrpSpPr>
              <a:grpSpLocks/>
            </p:cNvGrpSpPr>
            <p:nvPr/>
          </p:nvGrpSpPr>
          <p:grpSpPr bwMode="auto">
            <a:xfrm>
              <a:off x="1224" y="2455"/>
              <a:ext cx="569" cy="210"/>
              <a:chOff x="1143" y="2448"/>
              <a:chExt cx="569" cy="210"/>
            </a:xfrm>
          </p:grpSpPr>
          <p:sp>
            <p:nvSpPr>
              <p:cNvPr id="253" name="Rectangle 81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160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Rectangle 82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143" y="24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20" name="Group 83"/>
            <p:cNvGrpSpPr>
              <a:grpSpLocks/>
            </p:cNvGrpSpPr>
            <p:nvPr/>
          </p:nvGrpSpPr>
          <p:grpSpPr bwMode="auto">
            <a:xfrm>
              <a:off x="2297" y="2455"/>
              <a:ext cx="512" cy="210"/>
              <a:chOff x="2273" y="1444"/>
              <a:chExt cx="512" cy="210"/>
            </a:xfrm>
          </p:grpSpPr>
          <p:sp>
            <p:nvSpPr>
              <p:cNvPr id="251" name="Rectangle 84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2273" y="145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Rectangle 85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2352" y="14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1" name="Group 86"/>
            <p:cNvGrpSpPr>
              <a:grpSpLocks/>
            </p:cNvGrpSpPr>
            <p:nvPr/>
          </p:nvGrpSpPr>
          <p:grpSpPr bwMode="auto">
            <a:xfrm>
              <a:off x="2825" y="2455"/>
              <a:ext cx="512" cy="210"/>
              <a:chOff x="2744" y="2448"/>
              <a:chExt cx="512" cy="210"/>
            </a:xfrm>
          </p:grpSpPr>
          <p:sp>
            <p:nvSpPr>
              <p:cNvPr id="249" name="Rectangle 87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Rectangle 88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186" name="Rectangle 89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64" y="2455"/>
              <a:ext cx="32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add</a:t>
              </a:r>
            </a:p>
          </p:txBody>
        </p:sp>
        <p:grpSp>
          <p:nvGrpSpPr>
            <p:cNvPr id="22" name="Group 90"/>
            <p:cNvGrpSpPr>
              <a:grpSpLocks/>
            </p:cNvGrpSpPr>
            <p:nvPr/>
          </p:nvGrpSpPr>
          <p:grpSpPr bwMode="auto">
            <a:xfrm>
              <a:off x="1241" y="2743"/>
              <a:ext cx="512" cy="210"/>
              <a:chOff x="1160" y="2736"/>
              <a:chExt cx="512" cy="210"/>
            </a:xfrm>
          </p:grpSpPr>
          <p:sp>
            <p:nvSpPr>
              <p:cNvPr id="247" name="Rectangle 91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160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Rectangle 92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201" y="2736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3" name="Group 93"/>
            <p:cNvGrpSpPr>
              <a:grpSpLocks/>
            </p:cNvGrpSpPr>
            <p:nvPr/>
          </p:nvGrpSpPr>
          <p:grpSpPr bwMode="auto">
            <a:xfrm>
              <a:off x="1752" y="2743"/>
              <a:ext cx="569" cy="210"/>
              <a:chOff x="1671" y="2736"/>
              <a:chExt cx="569" cy="210"/>
            </a:xfrm>
          </p:grpSpPr>
          <p:sp>
            <p:nvSpPr>
              <p:cNvPr id="245" name="Rectangle 94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688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Rectangle 95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671" y="2736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24" name="Group 96"/>
            <p:cNvGrpSpPr>
              <a:grpSpLocks/>
            </p:cNvGrpSpPr>
            <p:nvPr/>
          </p:nvGrpSpPr>
          <p:grpSpPr bwMode="auto">
            <a:xfrm>
              <a:off x="2825" y="2743"/>
              <a:ext cx="512" cy="210"/>
              <a:chOff x="2801" y="1732"/>
              <a:chExt cx="512" cy="210"/>
            </a:xfrm>
          </p:grpSpPr>
          <p:sp>
            <p:nvSpPr>
              <p:cNvPr id="243" name="Rectangle 97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Rectangle 98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sp>
          <p:nvSpPr>
            <p:cNvPr id="190" name="Rectangle 102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44" y="2743"/>
              <a:ext cx="3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sub</a:t>
              </a:r>
            </a:p>
          </p:txBody>
        </p:sp>
        <p:grpSp>
          <p:nvGrpSpPr>
            <p:cNvPr id="25" name="Group 103"/>
            <p:cNvGrpSpPr>
              <a:grpSpLocks/>
            </p:cNvGrpSpPr>
            <p:nvPr/>
          </p:nvGrpSpPr>
          <p:grpSpPr bwMode="auto">
            <a:xfrm>
              <a:off x="1769" y="3031"/>
              <a:ext cx="512" cy="210"/>
              <a:chOff x="1688" y="3024"/>
              <a:chExt cx="512" cy="210"/>
            </a:xfrm>
          </p:grpSpPr>
          <p:sp>
            <p:nvSpPr>
              <p:cNvPr id="241" name="Rectangle 104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688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Rectangle 105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729" y="30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" name="Group 106"/>
            <p:cNvGrpSpPr>
              <a:grpSpLocks/>
            </p:cNvGrpSpPr>
            <p:nvPr/>
          </p:nvGrpSpPr>
          <p:grpSpPr bwMode="auto">
            <a:xfrm>
              <a:off x="2280" y="3031"/>
              <a:ext cx="569" cy="210"/>
              <a:chOff x="2199" y="3024"/>
              <a:chExt cx="569" cy="210"/>
            </a:xfrm>
          </p:grpSpPr>
          <p:sp>
            <p:nvSpPr>
              <p:cNvPr id="239" name="Rectangle 107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216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Rectangle 108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199" y="30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27" name="Group 109"/>
            <p:cNvGrpSpPr>
              <a:grpSpLocks/>
            </p:cNvGrpSpPr>
            <p:nvPr/>
          </p:nvGrpSpPr>
          <p:grpSpPr bwMode="auto">
            <a:xfrm>
              <a:off x="2825" y="3031"/>
              <a:ext cx="512" cy="210"/>
              <a:chOff x="2744" y="3024"/>
              <a:chExt cx="512" cy="210"/>
            </a:xfrm>
          </p:grpSpPr>
          <p:sp>
            <p:nvSpPr>
              <p:cNvPr id="237" name="Rectangle 110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744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Rectangle 111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823" y="30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8" name="Group 115"/>
            <p:cNvGrpSpPr>
              <a:grpSpLocks/>
            </p:cNvGrpSpPr>
            <p:nvPr/>
          </p:nvGrpSpPr>
          <p:grpSpPr bwMode="auto">
            <a:xfrm>
              <a:off x="3881" y="3031"/>
              <a:ext cx="512" cy="210"/>
              <a:chOff x="3800" y="3024"/>
              <a:chExt cx="512" cy="210"/>
            </a:xfrm>
          </p:grpSpPr>
          <p:sp>
            <p:nvSpPr>
              <p:cNvPr id="235" name="Rectangle 116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800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Rectangle 117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879" y="30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195" name="Rectangle 118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403" y="3025"/>
              <a:ext cx="32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and</a:t>
              </a:r>
            </a:p>
          </p:txBody>
        </p:sp>
        <p:grpSp>
          <p:nvGrpSpPr>
            <p:cNvPr id="29" name="Group 119"/>
            <p:cNvGrpSpPr>
              <a:grpSpLocks/>
            </p:cNvGrpSpPr>
            <p:nvPr/>
          </p:nvGrpSpPr>
          <p:grpSpPr bwMode="auto">
            <a:xfrm>
              <a:off x="2297" y="3319"/>
              <a:ext cx="512" cy="210"/>
              <a:chOff x="2216" y="3312"/>
              <a:chExt cx="512" cy="210"/>
            </a:xfrm>
          </p:grpSpPr>
          <p:sp>
            <p:nvSpPr>
              <p:cNvPr id="233" name="Rectangle 120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216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Rectangle 121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257" y="33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0" name="Group 122"/>
            <p:cNvGrpSpPr>
              <a:grpSpLocks/>
            </p:cNvGrpSpPr>
            <p:nvPr/>
          </p:nvGrpSpPr>
          <p:grpSpPr bwMode="auto">
            <a:xfrm>
              <a:off x="2808" y="3319"/>
              <a:ext cx="569" cy="210"/>
              <a:chOff x="2727" y="3312"/>
              <a:chExt cx="569" cy="210"/>
            </a:xfrm>
          </p:grpSpPr>
          <p:sp>
            <p:nvSpPr>
              <p:cNvPr id="231" name="Rectangle 123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744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Rectangle 124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727" y="33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1" name="Group 125"/>
            <p:cNvGrpSpPr>
              <a:grpSpLocks/>
            </p:cNvGrpSpPr>
            <p:nvPr/>
          </p:nvGrpSpPr>
          <p:grpSpPr bwMode="auto">
            <a:xfrm>
              <a:off x="3881" y="3319"/>
              <a:ext cx="512" cy="210"/>
              <a:chOff x="3857" y="2308"/>
              <a:chExt cx="512" cy="210"/>
            </a:xfrm>
          </p:grpSpPr>
          <p:sp>
            <p:nvSpPr>
              <p:cNvPr id="229" name="Rectangle 126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857" y="231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Rectangle 127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936" y="2308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57" name="Group 128"/>
            <p:cNvGrpSpPr>
              <a:grpSpLocks/>
            </p:cNvGrpSpPr>
            <p:nvPr/>
          </p:nvGrpSpPr>
          <p:grpSpPr bwMode="auto">
            <a:xfrm>
              <a:off x="4409" y="3319"/>
              <a:ext cx="512" cy="210"/>
              <a:chOff x="4328" y="3312"/>
              <a:chExt cx="512" cy="210"/>
            </a:xfrm>
          </p:grpSpPr>
          <p:sp>
            <p:nvSpPr>
              <p:cNvPr id="227" name="Rectangle 129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328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Rectangle 130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4407" y="33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200" name="Rectangle 131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848" y="3319"/>
              <a:ext cx="23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or</a:t>
              </a:r>
            </a:p>
          </p:txBody>
        </p:sp>
        <p:grpSp>
          <p:nvGrpSpPr>
            <p:cNvPr id="258" name="Group 132"/>
            <p:cNvGrpSpPr>
              <a:grpSpLocks/>
            </p:cNvGrpSpPr>
            <p:nvPr/>
          </p:nvGrpSpPr>
          <p:grpSpPr bwMode="auto">
            <a:xfrm>
              <a:off x="2825" y="3607"/>
              <a:ext cx="512" cy="210"/>
              <a:chOff x="2744" y="3600"/>
              <a:chExt cx="512" cy="210"/>
            </a:xfrm>
          </p:grpSpPr>
          <p:sp>
            <p:nvSpPr>
              <p:cNvPr id="225" name="Rectangle 133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744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Rectangle 134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785" y="360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endParaRPr>
              </a:p>
            </p:txBody>
          </p:sp>
        </p:grpSp>
        <p:grpSp>
          <p:nvGrpSpPr>
            <p:cNvPr id="259" name="Group 135"/>
            <p:cNvGrpSpPr>
              <a:grpSpLocks/>
            </p:cNvGrpSpPr>
            <p:nvPr/>
          </p:nvGrpSpPr>
          <p:grpSpPr bwMode="auto">
            <a:xfrm>
              <a:off x="3336" y="3607"/>
              <a:ext cx="569" cy="210"/>
              <a:chOff x="3255" y="3600"/>
              <a:chExt cx="569" cy="210"/>
            </a:xfrm>
          </p:grpSpPr>
          <p:sp>
            <p:nvSpPr>
              <p:cNvPr id="223" name="Rectangle 136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272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Rectangle 137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255" y="360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260" name="Group 138"/>
            <p:cNvGrpSpPr>
              <a:grpSpLocks/>
            </p:cNvGrpSpPr>
            <p:nvPr/>
          </p:nvGrpSpPr>
          <p:grpSpPr bwMode="auto">
            <a:xfrm>
              <a:off x="4409" y="3607"/>
              <a:ext cx="512" cy="210"/>
              <a:chOff x="4385" y="2596"/>
              <a:chExt cx="512" cy="210"/>
            </a:xfrm>
          </p:grpSpPr>
          <p:sp>
            <p:nvSpPr>
              <p:cNvPr id="221" name="Rectangle 139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4385" y="260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Rectangle 140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4464" y="259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1" name="Group 141"/>
            <p:cNvGrpSpPr>
              <a:grpSpLocks/>
            </p:cNvGrpSpPr>
            <p:nvPr/>
          </p:nvGrpSpPr>
          <p:grpSpPr bwMode="auto">
            <a:xfrm>
              <a:off x="4937" y="3607"/>
              <a:ext cx="512" cy="210"/>
              <a:chOff x="4856" y="3600"/>
              <a:chExt cx="512" cy="210"/>
            </a:xfrm>
          </p:grpSpPr>
          <p:sp>
            <p:nvSpPr>
              <p:cNvPr id="219" name="Rectangle 142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4856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Rectangle 143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4935" y="360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205" name="Rectangle 144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376" y="3607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xor</a:t>
              </a:r>
            </a:p>
          </p:txBody>
        </p:sp>
        <p:sp>
          <p:nvSpPr>
            <p:cNvPr id="206" name="Line 145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4401" y="2359"/>
              <a:ext cx="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Line 146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5457" y="2359"/>
              <a:ext cx="0" cy="1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Line 147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V="1">
              <a:off x="3873" y="2359"/>
              <a:ext cx="0" cy="3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Line 148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 flipV="1">
              <a:off x="4929" y="2359"/>
              <a:ext cx="0" cy="9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62" name="Group 149"/>
            <p:cNvGrpSpPr>
              <a:grpSpLocks/>
            </p:cNvGrpSpPr>
            <p:nvPr/>
          </p:nvGrpSpPr>
          <p:grpSpPr bwMode="auto">
            <a:xfrm>
              <a:off x="3353" y="3319"/>
              <a:ext cx="512" cy="210"/>
              <a:chOff x="3272" y="3312"/>
              <a:chExt cx="512" cy="210"/>
            </a:xfrm>
          </p:grpSpPr>
          <p:sp>
            <p:nvSpPr>
              <p:cNvPr id="217" name="Rectangle 150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272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Rectangle 151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351" y="33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3" name="Group 152"/>
            <p:cNvGrpSpPr>
              <a:grpSpLocks/>
            </p:cNvGrpSpPr>
            <p:nvPr/>
          </p:nvGrpSpPr>
          <p:grpSpPr bwMode="auto">
            <a:xfrm>
              <a:off x="3881" y="3607"/>
              <a:ext cx="512" cy="210"/>
              <a:chOff x="3800" y="3600"/>
              <a:chExt cx="512" cy="210"/>
            </a:xfrm>
          </p:grpSpPr>
          <p:sp>
            <p:nvSpPr>
              <p:cNvPr id="215" name="Rectangle 153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800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Rectangle 154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879" y="360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4" name="Group 155"/>
            <p:cNvGrpSpPr>
              <a:grpSpLocks/>
            </p:cNvGrpSpPr>
            <p:nvPr/>
          </p:nvGrpSpPr>
          <p:grpSpPr bwMode="auto">
            <a:xfrm>
              <a:off x="1769" y="2455"/>
              <a:ext cx="512" cy="210"/>
              <a:chOff x="1688" y="2448"/>
              <a:chExt cx="512" cy="210"/>
            </a:xfrm>
          </p:grpSpPr>
          <p:sp>
            <p:nvSpPr>
              <p:cNvPr id="213" name="Rectangle 156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Rectangle 157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</p:grpSp>
      <p:cxnSp>
        <p:nvCxnSpPr>
          <p:cNvPr id="157" name="AutoShape 162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 flipH="1">
            <a:off x="3200400" y="4648200"/>
            <a:ext cx="2098675" cy="477838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58" name="AutoShape 163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flipH="1">
            <a:off x="4024313" y="4679950"/>
            <a:ext cx="1287462" cy="868363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59" name="AutoShape 164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29175" y="4692650"/>
            <a:ext cx="514350" cy="1296988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60" name="AutoShape 165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5343525" y="4692650"/>
            <a:ext cx="322263" cy="1751013"/>
          </a:xfrm>
          <a:prstGeom prst="straightConnector1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sp>
        <p:nvSpPr>
          <p:cNvPr id="162" name="Rectangle 161"/>
          <p:cNvSpPr/>
          <p:nvPr/>
        </p:nvSpPr>
        <p:spPr>
          <a:xfrm rot="2775684">
            <a:off x="3039962" y="4741429"/>
            <a:ext cx="21020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FAIL</a:t>
            </a:r>
            <a:endParaRPr lang="en-US" sz="8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Hazards: 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Result isn’t committed until </a:t>
            </a:r>
            <a:r>
              <a:rPr lang="en-US" dirty="0" err="1" smtClean="0"/>
              <a:t>Writeback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… but is available after Execute</a:t>
            </a:r>
          </a:p>
          <a:p>
            <a:pPr lvl="1"/>
            <a:r>
              <a:rPr lang="en-US" dirty="0" smtClean="0"/>
              <a:t>… and really only needed in time for Execute</a:t>
            </a:r>
          </a:p>
          <a:p>
            <a:pPr lvl="1">
              <a:buNone/>
            </a:pPr>
            <a:endParaRPr lang="en-US" dirty="0" smtClean="0"/>
          </a:p>
        </p:txBody>
      </p:sp>
      <p:grpSp>
        <p:nvGrpSpPr>
          <p:cNvPr id="4" name="Group 17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81000" y="3657600"/>
            <a:ext cx="8320088" cy="3000375"/>
            <a:chOff x="216" y="1927"/>
            <a:chExt cx="5241" cy="1890"/>
          </a:xfrm>
        </p:grpSpPr>
        <p:grpSp>
          <p:nvGrpSpPr>
            <p:cNvPr id="5" name="Group 170"/>
            <p:cNvGrpSpPr>
              <a:grpSpLocks/>
            </p:cNvGrpSpPr>
            <p:nvPr/>
          </p:nvGrpSpPr>
          <p:grpSpPr bwMode="auto">
            <a:xfrm>
              <a:off x="3353" y="3031"/>
              <a:ext cx="512" cy="210"/>
              <a:chOff x="2801" y="1732"/>
              <a:chExt cx="512" cy="210"/>
            </a:xfrm>
          </p:grpSpPr>
          <p:sp>
            <p:nvSpPr>
              <p:cNvPr id="155" name="Rectangle 171"/>
              <p:cNvSpPr>
                <a:spLocks noChangeArrowheads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Rectangle 172"/>
              <p:cNvSpPr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6" name="Group 164"/>
            <p:cNvGrpSpPr>
              <a:grpSpLocks/>
            </p:cNvGrpSpPr>
            <p:nvPr/>
          </p:nvGrpSpPr>
          <p:grpSpPr bwMode="auto">
            <a:xfrm>
              <a:off x="3353" y="2743"/>
              <a:ext cx="512" cy="210"/>
              <a:chOff x="2744" y="2448"/>
              <a:chExt cx="512" cy="210"/>
            </a:xfrm>
          </p:grpSpPr>
          <p:sp>
            <p:nvSpPr>
              <p:cNvPr id="153" name="Rectangle 165"/>
              <p:cNvSpPr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Rectangle 166"/>
              <p:cNvSpPr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grpSp>
          <p:nvGrpSpPr>
            <p:cNvPr id="7" name="Group 161"/>
            <p:cNvGrpSpPr>
              <a:grpSpLocks/>
            </p:cNvGrpSpPr>
            <p:nvPr/>
          </p:nvGrpSpPr>
          <p:grpSpPr bwMode="auto">
            <a:xfrm>
              <a:off x="2297" y="2743"/>
              <a:ext cx="512" cy="210"/>
              <a:chOff x="1688" y="2448"/>
              <a:chExt cx="512" cy="210"/>
            </a:xfrm>
          </p:grpSpPr>
          <p:sp>
            <p:nvSpPr>
              <p:cNvPr id="151" name="Rectangle 162"/>
              <p:cNvSpPr>
                <a:spLocks noChangeArrowheads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Rectangle 163"/>
              <p:cNvSpPr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sp>
          <p:nvSpPr>
            <p:cNvPr id="8" name="Rectangle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6" y="2167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Clock</a:t>
              </a:r>
            </a:p>
          </p:txBody>
        </p: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465" y="2167"/>
              <a:ext cx="4992" cy="144"/>
              <a:chOff x="384" y="2160"/>
              <a:chExt cx="4992" cy="144"/>
            </a:xfrm>
          </p:grpSpPr>
          <p:grpSp>
            <p:nvGrpSpPr>
              <p:cNvPr id="104" name="Group 11"/>
              <p:cNvGrpSpPr>
                <a:grpSpLocks/>
              </p:cNvGrpSpPr>
              <p:nvPr/>
            </p:nvGrpSpPr>
            <p:grpSpPr bwMode="auto">
              <a:xfrm>
                <a:off x="624" y="2160"/>
                <a:ext cx="528" cy="144"/>
                <a:chOff x="624" y="2160"/>
                <a:chExt cx="528" cy="144"/>
              </a:xfrm>
            </p:grpSpPr>
            <p:sp>
              <p:nvSpPr>
                <p:cNvPr id="147" name="Line 12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>
                  <a:off x="62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8" name="Line 13"/>
                <p:cNvSpPr>
                  <a:spLocks noChangeShapeType="1"/>
                </p:cNvSpPr>
                <p:nvPr>
                  <p:custDataLst>
                    <p:tags r:id="rId113"/>
                  </p:custDataLst>
                </p:nvPr>
              </p:nvSpPr>
              <p:spPr bwMode="auto">
                <a:xfrm>
                  <a:off x="6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9" name="Line 14"/>
                <p:cNvSpPr>
                  <a:spLocks noChangeShapeType="1"/>
                </p:cNvSpPr>
                <p:nvPr>
                  <p:custDataLst>
                    <p:tags r:id="rId114"/>
                  </p:custDataLst>
                </p:nvPr>
              </p:nvSpPr>
              <p:spPr bwMode="auto">
                <a:xfrm flipV="1">
                  <a:off x="91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0" name="Line 15"/>
                <p:cNvSpPr>
                  <a:spLocks noChangeShapeType="1"/>
                </p:cNvSpPr>
                <p:nvPr>
                  <p:custDataLst>
                    <p:tags r:id="rId115"/>
                  </p:custDataLst>
                </p:nvPr>
              </p:nvSpPr>
              <p:spPr bwMode="auto">
                <a:xfrm>
                  <a:off x="91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05" name="Group 16"/>
              <p:cNvGrpSpPr>
                <a:grpSpLocks/>
              </p:cNvGrpSpPr>
              <p:nvPr/>
            </p:nvGrpSpPr>
            <p:grpSpPr bwMode="auto">
              <a:xfrm>
                <a:off x="1152" y="2160"/>
                <a:ext cx="528" cy="144"/>
                <a:chOff x="1152" y="2160"/>
                <a:chExt cx="528" cy="144"/>
              </a:xfrm>
            </p:grpSpPr>
            <p:sp>
              <p:nvSpPr>
                <p:cNvPr id="143" name="Line 17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>
                  <a:off x="115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4" name="Line 18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11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5" name="Line 19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 flipV="1">
                  <a:off x="144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6" name="Line 20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>
                  <a:off x="144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06" name="Group 21"/>
              <p:cNvGrpSpPr>
                <a:grpSpLocks/>
              </p:cNvGrpSpPr>
              <p:nvPr/>
            </p:nvGrpSpPr>
            <p:grpSpPr bwMode="auto">
              <a:xfrm>
                <a:off x="1680" y="2160"/>
                <a:ext cx="528" cy="144"/>
                <a:chOff x="1680" y="2160"/>
                <a:chExt cx="528" cy="144"/>
              </a:xfrm>
            </p:grpSpPr>
            <p:sp>
              <p:nvSpPr>
                <p:cNvPr id="139" name="Line 22"/>
                <p:cNvSpPr>
                  <a:spLocks noChangeShapeType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>
                  <a:off x="168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Line 23"/>
                <p:cNvSpPr>
                  <a:spLocks noChangeShapeType="1"/>
                </p:cNvSpPr>
                <p:nvPr>
                  <p:custDataLst>
                    <p:tags r:id="rId105"/>
                  </p:custDataLst>
                </p:nvPr>
              </p:nvSpPr>
              <p:spPr bwMode="auto">
                <a:xfrm>
                  <a:off x="16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1" name="Line 24"/>
                <p:cNvSpPr>
                  <a:spLocks noChangeShapeType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 flipV="1">
                  <a:off x="196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Line 25"/>
                <p:cNvSpPr>
                  <a:spLocks noChangeShapeType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>
                  <a:off x="196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07" name="Group 26"/>
              <p:cNvGrpSpPr>
                <a:grpSpLocks/>
              </p:cNvGrpSpPr>
              <p:nvPr/>
            </p:nvGrpSpPr>
            <p:grpSpPr bwMode="auto">
              <a:xfrm>
                <a:off x="2208" y="2160"/>
                <a:ext cx="528" cy="144"/>
                <a:chOff x="2208" y="2160"/>
                <a:chExt cx="528" cy="144"/>
              </a:xfrm>
            </p:grpSpPr>
            <p:sp>
              <p:nvSpPr>
                <p:cNvPr id="135" name="Line 27"/>
                <p:cNvSpPr>
                  <a:spLocks noChangeShapeType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>
                  <a:off x="220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6" name="Line 28"/>
                <p:cNvSpPr>
                  <a:spLocks noChangeShapeType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22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7" name="Line 29"/>
                <p:cNvSpPr>
                  <a:spLocks noChangeShapeType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 flipV="1">
                  <a:off x="249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8" name="Line 30"/>
                <p:cNvSpPr>
                  <a:spLocks noChangeShapeType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>
                  <a:off x="249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08" name="Group 31"/>
              <p:cNvGrpSpPr>
                <a:grpSpLocks/>
              </p:cNvGrpSpPr>
              <p:nvPr/>
            </p:nvGrpSpPr>
            <p:grpSpPr bwMode="auto">
              <a:xfrm>
                <a:off x="2736" y="2160"/>
                <a:ext cx="528" cy="144"/>
                <a:chOff x="2736" y="2160"/>
                <a:chExt cx="528" cy="144"/>
              </a:xfrm>
            </p:grpSpPr>
            <p:sp>
              <p:nvSpPr>
                <p:cNvPr id="131" name="Line 32"/>
                <p:cNvSpPr>
                  <a:spLocks noChangeShapeType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>
                  <a:off x="2736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Line 33"/>
                <p:cNvSpPr>
                  <a:spLocks noChangeShapeType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>
                  <a:off x="27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3" name="Line 34"/>
                <p:cNvSpPr>
                  <a:spLocks noChangeShapeType="1"/>
                </p:cNvSpPr>
                <p:nvPr>
                  <p:custDataLst>
                    <p:tags r:id="rId98"/>
                  </p:custDataLst>
                </p:nvPr>
              </p:nvSpPr>
              <p:spPr bwMode="auto">
                <a:xfrm flipV="1">
                  <a:off x="30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4" name="Line 35"/>
                <p:cNvSpPr>
                  <a:spLocks noChangeShapeType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>
                  <a:off x="3024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09" name="Group 36"/>
              <p:cNvGrpSpPr>
                <a:grpSpLocks/>
              </p:cNvGrpSpPr>
              <p:nvPr/>
            </p:nvGrpSpPr>
            <p:grpSpPr bwMode="auto">
              <a:xfrm>
                <a:off x="3264" y="2160"/>
                <a:ext cx="528" cy="144"/>
                <a:chOff x="3264" y="2160"/>
                <a:chExt cx="528" cy="144"/>
              </a:xfrm>
            </p:grpSpPr>
            <p:sp>
              <p:nvSpPr>
                <p:cNvPr id="127" name="Line 37"/>
                <p:cNvSpPr>
                  <a:spLocks noChangeShapeType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>
                  <a:off x="326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Line 38"/>
                <p:cNvSpPr>
                  <a:spLocks noChangeShapeType="1"/>
                </p:cNvSpPr>
                <p:nvPr>
                  <p:custDataLst>
                    <p:tags r:id="rId93"/>
                  </p:custDataLst>
                </p:nvPr>
              </p:nvSpPr>
              <p:spPr bwMode="auto">
                <a:xfrm>
                  <a:off x="326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Line 39"/>
                <p:cNvSpPr>
                  <a:spLocks noChangeShapeType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 flipV="1">
                  <a:off x="35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0" name="Line 40"/>
                <p:cNvSpPr>
                  <a:spLocks noChangeShapeType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>
                  <a:off x="355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0" name="Group 41"/>
              <p:cNvGrpSpPr>
                <a:grpSpLocks/>
              </p:cNvGrpSpPr>
              <p:nvPr/>
            </p:nvGrpSpPr>
            <p:grpSpPr bwMode="auto">
              <a:xfrm>
                <a:off x="3792" y="2160"/>
                <a:ext cx="528" cy="144"/>
                <a:chOff x="3792" y="2160"/>
                <a:chExt cx="528" cy="144"/>
              </a:xfrm>
            </p:grpSpPr>
            <p:sp>
              <p:nvSpPr>
                <p:cNvPr id="123" name="Line 42"/>
                <p:cNvSpPr>
                  <a:spLocks noChangeShapeType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>
                  <a:off x="379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Line 43"/>
                <p:cNvSpPr>
                  <a:spLocks noChangeShapeType="1"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379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5" name="Line 44"/>
                <p:cNvSpPr>
                  <a:spLocks noChangeShapeType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 flipV="1">
                  <a:off x="40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6" name="Line 45"/>
                <p:cNvSpPr>
                  <a:spLocks noChangeShapeType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>
                  <a:off x="408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1" name="Group 46"/>
              <p:cNvGrpSpPr>
                <a:grpSpLocks/>
              </p:cNvGrpSpPr>
              <p:nvPr/>
            </p:nvGrpSpPr>
            <p:grpSpPr bwMode="auto">
              <a:xfrm>
                <a:off x="4320" y="2160"/>
                <a:ext cx="528" cy="144"/>
                <a:chOff x="4320" y="2160"/>
                <a:chExt cx="528" cy="144"/>
              </a:xfrm>
            </p:grpSpPr>
            <p:sp>
              <p:nvSpPr>
                <p:cNvPr id="119" name="Line 47"/>
                <p:cNvSpPr>
                  <a:spLocks noChangeShapeType="1"/>
                </p:cNvSpPr>
                <p:nvPr>
                  <p:custDataLst>
                    <p:tags r:id="rId84"/>
                  </p:custDataLst>
                </p:nvPr>
              </p:nvSpPr>
              <p:spPr bwMode="auto">
                <a:xfrm>
                  <a:off x="432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Line 48"/>
                <p:cNvSpPr>
                  <a:spLocks noChangeShapeType="1"/>
                </p:cNvSpPr>
                <p:nvPr>
                  <p:custDataLst>
                    <p:tags r:id="rId85"/>
                  </p:custDataLst>
                </p:nvPr>
              </p:nvSpPr>
              <p:spPr bwMode="auto">
                <a:xfrm>
                  <a:off x="432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Line 49"/>
                <p:cNvSpPr>
                  <a:spLocks noChangeShapeType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 flipV="1">
                  <a:off x="46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Line 50"/>
                <p:cNvSpPr>
                  <a:spLocks noChangeShapeType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>
                  <a:off x="460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12" name="Line 51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38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13" name="Group 52"/>
              <p:cNvGrpSpPr>
                <a:grpSpLocks/>
              </p:cNvGrpSpPr>
              <p:nvPr/>
            </p:nvGrpSpPr>
            <p:grpSpPr bwMode="auto">
              <a:xfrm>
                <a:off x="4848" y="2160"/>
                <a:ext cx="528" cy="144"/>
                <a:chOff x="4848" y="2160"/>
                <a:chExt cx="528" cy="144"/>
              </a:xfrm>
            </p:grpSpPr>
            <p:sp>
              <p:nvSpPr>
                <p:cNvPr id="115" name="Line 53"/>
                <p:cNvSpPr>
                  <a:spLocks noChangeShapeType="1"/>
                </p:cNvSpPr>
                <p:nvPr>
                  <p:custDataLst>
                    <p:tags r:id="rId80"/>
                  </p:custDataLst>
                </p:nvPr>
              </p:nvSpPr>
              <p:spPr bwMode="auto">
                <a:xfrm>
                  <a:off x="484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6" name="Line 54"/>
                <p:cNvSpPr>
                  <a:spLocks noChangeShapeType="1"/>
                </p:cNvSpPr>
                <p:nvPr>
                  <p:custDataLst>
                    <p:tags r:id="rId81"/>
                  </p:custDataLst>
                </p:nvPr>
              </p:nvSpPr>
              <p:spPr bwMode="auto">
                <a:xfrm>
                  <a:off x="484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Line 55"/>
                <p:cNvSpPr>
                  <a:spLocks noChangeShapeType="1"/>
                </p:cNvSpPr>
                <p:nvPr>
                  <p:custDataLst>
                    <p:tags r:id="rId82"/>
                  </p:custDataLst>
                </p:nvPr>
              </p:nvSpPr>
              <p:spPr bwMode="auto">
                <a:xfrm flipV="1">
                  <a:off x="51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Line 56"/>
                <p:cNvSpPr>
                  <a:spLocks noChangeShapeType="1"/>
                </p:cNvSpPr>
                <p:nvPr>
                  <p:custDataLst>
                    <p:tags r:id="rId83"/>
                  </p:custDataLst>
                </p:nvPr>
              </p:nvSpPr>
              <p:spPr bwMode="auto">
                <a:xfrm>
                  <a:off x="513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14" name="Line 57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537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" name="Line 58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705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59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1233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6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4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1</a:t>
              </a:r>
            </a:p>
          </p:txBody>
        </p:sp>
        <p:sp>
          <p:nvSpPr>
            <p:cNvPr id="13" name="Rectangle 6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22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2</a:t>
              </a:r>
            </a:p>
          </p:txBody>
        </p:sp>
        <p:sp>
          <p:nvSpPr>
            <p:cNvPr id="14" name="Line 62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1761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63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2289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64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2817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65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3345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66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3873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67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4401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68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4929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69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5457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7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80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3</a:t>
              </a:r>
            </a:p>
          </p:txBody>
        </p:sp>
        <p:sp>
          <p:nvSpPr>
            <p:cNvPr id="23" name="Rectangle 7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28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4</a:t>
              </a:r>
            </a:p>
          </p:txBody>
        </p:sp>
        <p:sp>
          <p:nvSpPr>
            <p:cNvPr id="24" name="Rectangle 72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808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5</a:t>
              </a:r>
            </a:p>
          </p:txBody>
        </p:sp>
        <p:sp>
          <p:nvSpPr>
            <p:cNvPr id="25" name="Rectangle 7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336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6</a:t>
              </a:r>
            </a:p>
          </p:txBody>
        </p:sp>
        <p:sp>
          <p:nvSpPr>
            <p:cNvPr id="26" name="Rectangle 74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86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7</a:t>
              </a:r>
            </a:p>
          </p:txBody>
        </p:sp>
        <p:sp>
          <p:nvSpPr>
            <p:cNvPr id="27" name="Rectangle 75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392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8</a:t>
              </a:r>
            </a:p>
          </p:txBody>
        </p:sp>
        <p:sp>
          <p:nvSpPr>
            <p:cNvPr id="28" name="Rectangle 76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92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9</a:t>
              </a:r>
            </a:p>
          </p:txBody>
        </p:sp>
        <p:grpSp>
          <p:nvGrpSpPr>
            <p:cNvPr id="29" name="Group 77"/>
            <p:cNvGrpSpPr>
              <a:grpSpLocks/>
            </p:cNvGrpSpPr>
            <p:nvPr/>
          </p:nvGrpSpPr>
          <p:grpSpPr bwMode="auto">
            <a:xfrm>
              <a:off x="713" y="2455"/>
              <a:ext cx="512" cy="210"/>
              <a:chOff x="632" y="2448"/>
              <a:chExt cx="512" cy="210"/>
            </a:xfrm>
          </p:grpSpPr>
          <p:sp>
            <p:nvSpPr>
              <p:cNvPr id="102" name="Rectangle 78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632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Rectangle 79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673" y="24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0" name="Group 80"/>
            <p:cNvGrpSpPr>
              <a:grpSpLocks/>
            </p:cNvGrpSpPr>
            <p:nvPr/>
          </p:nvGrpSpPr>
          <p:grpSpPr bwMode="auto">
            <a:xfrm>
              <a:off x="1224" y="2455"/>
              <a:ext cx="569" cy="210"/>
              <a:chOff x="1143" y="2448"/>
              <a:chExt cx="569" cy="210"/>
            </a:xfrm>
          </p:grpSpPr>
          <p:sp>
            <p:nvSpPr>
              <p:cNvPr id="100" name="Rectangle 81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160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Rectangle 82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143" y="24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1" name="Group 83"/>
            <p:cNvGrpSpPr>
              <a:grpSpLocks/>
            </p:cNvGrpSpPr>
            <p:nvPr/>
          </p:nvGrpSpPr>
          <p:grpSpPr bwMode="auto">
            <a:xfrm>
              <a:off x="2297" y="2455"/>
              <a:ext cx="512" cy="210"/>
              <a:chOff x="2273" y="1444"/>
              <a:chExt cx="512" cy="210"/>
            </a:xfrm>
          </p:grpSpPr>
          <p:sp>
            <p:nvSpPr>
              <p:cNvPr id="98" name="Rectangle 84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273" y="145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Rectangle 85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2352" y="14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2" name="Group 86"/>
            <p:cNvGrpSpPr>
              <a:grpSpLocks/>
            </p:cNvGrpSpPr>
            <p:nvPr/>
          </p:nvGrpSpPr>
          <p:grpSpPr bwMode="auto">
            <a:xfrm>
              <a:off x="2825" y="2455"/>
              <a:ext cx="512" cy="210"/>
              <a:chOff x="2744" y="2448"/>
              <a:chExt cx="512" cy="210"/>
            </a:xfrm>
          </p:grpSpPr>
          <p:sp>
            <p:nvSpPr>
              <p:cNvPr id="96" name="Rectangle 87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Rectangle 88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3" name="Rectangle 89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64" y="2455"/>
              <a:ext cx="32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add</a:t>
              </a:r>
            </a:p>
          </p:txBody>
        </p:sp>
        <p:grpSp>
          <p:nvGrpSpPr>
            <p:cNvPr id="34" name="Group 90"/>
            <p:cNvGrpSpPr>
              <a:grpSpLocks/>
            </p:cNvGrpSpPr>
            <p:nvPr/>
          </p:nvGrpSpPr>
          <p:grpSpPr bwMode="auto">
            <a:xfrm>
              <a:off x="1241" y="2743"/>
              <a:ext cx="512" cy="210"/>
              <a:chOff x="1160" y="2736"/>
              <a:chExt cx="512" cy="210"/>
            </a:xfrm>
          </p:grpSpPr>
          <p:sp>
            <p:nvSpPr>
              <p:cNvPr id="94" name="Rectangle 91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160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Rectangle 92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201" y="2736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5" name="Group 93"/>
            <p:cNvGrpSpPr>
              <a:grpSpLocks/>
            </p:cNvGrpSpPr>
            <p:nvPr/>
          </p:nvGrpSpPr>
          <p:grpSpPr bwMode="auto">
            <a:xfrm>
              <a:off x="1752" y="2743"/>
              <a:ext cx="569" cy="210"/>
              <a:chOff x="1671" y="2736"/>
              <a:chExt cx="569" cy="210"/>
            </a:xfrm>
          </p:grpSpPr>
          <p:sp>
            <p:nvSpPr>
              <p:cNvPr id="92" name="Rectangle 94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688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Rectangle 95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671" y="2736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6" name="Group 96"/>
            <p:cNvGrpSpPr>
              <a:grpSpLocks/>
            </p:cNvGrpSpPr>
            <p:nvPr/>
          </p:nvGrpSpPr>
          <p:grpSpPr bwMode="auto">
            <a:xfrm>
              <a:off x="2825" y="2743"/>
              <a:ext cx="512" cy="210"/>
              <a:chOff x="2801" y="1732"/>
              <a:chExt cx="512" cy="210"/>
            </a:xfrm>
          </p:grpSpPr>
          <p:sp>
            <p:nvSpPr>
              <p:cNvPr id="90" name="Rectangle 97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Rectangle 98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sp>
          <p:nvSpPr>
            <p:cNvPr id="37" name="Rectangle 102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44" y="2743"/>
              <a:ext cx="3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sub</a:t>
              </a:r>
            </a:p>
          </p:txBody>
        </p:sp>
        <p:grpSp>
          <p:nvGrpSpPr>
            <p:cNvPr id="38" name="Group 103"/>
            <p:cNvGrpSpPr>
              <a:grpSpLocks/>
            </p:cNvGrpSpPr>
            <p:nvPr/>
          </p:nvGrpSpPr>
          <p:grpSpPr bwMode="auto">
            <a:xfrm>
              <a:off x="1769" y="3031"/>
              <a:ext cx="512" cy="210"/>
              <a:chOff x="1688" y="3024"/>
              <a:chExt cx="512" cy="210"/>
            </a:xfrm>
          </p:grpSpPr>
          <p:sp>
            <p:nvSpPr>
              <p:cNvPr id="88" name="Rectangle 104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688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Rectangle 105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729" y="30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9" name="Group 106"/>
            <p:cNvGrpSpPr>
              <a:grpSpLocks/>
            </p:cNvGrpSpPr>
            <p:nvPr/>
          </p:nvGrpSpPr>
          <p:grpSpPr bwMode="auto">
            <a:xfrm>
              <a:off x="2280" y="3031"/>
              <a:ext cx="569" cy="210"/>
              <a:chOff x="2199" y="3024"/>
              <a:chExt cx="569" cy="210"/>
            </a:xfrm>
          </p:grpSpPr>
          <p:sp>
            <p:nvSpPr>
              <p:cNvPr id="86" name="Rectangle 107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216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Rectangle 108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199" y="30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0" name="Group 109"/>
            <p:cNvGrpSpPr>
              <a:grpSpLocks/>
            </p:cNvGrpSpPr>
            <p:nvPr/>
          </p:nvGrpSpPr>
          <p:grpSpPr bwMode="auto">
            <a:xfrm>
              <a:off x="2825" y="3031"/>
              <a:ext cx="512" cy="210"/>
              <a:chOff x="2744" y="3024"/>
              <a:chExt cx="512" cy="210"/>
            </a:xfrm>
          </p:grpSpPr>
          <p:sp>
            <p:nvSpPr>
              <p:cNvPr id="84" name="Rectangle 110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744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Rectangle 111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823" y="30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1" name="Group 115"/>
            <p:cNvGrpSpPr>
              <a:grpSpLocks/>
            </p:cNvGrpSpPr>
            <p:nvPr/>
          </p:nvGrpSpPr>
          <p:grpSpPr bwMode="auto">
            <a:xfrm>
              <a:off x="3881" y="3031"/>
              <a:ext cx="512" cy="210"/>
              <a:chOff x="3800" y="3024"/>
              <a:chExt cx="512" cy="210"/>
            </a:xfrm>
          </p:grpSpPr>
          <p:sp>
            <p:nvSpPr>
              <p:cNvPr id="82" name="Rectangle 116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800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Rectangle 117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879" y="30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2" name="Rectangle 11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403" y="3025"/>
              <a:ext cx="32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and</a:t>
              </a:r>
            </a:p>
          </p:txBody>
        </p:sp>
        <p:grpSp>
          <p:nvGrpSpPr>
            <p:cNvPr id="43" name="Group 119"/>
            <p:cNvGrpSpPr>
              <a:grpSpLocks/>
            </p:cNvGrpSpPr>
            <p:nvPr/>
          </p:nvGrpSpPr>
          <p:grpSpPr bwMode="auto">
            <a:xfrm>
              <a:off x="2297" y="3319"/>
              <a:ext cx="512" cy="210"/>
              <a:chOff x="2216" y="3312"/>
              <a:chExt cx="512" cy="210"/>
            </a:xfrm>
          </p:grpSpPr>
          <p:sp>
            <p:nvSpPr>
              <p:cNvPr id="80" name="Rectangle 120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216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21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257" y="33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4" name="Group 122"/>
            <p:cNvGrpSpPr>
              <a:grpSpLocks/>
            </p:cNvGrpSpPr>
            <p:nvPr/>
          </p:nvGrpSpPr>
          <p:grpSpPr bwMode="auto">
            <a:xfrm>
              <a:off x="2808" y="3319"/>
              <a:ext cx="569" cy="210"/>
              <a:chOff x="2727" y="3312"/>
              <a:chExt cx="569" cy="210"/>
            </a:xfrm>
          </p:grpSpPr>
          <p:sp>
            <p:nvSpPr>
              <p:cNvPr id="78" name="Rectangle 123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744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Rectangle 124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727" y="33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5" name="Group 125"/>
            <p:cNvGrpSpPr>
              <a:grpSpLocks/>
            </p:cNvGrpSpPr>
            <p:nvPr/>
          </p:nvGrpSpPr>
          <p:grpSpPr bwMode="auto">
            <a:xfrm>
              <a:off x="3881" y="3319"/>
              <a:ext cx="512" cy="210"/>
              <a:chOff x="3857" y="2308"/>
              <a:chExt cx="512" cy="210"/>
            </a:xfrm>
          </p:grpSpPr>
          <p:sp>
            <p:nvSpPr>
              <p:cNvPr id="76" name="Rectangle 126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857" y="231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Rectangle 127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936" y="2308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46" name="Group 128"/>
            <p:cNvGrpSpPr>
              <a:grpSpLocks/>
            </p:cNvGrpSpPr>
            <p:nvPr/>
          </p:nvGrpSpPr>
          <p:grpSpPr bwMode="auto">
            <a:xfrm>
              <a:off x="4409" y="3319"/>
              <a:ext cx="512" cy="210"/>
              <a:chOff x="4328" y="3312"/>
              <a:chExt cx="512" cy="210"/>
            </a:xfrm>
          </p:grpSpPr>
          <p:sp>
            <p:nvSpPr>
              <p:cNvPr id="74" name="Rectangle 129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4328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Rectangle 130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407" y="33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7" name="Rectangle 13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848" y="3319"/>
              <a:ext cx="23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or</a:t>
              </a:r>
            </a:p>
          </p:txBody>
        </p:sp>
        <p:grpSp>
          <p:nvGrpSpPr>
            <p:cNvPr id="48" name="Group 132"/>
            <p:cNvGrpSpPr>
              <a:grpSpLocks/>
            </p:cNvGrpSpPr>
            <p:nvPr/>
          </p:nvGrpSpPr>
          <p:grpSpPr bwMode="auto">
            <a:xfrm>
              <a:off x="2825" y="3607"/>
              <a:ext cx="512" cy="210"/>
              <a:chOff x="2744" y="3600"/>
              <a:chExt cx="512" cy="210"/>
            </a:xfrm>
          </p:grpSpPr>
          <p:sp>
            <p:nvSpPr>
              <p:cNvPr id="72" name="Rectangle 133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2744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Rectangle 134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785" y="360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9" name="Group 135"/>
            <p:cNvGrpSpPr>
              <a:grpSpLocks/>
            </p:cNvGrpSpPr>
            <p:nvPr/>
          </p:nvGrpSpPr>
          <p:grpSpPr bwMode="auto">
            <a:xfrm>
              <a:off x="3336" y="3607"/>
              <a:ext cx="569" cy="210"/>
              <a:chOff x="3255" y="3600"/>
              <a:chExt cx="569" cy="210"/>
            </a:xfrm>
          </p:grpSpPr>
          <p:sp>
            <p:nvSpPr>
              <p:cNvPr id="70" name="Rectangle 136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272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Rectangle 137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255" y="360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50" name="Group 138"/>
            <p:cNvGrpSpPr>
              <a:grpSpLocks/>
            </p:cNvGrpSpPr>
            <p:nvPr/>
          </p:nvGrpSpPr>
          <p:grpSpPr bwMode="auto">
            <a:xfrm>
              <a:off x="4409" y="3607"/>
              <a:ext cx="512" cy="210"/>
              <a:chOff x="4385" y="2596"/>
              <a:chExt cx="512" cy="210"/>
            </a:xfrm>
          </p:grpSpPr>
          <p:sp>
            <p:nvSpPr>
              <p:cNvPr id="68" name="Rectangle 139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4385" y="260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Rectangle 140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4464" y="259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51" name="Group 141"/>
            <p:cNvGrpSpPr>
              <a:grpSpLocks/>
            </p:cNvGrpSpPr>
            <p:nvPr/>
          </p:nvGrpSpPr>
          <p:grpSpPr bwMode="auto">
            <a:xfrm>
              <a:off x="4937" y="3607"/>
              <a:ext cx="512" cy="210"/>
              <a:chOff x="4856" y="3600"/>
              <a:chExt cx="512" cy="210"/>
            </a:xfrm>
          </p:grpSpPr>
          <p:sp>
            <p:nvSpPr>
              <p:cNvPr id="66" name="Rectangle 142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856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Rectangle 143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4935" y="360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52" name="Rectangle 144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376" y="3607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xor</a:t>
              </a:r>
            </a:p>
          </p:txBody>
        </p:sp>
        <p:sp>
          <p:nvSpPr>
            <p:cNvPr id="53" name="Line 145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4401" y="2359"/>
              <a:ext cx="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Line 146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5457" y="2359"/>
              <a:ext cx="0" cy="1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Line 147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3873" y="2359"/>
              <a:ext cx="0" cy="3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Line 148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V="1">
              <a:off x="4929" y="2359"/>
              <a:ext cx="0" cy="9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7" name="Group 149"/>
            <p:cNvGrpSpPr>
              <a:grpSpLocks/>
            </p:cNvGrpSpPr>
            <p:nvPr/>
          </p:nvGrpSpPr>
          <p:grpSpPr bwMode="auto">
            <a:xfrm>
              <a:off x="3353" y="3319"/>
              <a:ext cx="512" cy="210"/>
              <a:chOff x="3272" y="3312"/>
              <a:chExt cx="512" cy="210"/>
            </a:xfrm>
          </p:grpSpPr>
          <p:sp>
            <p:nvSpPr>
              <p:cNvPr id="64" name="Rectangle 150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272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Rectangle 151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351" y="33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58" name="Group 152"/>
            <p:cNvGrpSpPr>
              <a:grpSpLocks/>
            </p:cNvGrpSpPr>
            <p:nvPr/>
          </p:nvGrpSpPr>
          <p:grpSpPr bwMode="auto">
            <a:xfrm>
              <a:off x="3881" y="3607"/>
              <a:ext cx="512" cy="210"/>
              <a:chOff x="3800" y="3600"/>
              <a:chExt cx="512" cy="210"/>
            </a:xfrm>
          </p:grpSpPr>
          <p:sp>
            <p:nvSpPr>
              <p:cNvPr id="62" name="Rectangle 153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800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Rectangle 154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879" y="360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59" name="Group 155"/>
            <p:cNvGrpSpPr>
              <a:grpSpLocks/>
            </p:cNvGrpSpPr>
            <p:nvPr/>
          </p:nvGrpSpPr>
          <p:grpSpPr bwMode="auto">
            <a:xfrm>
              <a:off x="1769" y="2455"/>
              <a:ext cx="512" cy="210"/>
              <a:chOff x="1688" y="2448"/>
              <a:chExt cx="512" cy="210"/>
            </a:xfrm>
          </p:grpSpPr>
          <p:sp>
            <p:nvSpPr>
              <p:cNvPr id="60" name="Rectangle 156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Rectangle 157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</p:grpSp>
      <p:cxnSp>
        <p:nvCxnSpPr>
          <p:cNvPr id="157" name="AutoShape 165"/>
          <p:cNvCxnSpPr>
            <a:cxnSpLocks noChangeShapeType="1"/>
            <a:stCxn id="60" idx="3"/>
            <a:endCxn id="93" idx="3"/>
          </p:cNvCxnSpPr>
          <p:nvPr>
            <p:custDataLst>
              <p:tags r:id="rId2"/>
            </p:custDataLst>
          </p:nvPr>
        </p:nvCxnSpPr>
        <p:spPr bwMode="auto">
          <a:xfrm>
            <a:off x="3659188" y="4648200"/>
            <a:ext cx="63500" cy="471488"/>
          </a:xfrm>
          <a:prstGeom prst="straightConnector1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160" name="AutoShape 165"/>
          <p:cNvCxnSpPr>
            <a:cxnSpLocks noChangeShapeType="1"/>
            <a:stCxn id="98" idx="1"/>
            <a:endCxn id="84" idx="1"/>
          </p:cNvCxnSpPr>
          <p:nvPr>
            <p:custDataLst>
              <p:tags r:id="rId3"/>
            </p:custDataLst>
          </p:nvPr>
        </p:nvCxnSpPr>
        <p:spPr bwMode="auto">
          <a:xfrm>
            <a:off x="3684588" y="4648200"/>
            <a:ext cx="838200" cy="914400"/>
          </a:xfrm>
          <a:prstGeom prst="straightConnector1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161" name="AutoShape 165"/>
          <p:cNvCxnSpPr>
            <a:cxnSpLocks noChangeShapeType="1"/>
            <a:stCxn id="98" idx="1"/>
            <a:endCxn id="64" idx="1"/>
          </p:cNvCxnSpPr>
          <p:nvPr>
            <p:custDataLst>
              <p:tags r:id="rId4"/>
            </p:custDataLst>
          </p:nvPr>
        </p:nvCxnSpPr>
        <p:spPr bwMode="auto">
          <a:xfrm>
            <a:off x="3684588" y="4648200"/>
            <a:ext cx="1676400" cy="1371600"/>
          </a:xfrm>
          <a:prstGeom prst="straightConnector1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Pipelined CPUs</a:t>
            </a:r>
          </a:p>
          <a:p>
            <a:endParaRPr lang="en-US" dirty="0"/>
          </a:p>
          <a:p>
            <a:r>
              <a:rPr lang="en-US" dirty="0" smtClean="0"/>
              <a:t>Discuss Hazards of Pipelining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Hazards: 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Result isn’t committed until </a:t>
            </a:r>
            <a:r>
              <a:rPr lang="en-US" dirty="0" err="1" smtClean="0"/>
              <a:t>Writeback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… but is available after Execute</a:t>
            </a:r>
          </a:p>
          <a:p>
            <a:pPr lvl="1"/>
            <a:r>
              <a:rPr lang="en-US" dirty="0" smtClean="0"/>
              <a:t>… and really only needed in time for Execute</a:t>
            </a:r>
          </a:p>
          <a:p>
            <a:pPr lvl="1">
              <a:buNone/>
            </a:pPr>
            <a:endParaRPr lang="en-US" dirty="0" smtClean="0"/>
          </a:p>
        </p:txBody>
      </p:sp>
      <p:grpSp>
        <p:nvGrpSpPr>
          <p:cNvPr id="4" name="Group 17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81000" y="3657600"/>
            <a:ext cx="8320088" cy="3000375"/>
            <a:chOff x="216" y="1927"/>
            <a:chExt cx="5241" cy="1890"/>
          </a:xfrm>
        </p:grpSpPr>
        <p:grpSp>
          <p:nvGrpSpPr>
            <p:cNvPr id="5" name="Group 170"/>
            <p:cNvGrpSpPr>
              <a:grpSpLocks/>
            </p:cNvGrpSpPr>
            <p:nvPr/>
          </p:nvGrpSpPr>
          <p:grpSpPr bwMode="auto">
            <a:xfrm>
              <a:off x="3353" y="3031"/>
              <a:ext cx="512" cy="210"/>
              <a:chOff x="2801" y="1732"/>
              <a:chExt cx="512" cy="210"/>
            </a:xfrm>
          </p:grpSpPr>
          <p:sp>
            <p:nvSpPr>
              <p:cNvPr id="155" name="Rectangle 171"/>
              <p:cNvSpPr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Rectangle 172"/>
              <p:cNvSpPr>
                <a:spLocks noChangeArrowheads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6" name="Group 164"/>
            <p:cNvGrpSpPr>
              <a:grpSpLocks/>
            </p:cNvGrpSpPr>
            <p:nvPr/>
          </p:nvGrpSpPr>
          <p:grpSpPr bwMode="auto">
            <a:xfrm>
              <a:off x="3353" y="2743"/>
              <a:ext cx="512" cy="210"/>
              <a:chOff x="2744" y="2448"/>
              <a:chExt cx="512" cy="210"/>
            </a:xfrm>
          </p:grpSpPr>
          <p:sp>
            <p:nvSpPr>
              <p:cNvPr id="153" name="Rectangle 165"/>
              <p:cNvSpPr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Rectangle 166"/>
              <p:cNvSpPr>
                <a:spLocks noChangeArrowheads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grpSp>
          <p:nvGrpSpPr>
            <p:cNvPr id="7" name="Group 161"/>
            <p:cNvGrpSpPr>
              <a:grpSpLocks/>
            </p:cNvGrpSpPr>
            <p:nvPr/>
          </p:nvGrpSpPr>
          <p:grpSpPr bwMode="auto">
            <a:xfrm>
              <a:off x="2297" y="2743"/>
              <a:ext cx="512" cy="210"/>
              <a:chOff x="1688" y="2448"/>
              <a:chExt cx="512" cy="210"/>
            </a:xfrm>
          </p:grpSpPr>
          <p:sp>
            <p:nvSpPr>
              <p:cNvPr id="151" name="Rectangle 162"/>
              <p:cNvSpPr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Rectangle 163"/>
              <p:cNvSpPr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sp>
          <p:nvSpPr>
            <p:cNvPr id="8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6" y="2167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Clock</a:t>
              </a:r>
            </a:p>
          </p:txBody>
        </p: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465" y="2167"/>
              <a:ext cx="4992" cy="144"/>
              <a:chOff x="384" y="2160"/>
              <a:chExt cx="4992" cy="144"/>
            </a:xfrm>
          </p:grpSpPr>
          <p:grpSp>
            <p:nvGrpSpPr>
              <p:cNvPr id="29" name="Group 11"/>
              <p:cNvGrpSpPr>
                <a:grpSpLocks/>
              </p:cNvGrpSpPr>
              <p:nvPr/>
            </p:nvGrpSpPr>
            <p:grpSpPr bwMode="auto">
              <a:xfrm>
                <a:off x="624" y="2160"/>
                <a:ext cx="528" cy="144"/>
                <a:chOff x="624" y="2160"/>
                <a:chExt cx="528" cy="144"/>
              </a:xfrm>
            </p:grpSpPr>
            <p:sp>
              <p:nvSpPr>
                <p:cNvPr id="147" name="Line 12"/>
                <p:cNvSpPr>
                  <a:spLocks noChangeShapeType="1"/>
                </p:cNvSpPr>
                <p:nvPr>
                  <p:custDataLst>
                    <p:tags r:id="rId113"/>
                  </p:custDataLst>
                </p:nvPr>
              </p:nvSpPr>
              <p:spPr bwMode="auto">
                <a:xfrm>
                  <a:off x="62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8" name="Line 13"/>
                <p:cNvSpPr>
                  <a:spLocks noChangeShapeType="1"/>
                </p:cNvSpPr>
                <p:nvPr>
                  <p:custDataLst>
                    <p:tags r:id="rId114"/>
                  </p:custDataLst>
                </p:nvPr>
              </p:nvSpPr>
              <p:spPr bwMode="auto">
                <a:xfrm>
                  <a:off x="6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9" name="Line 14"/>
                <p:cNvSpPr>
                  <a:spLocks noChangeShapeType="1"/>
                </p:cNvSpPr>
                <p:nvPr>
                  <p:custDataLst>
                    <p:tags r:id="rId115"/>
                  </p:custDataLst>
                </p:nvPr>
              </p:nvSpPr>
              <p:spPr bwMode="auto">
                <a:xfrm flipV="1">
                  <a:off x="91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0" name="Line 15"/>
                <p:cNvSpPr>
                  <a:spLocks noChangeShapeType="1"/>
                </p:cNvSpPr>
                <p:nvPr>
                  <p:custDataLst>
                    <p:tags r:id="rId116"/>
                  </p:custDataLst>
                </p:nvPr>
              </p:nvSpPr>
              <p:spPr bwMode="auto">
                <a:xfrm>
                  <a:off x="91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0" name="Group 16"/>
              <p:cNvGrpSpPr>
                <a:grpSpLocks/>
              </p:cNvGrpSpPr>
              <p:nvPr/>
            </p:nvGrpSpPr>
            <p:grpSpPr bwMode="auto">
              <a:xfrm>
                <a:off x="1152" y="2160"/>
                <a:ext cx="528" cy="144"/>
                <a:chOff x="1152" y="2160"/>
                <a:chExt cx="528" cy="144"/>
              </a:xfrm>
            </p:grpSpPr>
            <p:sp>
              <p:nvSpPr>
                <p:cNvPr id="143" name="Line 17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115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4" name="Line 18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>
                  <a:off x="11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5" name="Line 19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 flipV="1">
                  <a:off x="144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6" name="Line 20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>
                  <a:off x="144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" name="Group 21"/>
              <p:cNvGrpSpPr>
                <a:grpSpLocks/>
              </p:cNvGrpSpPr>
              <p:nvPr/>
            </p:nvGrpSpPr>
            <p:grpSpPr bwMode="auto">
              <a:xfrm>
                <a:off x="1680" y="2160"/>
                <a:ext cx="528" cy="144"/>
                <a:chOff x="1680" y="2160"/>
                <a:chExt cx="528" cy="144"/>
              </a:xfrm>
            </p:grpSpPr>
            <p:sp>
              <p:nvSpPr>
                <p:cNvPr id="139" name="Line 22"/>
                <p:cNvSpPr>
                  <a:spLocks noChangeShapeType="1"/>
                </p:cNvSpPr>
                <p:nvPr>
                  <p:custDataLst>
                    <p:tags r:id="rId105"/>
                  </p:custDataLst>
                </p:nvPr>
              </p:nvSpPr>
              <p:spPr bwMode="auto">
                <a:xfrm>
                  <a:off x="168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Line 23"/>
                <p:cNvSpPr>
                  <a:spLocks noChangeShapeType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>
                  <a:off x="16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1" name="Line 24"/>
                <p:cNvSpPr>
                  <a:spLocks noChangeShapeType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 flipV="1">
                  <a:off x="196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Line 25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>
                  <a:off x="196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2" name="Group 26"/>
              <p:cNvGrpSpPr>
                <a:grpSpLocks/>
              </p:cNvGrpSpPr>
              <p:nvPr/>
            </p:nvGrpSpPr>
            <p:grpSpPr bwMode="auto">
              <a:xfrm>
                <a:off x="2208" y="2160"/>
                <a:ext cx="528" cy="144"/>
                <a:chOff x="2208" y="2160"/>
                <a:chExt cx="528" cy="144"/>
              </a:xfrm>
            </p:grpSpPr>
            <p:sp>
              <p:nvSpPr>
                <p:cNvPr id="135" name="Line 27"/>
                <p:cNvSpPr>
                  <a:spLocks noChangeShapeType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220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6" name="Line 28"/>
                <p:cNvSpPr>
                  <a:spLocks noChangeShapeType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>
                  <a:off x="22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7" name="Line 29"/>
                <p:cNvSpPr>
                  <a:spLocks noChangeShapeType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 flipV="1">
                  <a:off x="249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8" name="Line 30"/>
                <p:cNvSpPr>
                  <a:spLocks noChangeShapeType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>
                  <a:off x="249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4" name="Group 31"/>
              <p:cNvGrpSpPr>
                <a:grpSpLocks/>
              </p:cNvGrpSpPr>
              <p:nvPr/>
            </p:nvGrpSpPr>
            <p:grpSpPr bwMode="auto">
              <a:xfrm>
                <a:off x="2736" y="2160"/>
                <a:ext cx="528" cy="144"/>
                <a:chOff x="2736" y="2160"/>
                <a:chExt cx="528" cy="144"/>
              </a:xfrm>
            </p:grpSpPr>
            <p:sp>
              <p:nvSpPr>
                <p:cNvPr id="131" name="Line 32"/>
                <p:cNvSpPr>
                  <a:spLocks noChangeShapeType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>
                  <a:off x="2736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Line 33"/>
                <p:cNvSpPr>
                  <a:spLocks noChangeShapeType="1"/>
                </p:cNvSpPr>
                <p:nvPr>
                  <p:custDataLst>
                    <p:tags r:id="rId98"/>
                  </p:custDataLst>
                </p:nvPr>
              </p:nvSpPr>
              <p:spPr bwMode="auto">
                <a:xfrm>
                  <a:off x="27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3" name="Line 34"/>
                <p:cNvSpPr>
                  <a:spLocks noChangeShapeType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 flipV="1">
                  <a:off x="30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4" name="Line 35"/>
                <p:cNvSpPr>
                  <a:spLocks noChangeShapeType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>
                  <a:off x="3024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5" name="Group 36"/>
              <p:cNvGrpSpPr>
                <a:grpSpLocks/>
              </p:cNvGrpSpPr>
              <p:nvPr/>
            </p:nvGrpSpPr>
            <p:grpSpPr bwMode="auto">
              <a:xfrm>
                <a:off x="3264" y="2160"/>
                <a:ext cx="528" cy="144"/>
                <a:chOff x="3264" y="2160"/>
                <a:chExt cx="528" cy="144"/>
              </a:xfrm>
            </p:grpSpPr>
            <p:sp>
              <p:nvSpPr>
                <p:cNvPr id="127" name="Line 37"/>
                <p:cNvSpPr>
                  <a:spLocks noChangeShapeType="1"/>
                </p:cNvSpPr>
                <p:nvPr>
                  <p:custDataLst>
                    <p:tags r:id="rId93"/>
                  </p:custDataLst>
                </p:nvPr>
              </p:nvSpPr>
              <p:spPr bwMode="auto">
                <a:xfrm>
                  <a:off x="326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Line 38"/>
                <p:cNvSpPr>
                  <a:spLocks noChangeShapeType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326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Line 39"/>
                <p:cNvSpPr>
                  <a:spLocks noChangeShapeType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 flipV="1">
                  <a:off x="35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0" name="Line 40"/>
                <p:cNvSpPr>
                  <a:spLocks noChangeShapeType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>
                  <a:off x="355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6" name="Group 41"/>
              <p:cNvGrpSpPr>
                <a:grpSpLocks/>
              </p:cNvGrpSpPr>
              <p:nvPr/>
            </p:nvGrpSpPr>
            <p:grpSpPr bwMode="auto">
              <a:xfrm>
                <a:off x="3792" y="2160"/>
                <a:ext cx="528" cy="144"/>
                <a:chOff x="3792" y="2160"/>
                <a:chExt cx="528" cy="144"/>
              </a:xfrm>
            </p:grpSpPr>
            <p:sp>
              <p:nvSpPr>
                <p:cNvPr id="123" name="Line 42"/>
                <p:cNvSpPr>
                  <a:spLocks noChangeShapeType="1"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379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Line 43"/>
                <p:cNvSpPr>
                  <a:spLocks noChangeShapeType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>
                  <a:off x="379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5" name="Line 44"/>
                <p:cNvSpPr>
                  <a:spLocks noChangeShapeType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 flipV="1">
                  <a:off x="40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6" name="Line 45"/>
                <p:cNvSpPr>
                  <a:spLocks noChangeShapeType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>
                  <a:off x="408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8" name="Group 46"/>
              <p:cNvGrpSpPr>
                <a:grpSpLocks/>
              </p:cNvGrpSpPr>
              <p:nvPr/>
            </p:nvGrpSpPr>
            <p:grpSpPr bwMode="auto">
              <a:xfrm>
                <a:off x="4320" y="2160"/>
                <a:ext cx="528" cy="144"/>
                <a:chOff x="4320" y="2160"/>
                <a:chExt cx="528" cy="144"/>
              </a:xfrm>
            </p:grpSpPr>
            <p:sp>
              <p:nvSpPr>
                <p:cNvPr id="119" name="Line 47"/>
                <p:cNvSpPr>
                  <a:spLocks noChangeShapeType="1"/>
                </p:cNvSpPr>
                <p:nvPr>
                  <p:custDataLst>
                    <p:tags r:id="rId85"/>
                  </p:custDataLst>
                </p:nvPr>
              </p:nvSpPr>
              <p:spPr bwMode="auto">
                <a:xfrm>
                  <a:off x="432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Line 48"/>
                <p:cNvSpPr>
                  <a:spLocks noChangeShapeType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>
                  <a:off x="432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Line 49"/>
                <p:cNvSpPr>
                  <a:spLocks noChangeShapeType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 flipV="1">
                  <a:off x="46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Line 50"/>
                <p:cNvSpPr>
                  <a:spLocks noChangeShapeType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>
                  <a:off x="460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12" name="Line 51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38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9" name="Group 52"/>
              <p:cNvGrpSpPr>
                <a:grpSpLocks/>
              </p:cNvGrpSpPr>
              <p:nvPr/>
            </p:nvGrpSpPr>
            <p:grpSpPr bwMode="auto">
              <a:xfrm>
                <a:off x="4848" y="2160"/>
                <a:ext cx="528" cy="144"/>
                <a:chOff x="4848" y="2160"/>
                <a:chExt cx="528" cy="144"/>
              </a:xfrm>
            </p:grpSpPr>
            <p:sp>
              <p:nvSpPr>
                <p:cNvPr id="115" name="Line 53"/>
                <p:cNvSpPr>
                  <a:spLocks noChangeShapeType="1"/>
                </p:cNvSpPr>
                <p:nvPr>
                  <p:custDataLst>
                    <p:tags r:id="rId81"/>
                  </p:custDataLst>
                </p:nvPr>
              </p:nvSpPr>
              <p:spPr bwMode="auto">
                <a:xfrm>
                  <a:off x="484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6" name="Line 54"/>
                <p:cNvSpPr>
                  <a:spLocks noChangeShapeType="1"/>
                </p:cNvSpPr>
                <p:nvPr>
                  <p:custDataLst>
                    <p:tags r:id="rId82"/>
                  </p:custDataLst>
                </p:nvPr>
              </p:nvSpPr>
              <p:spPr bwMode="auto">
                <a:xfrm>
                  <a:off x="484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Line 55"/>
                <p:cNvSpPr>
                  <a:spLocks noChangeShapeType="1"/>
                </p:cNvSpPr>
                <p:nvPr>
                  <p:custDataLst>
                    <p:tags r:id="rId83"/>
                  </p:custDataLst>
                </p:nvPr>
              </p:nvSpPr>
              <p:spPr bwMode="auto">
                <a:xfrm flipV="1">
                  <a:off x="51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Line 56"/>
                <p:cNvSpPr>
                  <a:spLocks noChangeShapeType="1"/>
                </p:cNvSpPr>
                <p:nvPr>
                  <p:custDataLst>
                    <p:tags r:id="rId84"/>
                  </p:custDataLst>
                </p:nvPr>
              </p:nvSpPr>
              <p:spPr bwMode="auto">
                <a:xfrm>
                  <a:off x="513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14" name="Line 57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537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" name="Line 58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705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59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1233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6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4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1</a:t>
              </a:r>
            </a:p>
          </p:txBody>
        </p:sp>
        <p:sp>
          <p:nvSpPr>
            <p:cNvPr id="13" name="Rectangle 6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22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2</a:t>
              </a:r>
            </a:p>
          </p:txBody>
        </p:sp>
        <p:sp>
          <p:nvSpPr>
            <p:cNvPr id="14" name="Line 6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1761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63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2289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6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2817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6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3345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6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873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6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4401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6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4929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6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5457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7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80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3</a:t>
              </a:r>
            </a:p>
          </p:txBody>
        </p:sp>
        <p:sp>
          <p:nvSpPr>
            <p:cNvPr id="23" name="Rectangle 7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28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4</a:t>
              </a:r>
            </a:p>
          </p:txBody>
        </p:sp>
        <p:sp>
          <p:nvSpPr>
            <p:cNvPr id="24" name="Rectangle 7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808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5</a:t>
              </a:r>
            </a:p>
          </p:txBody>
        </p:sp>
        <p:sp>
          <p:nvSpPr>
            <p:cNvPr id="25" name="Rectangle 7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336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6</a:t>
              </a:r>
            </a:p>
          </p:txBody>
        </p:sp>
        <p:sp>
          <p:nvSpPr>
            <p:cNvPr id="26" name="Rectangle 7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86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7</a:t>
              </a:r>
            </a:p>
          </p:txBody>
        </p:sp>
        <p:sp>
          <p:nvSpPr>
            <p:cNvPr id="27" name="Rectangle 7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392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8</a:t>
              </a:r>
            </a:p>
          </p:txBody>
        </p:sp>
        <p:sp>
          <p:nvSpPr>
            <p:cNvPr id="28" name="Rectangle 7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92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9</a:t>
              </a:r>
            </a:p>
          </p:txBody>
        </p:sp>
        <p:grpSp>
          <p:nvGrpSpPr>
            <p:cNvPr id="40" name="Group 77"/>
            <p:cNvGrpSpPr>
              <a:grpSpLocks/>
            </p:cNvGrpSpPr>
            <p:nvPr/>
          </p:nvGrpSpPr>
          <p:grpSpPr bwMode="auto">
            <a:xfrm>
              <a:off x="713" y="2455"/>
              <a:ext cx="512" cy="210"/>
              <a:chOff x="632" y="2448"/>
              <a:chExt cx="512" cy="210"/>
            </a:xfrm>
          </p:grpSpPr>
          <p:sp>
            <p:nvSpPr>
              <p:cNvPr id="102" name="Rectangle 78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632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Rectangle 79"/>
              <p:cNvSpPr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673" y="24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1" name="Group 80"/>
            <p:cNvGrpSpPr>
              <a:grpSpLocks/>
            </p:cNvGrpSpPr>
            <p:nvPr/>
          </p:nvGrpSpPr>
          <p:grpSpPr bwMode="auto">
            <a:xfrm>
              <a:off x="1224" y="2455"/>
              <a:ext cx="569" cy="210"/>
              <a:chOff x="1143" y="2448"/>
              <a:chExt cx="569" cy="210"/>
            </a:xfrm>
          </p:grpSpPr>
          <p:sp>
            <p:nvSpPr>
              <p:cNvPr id="100" name="Rectangle 81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160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Rectangle 82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143" y="24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" name="Group 83"/>
            <p:cNvGrpSpPr>
              <a:grpSpLocks/>
            </p:cNvGrpSpPr>
            <p:nvPr/>
          </p:nvGrpSpPr>
          <p:grpSpPr bwMode="auto">
            <a:xfrm>
              <a:off x="2297" y="2455"/>
              <a:ext cx="512" cy="210"/>
              <a:chOff x="2273" y="1444"/>
              <a:chExt cx="512" cy="210"/>
            </a:xfrm>
          </p:grpSpPr>
          <p:sp>
            <p:nvSpPr>
              <p:cNvPr id="98" name="Rectangle 84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2273" y="145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Rectangle 85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2352" y="14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44" name="Group 86"/>
            <p:cNvGrpSpPr>
              <a:grpSpLocks/>
            </p:cNvGrpSpPr>
            <p:nvPr/>
          </p:nvGrpSpPr>
          <p:grpSpPr bwMode="auto">
            <a:xfrm>
              <a:off x="2825" y="2455"/>
              <a:ext cx="512" cy="210"/>
              <a:chOff x="2744" y="2448"/>
              <a:chExt cx="512" cy="210"/>
            </a:xfrm>
          </p:grpSpPr>
          <p:sp>
            <p:nvSpPr>
              <p:cNvPr id="96" name="Rectangle 87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Rectangle 88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3" name="Rectangle 89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64" y="2455"/>
              <a:ext cx="32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add</a:t>
              </a:r>
            </a:p>
          </p:txBody>
        </p:sp>
        <p:grpSp>
          <p:nvGrpSpPr>
            <p:cNvPr id="45" name="Group 90"/>
            <p:cNvGrpSpPr>
              <a:grpSpLocks/>
            </p:cNvGrpSpPr>
            <p:nvPr/>
          </p:nvGrpSpPr>
          <p:grpSpPr bwMode="auto">
            <a:xfrm>
              <a:off x="1241" y="2743"/>
              <a:ext cx="512" cy="210"/>
              <a:chOff x="1160" y="2736"/>
              <a:chExt cx="512" cy="210"/>
            </a:xfrm>
          </p:grpSpPr>
          <p:sp>
            <p:nvSpPr>
              <p:cNvPr id="94" name="Rectangle 91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160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Rectangle 92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201" y="2736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6" name="Group 93"/>
            <p:cNvGrpSpPr>
              <a:grpSpLocks/>
            </p:cNvGrpSpPr>
            <p:nvPr/>
          </p:nvGrpSpPr>
          <p:grpSpPr bwMode="auto">
            <a:xfrm>
              <a:off x="1752" y="2743"/>
              <a:ext cx="569" cy="210"/>
              <a:chOff x="1671" y="2736"/>
              <a:chExt cx="569" cy="210"/>
            </a:xfrm>
          </p:grpSpPr>
          <p:sp>
            <p:nvSpPr>
              <p:cNvPr id="92" name="Rectangle 94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688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Rectangle 95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671" y="2736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8" name="Group 96"/>
            <p:cNvGrpSpPr>
              <a:grpSpLocks/>
            </p:cNvGrpSpPr>
            <p:nvPr/>
          </p:nvGrpSpPr>
          <p:grpSpPr bwMode="auto">
            <a:xfrm>
              <a:off x="2825" y="2743"/>
              <a:ext cx="512" cy="210"/>
              <a:chOff x="2801" y="1732"/>
              <a:chExt cx="512" cy="210"/>
            </a:xfrm>
          </p:grpSpPr>
          <p:sp>
            <p:nvSpPr>
              <p:cNvPr id="90" name="Rectangle 97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Rectangle 98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sp>
          <p:nvSpPr>
            <p:cNvPr id="37" name="Rectangle 102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44" y="2743"/>
              <a:ext cx="3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sub</a:t>
              </a:r>
            </a:p>
          </p:txBody>
        </p:sp>
        <p:grpSp>
          <p:nvGrpSpPr>
            <p:cNvPr id="49" name="Group 103"/>
            <p:cNvGrpSpPr>
              <a:grpSpLocks/>
            </p:cNvGrpSpPr>
            <p:nvPr/>
          </p:nvGrpSpPr>
          <p:grpSpPr bwMode="auto">
            <a:xfrm>
              <a:off x="1769" y="3031"/>
              <a:ext cx="512" cy="210"/>
              <a:chOff x="1688" y="3024"/>
              <a:chExt cx="512" cy="210"/>
            </a:xfrm>
          </p:grpSpPr>
          <p:sp>
            <p:nvSpPr>
              <p:cNvPr id="88" name="Rectangle 104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688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Rectangle 105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729" y="30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50" name="Group 106"/>
            <p:cNvGrpSpPr>
              <a:grpSpLocks/>
            </p:cNvGrpSpPr>
            <p:nvPr/>
          </p:nvGrpSpPr>
          <p:grpSpPr bwMode="auto">
            <a:xfrm>
              <a:off x="2280" y="3031"/>
              <a:ext cx="569" cy="210"/>
              <a:chOff x="2199" y="3024"/>
              <a:chExt cx="569" cy="210"/>
            </a:xfrm>
          </p:grpSpPr>
          <p:sp>
            <p:nvSpPr>
              <p:cNvPr id="86" name="Rectangle 107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216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Rectangle 108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199" y="30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51" name="Group 109"/>
            <p:cNvGrpSpPr>
              <a:grpSpLocks/>
            </p:cNvGrpSpPr>
            <p:nvPr/>
          </p:nvGrpSpPr>
          <p:grpSpPr bwMode="auto">
            <a:xfrm>
              <a:off x="2825" y="3031"/>
              <a:ext cx="512" cy="210"/>
              <a:chOff x="2744" y="3024"/>
              <a:chExt cx="512" cy="210"/>
            </a:xfrm>
          </p:grpSpPr>
          <p:sp>
            <p:nvSpPr>
              <p:cNvPr id="84" name="Rectangle 110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744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Rectangle 111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823" y="30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57" name="Group 115"/>
            <p:cNvGrpSpPr>
              <a:grpSpLocks/>
            </p:cNvGrpSpPr>
            <p:nvPr/>
          </p:nvGrpSpPr>
          <p:grpSpPr bwMode="auto">
            <a:xfrm>
              <a:off x="3881" y="3031"/>
              <a:ext cx="512" cy="210"/>
              <a:chOff x="3800" y="3024"/>
              <a:chExt cx="512" cy="210"/>
            </a:xfrm>
          </p:grpSpPr>
          <p:sp>
            <p:nvSpPr>
              <p:cNvPr id="82" name="Rectangle 116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800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Rectangle 117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879" y="30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2" name="Rectangle 118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403" y="3025"/>
              <a:ext cx="32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and</a:t>
              </a:r>
            </a:p>
          </p:txBody>
        </p:sp>
        <p:grpSp>
          <p:nvGrpSpPr>
            <p:cNvPr id="58" name="Group 119"/>
            <p:cNvGrpSpPr>
              <a:grpSpLocks/>
            </p:cNvGrpSpPr>
            <p:nvPr/>
          </p:nvGrpSpPr>
          <p:grpSpPr bwMode="auto">
            <a:xfrm>
              <a:off x="2297" y="3319"/>
              <a:ext cx="512" cy="210"/>
              <a:chOff x="2216" y="3312"/>
              <a:chExt cx="512" cy="210"/>
            </a:xfrm>
          </p:grpSpPr>
          <p:sp>
            <p:nvSpPr>
              <p:cNvPr id="80" name="Rectangle 120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216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21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257" y="33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59" name="Group 122"/>
            <p:cNvGrpSpPr>
              <a:grpSpLocks/>
            </p:cNvGrpSpPr>
            <p:nvPr/>
          </p:nvGrpSpPr>
          <p:grpSpPr bwMode="auto">
            <a:xfrm>
              <a:off x="2808" y="3319"/>
              <a:ext cx="569" cy="210"/>
              <a:chOff x="2727" y="3312"/>
              <a:chExt cx="569" cy="210"/>
            </a:xfrm>
          </p:grpSpPr>
          <p:sp>
            <p:nvSpPr>
              <p:cNvPr id="78" name="Rectangle 123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744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Rectangle 124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727" y="33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104" name="Group 125"/>
            <p:cNvGrpSpPr>
              <a:grpSpLocks/>
            </p:cNvGrpSpPr>
            <p:nvPr/>
          </p:nvGrpSpPr>
          <p:grpSpPr bwMode="auto">
            <a:xfrm>
              <a:off x="3881" y="3319"/>
              <a:ext cx="512" cy="210"/>
              <a:chOff x="3857" y="2308"/>
              <a:chExt cx="512" cy="210"/>
            </a:xfrm>
          </p:grpSpPr>
          <p:sp>
            <p:nvSpPr>
              <p:cNvPr id="76" name="Rectangle 126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857" y="231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Rectangle 127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936" y="2308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105" name="Group 128"/>
            <p:cNvGrpSpPr>
              <a:grpSpLocks/>
            </p:cNvGrpSpPr>
            <p:nvPr/>
          </p:nvGrpSpPr>
          <p:grpSpPr bwMode="auto">
            <a:xfrm>
              <a:off x="4409" y="3319"/>
              <a:ext cx="512" cy="210"/>
              <a:chOff x="4328" y="3312"/>
              <a:chExt cx="512" cy="210"/>
            </a:xfrm>
          </p:grpSpPr>
          <p:sp>
            <p:nvSpPr>
              <p:cNvPr id="74" name="Rectangle 129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328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Rectangle 130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4407" y="33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7" name="Rectangle 131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848" y="3319"/>
              <a:ext cx="23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or</a:t>
              </a:r>
            </a:p>
          </p:txBody>
        </p:sp>
        <p:grpSp>
          <p:nvGrpSpPr>
            <p:cNvPr id="106" name="Group 132"/>
            <p:cNvGrpSpPr>
              <a:grpSpLocks/>
            </p:cNvGrpSpPr>
            <p:nvPr/>
          </p:nvGrpSpPr>
          <p:grpSpPr bwMode="auto">
            <a:xfrm>
              <a:off x="2825" y="3607"/>
              <a:ext cx="512" cy="210"/>
              <a:chOff x="2744" y="3600"/>
              <a:chExt cx="512" cy="210"/>
            </a:xfrm>
          </p:grpSpPr>
          <p:sp>
            <p:nvSpPr>
              <p:cNvPr id="72" name="Rectangle 133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744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Rectangle 134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785" y="360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107" name="Group 135"/>
            <p:cNvGrpSpPr>
              <a:grpSpLocks/>
            </p:cNvGrpSpPr>
            <p:nvPr/>
          </p:nvGrpSpPr>
          <p:grpSpPr bwMode="auto">
            <a:xfrm>
              <a:off x="3336" y="3607"/>
              <a:ext cx="569" cy="210"/>
              <a:chOff x="3255" y="3600"/>
              <a:chExt cx="569" cy="210"/>
            </a:xfrm>
          </p:grpSpPr>
          <p:sp>
            <p:nvSpPr>
              <p:cNvPr id="70" name="Rectangle 136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272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Rectangle 137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255" y="360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108" name="Group 138"/>
            <p:cNvGrpSpPr>
              <a:grpSpLocks/>
            </p:cNvGrpSpPr>
            <p:nvPr/>
          </p:nvGrpSpPr>
          <p:grpSpPr bwMode="auto">
            <a:xfrm>
              <a:off x="4409" y="3607"/>
              <a:ext cx="512" cy="210"/>
              <a:chOff x="4385" y="2596"/>
              <a:chExt cx="512" cy="210"/>
            </a:xfrm>
          </p:grpSpPr>
          <p:sp>
            <p:nvSpPr>
              <p:cNvPr id="68" name="Rectangle 139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4385" y="260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Rectangle 140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4464" y="259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109" name="Group 141"/>
            <p:cNvGrpSpPr>
              <a:grpSpLocks/>
            </p:cNvGrpSpPr>
            <p:nvPr/>
          </p:nvGrpSpPr>
          <p:grpSpPr bwMode="auto">
            <a:xfrm>
              <a:off x="4937" y="3607"/>
              <a:ext cx="512" cy="210"/>
              <a:chOff x="4856" y="3600"/>
              <a:chExt cx="512" cy="210"/>
            </a:xfrm>
          </p:grpSpPr>
          <p:sp>
            <p:nvSpPr>
              <p:cNvPr id="66" name="Rectangle 142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4856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Rectangle 143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4935" y="360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52" name="Rectangle 144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376" y="3607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xor</a:t>
              </a:r>
            </a:p>
          </p:txBody>
        </p:sp>
        <p:sp>
          <p:nvSpPr>
            <p:cNvPr id="53" name="Line 145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4401" y="2359"/>
              <a:ext cx="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Line 146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5457" y="2359"/>
              <a:ext cx="0" cy="1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Line 147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V="1">
              <a:off x="3873" y="2359"/>
              <a:ext cx="0" cy="3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Line 148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 flipV="1">
              <a:off x="4929" y="2359"/>
              <a:ext cx="0" cy="9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0" name="Group 149"/>
            <p:cNvGrpSpPr>
              <a:grpSpLocks/>
            </p:cNvGrpSpPr>
            <p:nvPr/>
          </p:nvGrpSpPr>
          <p:grpSpPr bwMode="auto">
            <a:xfrm>
              <a:off x="3353" y="3319"/>
              <a:ext cx="512" cy="210"/>
              <a:chOff x="3272" y="3312"/>
              <a:chExt cx="512" cy="210"/>
            </a:xfrm>
          </p:grpSpPr>
          <p:sp>
            <p:nvSpPr>
              <p:cNvPr id="64" name="Rectangle 150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272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Rectangle 151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351" y="33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111" name="Group 152"/>
            <p:cNvGrpSpPr>
              <a:grpSpLocks/>
            </p:cNvGrpSpPr>
            <p:nvPr/>
          </p:nvGrpSpPr>
          <p:grpSpPr bwMode="auto">
            <a:xfrm>
              <a:off x="3881" y="3607"/>
              <a:ext cx="512" cy="210"/>
              <a:chOff x="3800" y="3600"/>
              <a:chExt cx="512" cy="210"/>
            </a:xfrm>
          </p:grpSpPr>
          <p:sp>
            <p:nvSpPr>
              <p:cNvPr id="62" name="Rectangle 153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800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Rectangle 154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879" y="360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113" name="Group 155"/>
            <p:cNvGrpSpPr>
              <a:grpSpLocks/>
            </p:cNvGrpSpPr>
            <p:nvPr/>
          </p:nvGrpSpPr>
          <p:grpSpPr bwMode="auto">
            <a:xfrm>
              <a:off x="1769" y="2455"/>
              <a:ext cx="512" cy="210"/>
              <a:chOff x="1688" y="2448"/>
              <a:chExt cx="512" cy="210"/>
            </a:xfrm>
          </p:grpSpPr>
          <p:sp>
            <p:nvSpPr>
              <p:cNvPr id="60" name="Rectangle 156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Rectangle 157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</p:grpSp>
      <p:cxnSp>
        <p:nvCxnSpPr>
          <p:cNvPr id="157" name="AutoShape 165"/>
          <p:cNvCxnSpPr>
            <a:cxnSpLocks noChangeShapeType="1"/>
            <a:stCxn id="60" idx="3"/>
            <a:endCxn id="93" idx="3"/>
          </p:cNvCxnSpPr>
          <p:nvPr>
            <p:custDataLst>
              <p:tags r:id="rId2"/>
            </p:custDataLst>
          </p:nvPr>
        </p:nvCxnSpPr>
        <p:spPr bwMode="auto">
          <a:xfrm>
            <a:off x="3659188" y="4648200"/>
            <a:ext cx="63500" cy="471488"/>
          </a:xfrm>
          <a:prstGeom prst="straightConnector1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160" name="AutoShape 165"/>
          <p:cNvCxnSpPr>
            <a:cxnSpLocks noChangeShapeType="1"/>
            <a:stCxn id="98" idx="1"/>
            <a:endCxn id="84" idx="1"/>
          </p:cNvCxnSpPr>
          <p:nvPr>
            <p:custDataLst>
              <p:tags r:id="rId3"/>
            </p:custDataLst>
          </p:nvPr>
        </p:nvCxnSpPr>
        <p:spPr bwMode="auto">
          <a:xfrm>
            <a:off x="3684588" y="4648200"/>
            <a:ext cx="838200" cy="914400"/>
          </a:xfrm>
          <a:prstGeom prst="straightConnector1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161" name="AutoShape 165"/>
          <p:cNvCxnSpPr>
            <a:cxnSpLocks noChangeShapeType="1"/>
            <a:stCxn id="98" idx="1"/>
            <a:endCxn id="64" idx="1"/>
          </p:cNvCxnSpPr>
          <p:nvPr>
            <p:custDataLst>
              <p:tags r:id="rId4"/>
            </p:custDataLst>
          </p:nvPr>
        </p:nvCxnSpPr>
        <p:spPr bwMode="auto">
          <a:xfrm>
            <a:off x="3684588" y="4648200"/>
            <a:ext cx="1676400" cy="1371600"/>
          </a:xfrm>
          <a:prstGeom prst="straightConnector1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162" name="AutoShape 165"/>
          <p:cNvCxnSpPr>
            <a:cxnSpLocks noChangeShapeType="1"/>
            <a:stCxn id="96" idx="3"/>
            <a:endCxn id="70" idx="1"/>
          </p:cNvCxnSpPr>
          <p:nvPr>
            <p:custDataLst>
              <p:tags r:id="rId5"/>
            </p:custDataLst>
          </p:nvPr>
        </p:nvCxnSpPr>
        <p:spPr bwMode="auto">
          <a:xfrm>
            <a:off x="5335588" y="4648200"/>
            <a:ext cx="25400" cy="1828800"/>
          </a:xfrm>
          <a:prstGeom prst="straightConnector1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 Solution: Parallelize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num_positive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sensor_values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length;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+=2)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sensor_values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&gt;0)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sensor_values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[i+1]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&gt;0)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numA+numB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87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Hazards: 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Allows immediate use of a result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Requires decoder to track where things are</a:t>
            </a:r>
          </a:p>
          <a:p>
            <a:endParaRPr lang="en-US" dirty="0" smtClean="0"/>
          </a:p>
          <a:p>
            <a:r>
              <a:rPr lang="en-US" dirty="0" smtClean="0"/>
              <a:t>Try implementing forwarding in HW</a:t>
            </a:r>
          </a:p>
          <a:p>
            <a:pPr lvl="1"/>
            <a:r>
              <a:rPr lang="en-US" dirty="0" smtClean="0"/>
              <a:t>What new registers are needed?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Muxes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Control logic?</a:t>
            </a:r>
          </a:p>
          <a:p>
            <a:pPr lvl="1"/>
            <a:r>
              <a:rPr lang="en-US" dirty="0" smtClean="0"/>
              <a:t>Can you forward with LW?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Download Example Pipeline State Chart</a:t>
            </a:r>
          </a:p>
          <a:p>
            <a:r>
              <a:rPr lang="en-US" dirty="0" smtClean="0"/>
              <a:t>Manually execute program</a:t>
            </a:r>
          </a:p>
          <a:p>
            <a:pPr lvl="1"/>
            <a:r>
              <a:rPr lang="en-US" dirty="0" smtClean="0"/>
              <a:t>Use CPU at beginning of deck</a:t>
            </a:r>
          </a:p>
          <a:p>
            <a:pPr lvl="1"/>
            <a:r>
              <a:rPr lang="en-US" dirty="0" smtClean="0"/>
              <a:t>Record full CPU state for each cycle</a:t>
            </a:r>
          </a:p>
          <a:p>
            <a:r>
              <a:rPr lang="en-US" dirty="0" smtClean="0"/>
              <a:t>What hazards did you encounter?</a:t>
            </a:r>
          </a:p>
          <a:p>
            <a:endParaRPr lang="en-US" dirty="0"/>
          </a:p>
          <a:p>
            <a:r>
              <a:rPr lang="en-US" dirty="0" smtClean="0"/>
              <a:t>Find a better representation</a:t>
            </a:r>
          </a:p>
          <a:p>
            <a:pPr lvl="1"/>
            <a:r>
              <a:rPr lang="en-US" dirty="0" smtClean="0"/>
              <a:t>What part is important?</a:t>
            </a:r>
          </a:p>
          <a:p>
            <a:pPr lvl="1"/>
            <a:r>
              <a:rPr lang="en-US" dirty="0" smtClean="0"/>
              <a:t>How should it visually flow?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17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Groups: For Each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type of Hazard</a:t>
            </a:r>
          </a:p>
          <a:p>
            <a:endParaRPr lang="en-US" dirty="0" smtClean="0"/>
          </a:p>
          <a:p>
            <a:r>
              <a:rPr lang="en-US" dirty="0" smtClean="0"/>
              <a:t>Identify 2 ways to address the hazard</a:t>
            </a:r>
          </a:p>
          <a:p>
            <a:endParaRPr lang="en-US" dirty="0" smtClean="0"/>
          </a:p>
          <a:p>
            <a:r>
              <a:rPr lang="en-US" dirty="0" smtClean="0"/>
              <a:t>For each, calculate impact on Performance</a:t>
            </a:r>
          </a:p>
        </p:txBody>
      </p:sp>
    </p:spTree>
    <p:extLst>
      <p:ext uri="{BB962C8B-B14F-4D97-AF65-F5344CB8AC3E}">
        <p14:creationId xmlns:p14="http://schemas.microsoft.com/office/powerpoint/2010/main" val="3058482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$a0, $zero,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$zero, $zero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$a0,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endloop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$t0, $a0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$a0, $a0,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startloop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16046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back to previous Prompts:</a:t>
            </a:r>
          </a:p>
          <a:p>
            <a:pPr lvl="1"/>
            <a:r>
              <a:rPr lang="en-US" dirty="0" smtClean="0"/>
              <a:t>Branch </a:t>
            </a:r>
            <a:r>
              <a:rPr lang="en-US" dirty="0" smtClean="0"/>
              <a:t>Prediction</a:t>
            </a:r>
            <a:endParaRPr lang="en-US" i="1" dirty="0" smtClean="0"/>
          </a:p>
          <a:p>
            <a:pPr lvl="1"/>
            <a:r>
              <a:rPr lang="en-US" dirty="0" smtClean="0"/>
              <a:t>Forwarding </a:t>
            </a:r>
            <a:r>
              <a:rPr lang="en-US" dirty="0" smtClean="0"/>
              <a:t>Hardware Design</a:t>
            </a:r>
          </a:p>
          <a:p>
            <a:endParaRPr lang="en-US" dirty="0" smtClean="0"/>
          </a:p>
          <a:p>
            <a:r>
              <a:rPr lang="en-US" dirty="0" smtClean="0"/>
              <a:t>Create a program to show a hazard</a:t>
            </a:r>
          </a:p>
          <a:p>
            <a:pPr lvl="1"/>
            <a:r>
              <a:rPr lang="en-US" dirty="0" smtClean="0"/>
              <a:t>Calculate performance with ‘vanilla’ MIPS pipeline</a:t>
            </a:r>
          </a:p>
          <a:p>
            <a:pPr lvl="1"/>
            <a:r>
              <a:rPr lang="en-US" dirty="0" smtClean="0"/>
              <a:t>Improve the pipeline</a:t>
            </a:r>
          </a:p>
          <a:p>
            <a:pPr lvl="1"/>
            <a:r>
              <a:rPr lang="en-US" dirty="0" smtClean="0"/>
              <a:t>Calculate performance with ‘better’ MIPS pipeline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 answers anonymously before class is over</a:t>
            </a:r>
          </a:p>
          <a:p>
            <a:endParaRPr lang="en-US" dirty="0"/>
          </a:p>
          <a:p>
            <a:r>
              <a:rPr lang="en-US" dirty="0" smtClean="0"/>
              <a:t>How many hours per week are you spending on Computer Architecture outside of class?</a:t>
            </a:r>
          </a:p>
          <a:p>
            <a:endParaRPr lang="en-US" dirty="0"/>
          </a:p>
          <a:p>
            <a:r>
              <a:rPr lang="en-US" dirty="0" smtClean="0"/>
              <a:t>How many should you be spending?</a:t>
            </a:r>
          </a:p>
          <a:p>
            <a:endParaRPr lang="en-US" dirty="0"/>
          </a:p>
          <a:p>
            <a:r>
              <a:rPr lang="en-US" dirty="0" smtClean="0"/>
              <a:t>What can I do to make these numbers match?</a:t>
            </a:r>
          </a:p>
          <a:p>
            <a:endParaRPr lang="en-US" dirty="0"/>
          </a:p>
          <a:p>
            <a:r>
              <a:rPr lang="en-US" dirty="0" smtClean="0"/>
              <a:t>What can you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Pipelining allows multiple instructions to be “in flight” in the data path at the same time</a:t>
            </a:r>
          </a:p>
          <a:p>
            <a:pPr>
              <a:buNone/>
            </a:pPr>
            <a:endParaRPr lang="en-US" dirty="0"/>
          </a:p>
          <a:p>
            <a:r>
              <a:rPr lang="en-US" b="1" dirty="0" smtClean="0"/>
              <a:t>Temporal Parallelism </a:t>
            </a:r>
            <a:r>
              <a:rPr lang="en-US" dirty="0" smtClean="0"/>
              <a:t> breaks instructions in to small tasks that run in multiple stages</a:t>
            </a:r>
          </a:p>
          <a:p>
            <a:endParaRPr lang="en-US" b="1" dirty="0" smtClean="0"/>
          </a:p>
          <a:p>
            <a:r>
              <a:rPr lang="en-US" dirty="0" smtClean="0"/>
              <a:t>Potential Throughput Speedup = # Stages</a:t>
            </a:r>
          </a:p>
          <a:p>
            <a:pPr>
              <a:buNone/>
            </a:pPr>
            <a:endParaRPr lang="en-US" dirty="0"/>
          </a:p>
          <a:p>
            <a:r>
              <a:rPr lang="en-US" b="1" dirty="0" smtClean="0"/>
              <a:t>Hazards</a:t>
            </a:r>
            <a:r>
              <a:rPr lang="en-US" dirty="0" smtClean="0"/>
              <a:t> reduce these benefits</a:t>
            </a:r>
          </a:p>
          <a:p>
            <a:pPr lvl="1"/>
            <a:r>
              <a:rPr lang="en-US" dirty="0" smtClean="0"/>
              <a:t>Can always be “solved” with a No-Op (but that sucks)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38" y="0"/>
            <a:ext cx="8229600" cy="1143000"/>
          </a:xfrm>
        </p:spPr>
        <p:txBody>
          <a:bodyPr/>
          <a:lstStyle/>
          <a:p>
            <a:r>
              <a:rPr lang="en-US" dirty="0" smtClean="0"/>
              <a:t>In Flight Entertainment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does “in flight” mean in this context?</a:t>
            </a:r>
          </a:p>
          <a:p>
            <a:endParaRPr lang="en-US" dirty="0" smtClean="0"/>
          </a:p>
          <a:p>
            <a:r>
              <a:rPr lang="en-US" dirty="0" smtClean="0"/>
              <a:t>What state does each instruction need?</a:t>
            </a:r>
          </a:p>
          <a:p>
            <a:endParaRPr lang="en-US" dirty="0"/>
          </a:p>
          <a:p>
            <a:r>
              <a:rPr lang="en-US" dirty="0" smtClean="0"/>
              <a:t>Where is this state stored?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38" y="0"/>
            <a:ext cx="8229600" cy="1143000"/>
          </a:xfrm>
        </p:spPr>
        <p:txBody>
          <a:bodyPr/>
          <a:lstStyle/>
          <a:p>
            <a:r>
              <a:rPr lang="en-US" dirty="0" smtClean="0"/>
              <a:t>In Flight Entertainment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does “in flight” mean in this context?</a:t>
            </a:r>
          </a:p>
          <a:p>
            <a:endParaRPr lang="en-US" dirty="0" smtClean="0"/>
          </a:p>
          <a:p>
            <a:r>
              <a:rPr lang="en-US" dirty="0" smtClean="0"/>
              <a:t>What state does each instruction need?</a:t>
            </a:r>
          </a:p>
          <a:p>
            <a:endParaRPr lang="en-US" dirty="0"/>
          </a:p>
          <a:p>
            <a:r>
              <a:rPr lang="en-US" dirty="0" smtClean="0"/>
              <a:t>Where is this state stored?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3" name="Rectangle 9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39987" y="4322763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94" name="Rectangle 9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68787" y="4322763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95" name="Rectangle 9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54625" y="4322763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96" name="Rectangle 9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32625" y="4322763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grpSp>
        <p:nvGrpSpPr>
          <p:cNvPr id="97" name="Group 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49287" y="4572000"/>
            <a:ext cx="7843838" cy="1955800"/>
            <a:chOff x="491" y="2382"/>
            <a:chExt cx="4941" cy="1232"/>
          </a:xfrm>
        </p:grpSpPr>
        <p:grpSp>
          <p:nvGrpSpPr>
            <p:cNvPr id="98" name="Group 5"/>
            <p:cNvGrpSpPr>
              <a:grpSpLocks/>
            </p:cNvGrpSpPr>
            <p:nvPr/>
          </p:nvGrpSpPr>
          <p:grpSpPr bwMode="auto">
            <a:xfrm>
              <a:off x="3059" y="2520"/>
              <a:ext cx="352" cy="838"/>
              <a:chOff x="2637" y="1943"/>
              <a:chExt cx="414" cy="838"/>
            </a:xfrm>
          </p:grpSpPr>
          <p:sp>
            <p:nvSpPr>
              <p:cNvPr id="170" name="AutoShape 6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 rot="-5400000">
                <a:off x="2426" y="2205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7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688" y="229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8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 flipH="1">
                <a:off x="2688" y="236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9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 flipH="1" flipV="1">
                <a:off x="2688" y="229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10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3000" y="23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11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2637" y="21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12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2637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" name="Group 13"/>
            <p:cNvGrpSpPr>
              <a:grpSpLocks/>
            </p:cNvGrpSpPr>
            <p:nvPr/>
          </p:nvGrpSpPr>
          <p:grpSpPr bwMode="auto">
            <a:xfrm>
              <a:off x="491" y="2583"/>
              <a:ext cx="261" cy="627"/>
              <a:chOff x="775" y="1917"/>
              <a:chExt cx="307" cy="627"/>
            </a:xfrm>
          </p:grpSpPr>
          <p:sp>
            <p:nvSpPr>
              <p:cNvPr id="168" name="Rectangle 14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775" y="1917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169" name="Line 15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031" y="223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oup 16"/>
            <p:cNvGrpSpPr>
              <a:grpSpLocks/>
            </p:cNvGrpSpPr>
            <p:nvPr/>
          </p:nvGrpSpPr>
          <p:grpSpPr bwMode="auto">
            <a:xfrm>
              <a:off x="3642" y="2796"/>
              <a:ext cx="713" cy="716"/>
              <a:chOff x="4703" y="2001"/>
              <a:chExt cx="839" cy="716"/>
            </a:xfrm>
          </p:grpSpPr>
          <p:sp>
            <p:nvSpPr>
              <p:cNvPr id="164" name="Rectangle 17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4754" y="2001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Data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165" name="Line 18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4703" y="214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19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4703" y="25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20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5491" y="235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21"/>
            <p:cNvGrpSpPr>
              <a:grpSpLocks/>
            </p:cNvGrpSpPr>
            <p:nvPr/>
          </p:nvGrpSpPr>
          <p:grpSpPr bwMode="auto">
            <a:xfrm>
              <a:off x="901" y="2540"/>
              <a:ext cx="713" cy="716"/>
              <a:chOff x="1093" y="2033"/>
              <a:chExt cx="839" cy="716"/>
            </a:xfrm>
          </p:grpSpPr>
          <p:sp>
            <p:nvSpPr>
              <p:cNvPr id="161" name="Rectangle 22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144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Instr.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162" name="Line 23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093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24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881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Group 25"/>
            <p:cNvGrpSpPr>
              <a:grpSpLocks/>
            </p:cNvGrpSpPr>
            <p:nvPr/>
          </p:nvGrpSpPr>
          <p:grpSpPr bwMode="auto">
            <a:xfrm>
              <a:off x="1916" y="2552"/>
              <a:ext cx="713" cy="716"/>
              <a:chOff x="2438" y="2033"/>
              <a:chExt cx="839" cy="716"/>
            </a:xfrm>
          </p:grpSpPr>
          <p:sp>
            <p:nvSpPr>
              <p:cNvPr id="154" name="Rectangle 26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Register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155" name="Line 27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28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29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30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31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32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03" name="AutoShape 33"/>
            <p:cNvCxnSpPr>
              <a:cxnSpLocks noChangeShapeType="1"/>
              <a:stCxn id="169" idx="1"/>
              <a:endCxn id="162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752" y="2897"/>
              <a:ext cx="14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4" name="Line 34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764" y="3121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35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764" y="298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36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553" y="361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37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723" y="2897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8" name="AutoShape 38"/>
            <p:cNvCxnSpPr>
              <a:cxnSpLocks noChangeShapeType="1"/>
              <a:stCxn id="163" idx="1"/>
              <a:endCxn id="107" idx="0"/>
            </p:cNvCxnSpPr>
            <p:nvPr>
              <p:custDataLst>
                <p:tags r:id="rId16"/>
              </p:custDataLst>
            </p:nvPr>
          </p:nvCxnSpPr>
          <p:spPr bwMode="auto">
            <a:xfrm flipV="1">
              <a:off x="1614" y="2897"/>
              <a:ext cx="10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9" name="AutoShape 39"/>
            <p:cNvCxnSpPr>
              <a:cxnSpLocks noChangeShapeType="1"/>
              <a:stCxn id="107" idx="1"/>
              <a:endCxn id="104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1764" y="2897"/>
              <a:ext cx="2" cy="2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0" name="Line 40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765" y="361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41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3535" y="2382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42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3491" y="2940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43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4421" y="3154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44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4422" y="2383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15" name="AutoShape 45"/>
            <p:cNvCxnSpPr>
              <a:cxnSpLocks noChangeShapeType="1"/>
              <a:stCxn id="107" idx="1"/>
              <a:endCxn id="105" idx="0"/>
            </p:cNvCxnSpPr>
            <p:nvPr>
              <p:custDataLst>
                <p:tags r:id="rId23"/>
              </p:custDataLst>
            </p:nvPr>
          </p:nvCxnSpPr>
          <p:spPr bwMode="auto">
            <a:xfrm flipH="1">
              <a:off x="1764" y="2897"/>
              <a:ext cx="2" cy="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6" name="AutoShape 46"/>
            <p:cNvCxnSpPr>
              <a:cxnSpLocks noChangeShapeType="1"/>
              <a:stCxn id="174" idx="1"/>
              <a:endCxn id="112" idx="0"/>
            </p:cNvCxnSpPr>
            <p:nvPr>
              <p:custDataLst>
                <p:tags r:id="rId24"/>
              </p:custDataLst>
            </p:nvPr>
          </p:nvCxnSpPr>
          <p:spPr bwMode="auto">
            <a:xfrm>
              <a:off x="3411" y="2939"/>
              <a:ext cx="80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7" name="AutoShape 47"/>
            <p:cNvCxnSpPr>
              <a:cxnSpLocks noChangeShapeType="1"/>
              <a:stCxn id="112" idx="1"/>
              <a:endCxn id="111" idx="0"/>
            </p:cNvCxnSpPr>
            <p:nvPr>
              <p:custDataLst>
                <p:tags r:id="rId25"/>
              </p:custDataLst>
            </p:nvPr>
          </p:nvCxnSpPr>
          <p:spPr bwMode="auto">
            <a:xfrm flipV="1">
              <a:off x="3535" y="2382"/>
              <a:ext cx="0" cy="5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8"/>
            <p:cNvCxnSpPr>
              <a:cxnSpLocks noChangeShapeType="1"/>
              <a:stCxn id="111" idx="1"/>
              <a:endCxn id="114" idx="0"/>
            </p:cNvCxnSpPr>
            <p:nvPr>
              <p:custDataLst>
                <p:tags r:id="rId26"/>
              </p:custDataLst>
            </p:nvPr>
          </p:nvCxnSpPr>
          <p:spPr bwMode="auto">
            <a:xfrm>
              <a:off x="3578" y="2382"/>
              <a:ext cx="84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9" name="AutoShape 49"/>
            <p:cNvCxnSpPr>
              <a:cxnSpLocks noChangeShapeType="1"/>
              <a:stCxn id="113" idx="0"/>
              <a:endCxn id="167" idx="1"/>
            </p:cNvCxnSpPr>
            <p:nvPr>
              <p:custDataLst>
                <p:tags r:id="rId27"/>
              </p:custDataLst>
            </p:nvPr>
          </p:nvCxnSpPr>
          <p:spPr bwMode="auto">
            <a:xfrm flipH="1">
              <a:off x="4355" y="3154"/>
              <a:ext cx="6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120" name="AutoShape 50"/>
            <p:cNvCxnSpPr>
              <a:cxnSpLocks noChangeShapeType="1"/>
              <a:stCxn id="159" idx="1"/>
              <a:endCxn id="175" idx="0"/>
            </p:cNvCxnSpPr>
            <p:nvPr>
              <p:custDataLst>
                <p:tags r:id="rId28"/>
              </p:custDataLst>
            </p:nvPr>
          </p:nvCxnSpPr>
          <p:spPr bwMode="auto">
            <a:xfrm>
              <a:off x="2629" y="2695"/>
              <a:ext cx="430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1" name="Line 51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2691" y="3122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52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908" y="318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53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906" y="337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54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689" y="3376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55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1767" y="3372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26" name="AutoShape 56"/>
            <p:cNvCxnSpPr>
              <a:cxnSpLocks noChangeShapeType="1"/>
              <a:stCxn id="107" idx="1"/>
              <a:endCxn id="125" idx="0"/>
            </p:cNvCxnSpPr>
            <p:nvPr>
              <p:custDataLst>
                <p:tags r:id="rId34"/>
              </p:custDataLst>
            </p:nvPr>
          </p:nvCxnSpPr>
          <p:spPr bwMode="auto">
            <a:xfrm>
              <a:off x="1766" y="2897"/>
              <a:ext cx="1" cy="4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7" name="AutoShape 57"/>
            <p:cNvCxnSpPr>
              <a:cxnSpLocks noChangeShapeType="1"/>
              <a:stCxn id="125" idx="1"/>
              <a:endCxn id="124" idx="0"/>
            </p:cNvCxnSpPr>
            <p:nvPr>
              <p:custDataLst>
                <p:tags r:id="rId35"/>
              </p:custDataLst>
            </p:nvPr>
          </p:nvCxnSpPr>
          <p:spPr bwMode="auto">
            <a:xfrm>
              <a:off x="1810" y="3372"/>
              <a:ext cx="879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8" name="AutoShape 58"/>
            <p:cNvCxnSpPr>
              <a:cxnSpLocks noChangeShapeType="1"/>
              <a:stCxn id="124" idx="1"/>
              <a:endCxn id="121" idx="1"/>
            </p:cNvCxnSpPr>
            <p:nvPr>
              <p:custDataLst>
                <p:tags r:id="rId36"/>
              </p:custDataLst>
            </p:nvPr>
          </p:nvCxnSpPr>
          <p:spPr bwMode="auto">
            <a:xfrm flipV="1">
              <a:off x="2732" y="3122"/>
              <a:ext cx="3" cy="25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9" name="AutoShape 59"/>
            <p:cNvCxnSpPr>
              <a:cxnSpLocks noChangeShapeType="1"/>
              <a:stCxn id="122" idx="0"/>
              <a:endCxn id="123" idx="0"/>
            </p:cNvCxnSpPr>
            <p:nvPr>
              <p:custDataLst>
                <p:tags r:id="rId37"/>
              </p:custDataLst>
            </p:nvPr>
          </p:nvCxnSpPr>
          <p:spPr bwMode="auto">
            <a:xfrm flipH="1">
              <a:off x="2906" y="3180"/>
              <a:ext cx="2" cy="19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0" name="AutoShape 60"/>
            <p:cNvCxnSpPr>
              <a:cxnSpLocks noChangeShapeType="1"/>
              <a:stCxn id="123" idx="1"/>
              <a:endCxn id="166" idx="0"/>
            </p:cNvCxnSpPr>
            <p:nvPr>
              <p:custDataLst>
                <p:tags r:id="rId38"/>
              </p:custDataLst>
            </p:nvPr>
          </p:nvCxnSpPr>
          <p:spPr bwMode="auto">
            <a:xfrm flipV="1">
              <a:off x="2949" y="3368"/>
              <a:ext cx="693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1" name="AutoShape 61"/>
            <p:cNvCxnSpPr>
              <a:cxnSpLocks noChangeShapeType="1"/>
              <a:stCxn id="112" idx="1"/>
              <a:endCxn id="165" idx="0"/>
            </p:cNvCxnSpPr>
            <p:nvPr>
              <p:custDataLst>
                <p:tags r:id="rId39"/>
              </p:custDataLst>
            </p:nvPr>
          </p:nvCxnSpPr>
          <p:spPr bwMode="auto">
            <a:xfrm flipV="1">
              <a:off x="3535" y="2939"/>
              <a:ext cx="107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2" name="AutoShape 62"/>
            <p:cNvCxnSpPr>
              <a:cxnSpLocks noChangeShapeType="1"/>
              <a:stCxn id="160" idx="1"/>
              <a:endCxn id="121" idx="0"/>
            </p:cNvCxnSpPr>
            <p:nvPr>
              <p:custDataLst>
                <p:tags r:id="rId40"/>
              </p:custDataLst>
            </p:nvPr>
          </p:nvCxnSpPr>
          <p:spPr bwMode="auto">
            <a:xfrm flipV="1">
              <a:off x="2629" y="3122"/>
              <a:ext cx="62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" name="AutoShape 63"/>
            <p:cNvCxnSpPr>
              <a:cxnSpLocks noChangeShapeType="1"/>
              <a:stCxn id="121" idx="1"/>
              <a:endCxn id="122" idx="0"/>
            </p:cNvCxnSpPr>
            <p:nvPr>
              <p:custDataLst>
                <p:tags r:id="rId41"/>
              </p:custDataLst>
            </p:nvPr>
          </p:nvCxnSpPr>
          <p:spPr bwMode="auto">
            <a:xfrm>
              <a:off x="2735" y="3122"/>
              <a:ext cx="173" cy="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4" name="AutoShape 64"/>
            <p:cNvCxnSpPr>
              <a:cxnSpLocks noChangeShapeType="1"/>
              <a:stCxn id="122" idx="1"/>
              <a:endCxn id="176" idx="0"/>
            </p:cNvCxnSpPr>
            <p:nvPr>
              <p:custDataLst>
                <p:tags r:id="rId42"/>
              </p:custDataLst>
            </p:nvPr>
          </p:nvCxnSpPr>
          <p:spPr bwMode="auto">
            <a:xfrm>
              <a:off x="2951" y="3180"/>
              <a:ext cx="10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5" name="AutoShape 65"/>
            <p:cNvCxnSpPr>
              <a:cxnSpLocks noChangeShapeType="1"/>
              <a:stCxn id="105" idx="1"/>
              <a:endCxn id="156" idx="0"/>
            </p:cNvCxnSpPr>
            <p:nvPr>
              <p:custDataLst>
                <p:tags r:id="rId43"/>
              </p:custDataLst>
            </p:nvPr>
          </p:nvCxnSpPr>
          <p:spPr bwMode="auto">
            <a:xfrm flipV="1">
              <a:off x="1808" y="2981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6" name="AutoShape 66"/>
            <p:cNvCxnSpPr>
              <a:cxnSpLocks noChangeShapeType="1"/>
              <a:stCxn id="104" idx="1"/>
              <a:endCxn id="158" idx="0"/>
            </p:cNvCxnSpPr>
            <p:nvPr>
              <p:custDataLst>
                <p:tags r:id="rId44"/>
              </p:custDataLst>
            </p:nvPr>
          </p:nvCxnSpPr>
          <p:spPr bwMode="auto">
            <a:xfrm>
              <a:off x="1808" y="3121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137" name="Group 67"/>
            <p:cNvGrpSpPr>
              <a:grpSpLocks/>
            </p:cNvGrpSpPr>
            <p:nvPr/>
          </p:nvGrpSpPr>
          <p:grpSpPr bwMode="auto">
            <a:xfrm>
              <a:off x="4719" y="2552"/>
              <a:ext cx="713" cy="716"/>
              <a:chOff x="2438" y="2033"/>
              <a:chExt cx="839" cy="716"/>
            </a:xfrm>
          </p:grpSpPr>
          <p:sp>
            <p:nvSpPr>
              <p:cNvPr id="147" name="Rectangle 68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Register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148" name="Line 69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70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71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72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73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74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8" name="Line 75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>
              <a:off x="4593" y="2833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76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4469" y="2693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40" name="AutoShape 77"/>
            <p:cNvCxnSpPr>
              <a:cxnSpLocks noChangeShapeType="1"/>
              <a:stCxn id="113" idx="1"/>
              <a:endCxn id="139" idx="0"/>
            </p:cNvCxnSpPr>
            <p:nvPr>
              <p:custDataLst>
                <p:tags r:id="rId47"/>
              </p:custDataLst>
            </p:nvPr>
          </p:nvCxnSpPr>
          <p:spPr bwMode="auto">
            <a:xfrm flipV="1">
              <a:off x="4464" y="2693"/>
              <a:ext cx="5" cy="4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1" name="AutoShape 78"/>
            <p:cNvCxnSpPr>
              <a:cxnSpLocks noChangeShapeType="1"/>
              <a:stCxn id="114" idx="1"/>
              <a:endCxn id="139" idx="0"/>
            </p:cNvCxnSpPr>
            <p:nvPr>
              <p:custDataLst>
                <p:tags r:id="rId48"/>
              </p:custDataLst>
            </p:nvPr>
          </p:nvCxnSpPr>
          <p:spPr bwMode="auto">
            <a:xfrm>
              <a:off x="4465" y="2383"/>
              <a:ext cx="4" cy="3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2" name="AutoShape 79"/>
            <p:cNvCxnSpPr>
              <a:cxnSpLocks noChangeShapeType="1"/>
              <a:stCxn id="139" idx="1"/>
              <a:endCxn id="148" idx="0"/>
            </p:cNvCxnSpPr>
            <p:nvPr>
              <p:custDataLst>
                <p:tags r:id="rId49"/>
              </p:custDataLst>
            </p:nvPr>
          </p:nvCxnSpPr>
          <p:spPr bwMode="auto">
            <a:xfrm>
              <a:off x="4513" y="2693"/>
              <a:ext cx="206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" name="AutoShape 80"/>
            <p:cNvCxnSpPr>
              <a:cxnSpLocks noChangeShapeType="1"/>
              <a:stCxn id="125" idx="0"/>
              <a:endCxn id="110" idx="0"/>
            </p:cNvCxnSpPr>
            <p:nvPr>
              <p:custDataLst>
                <p:tags r:id="rId50"/>
              </p:custDataLst>
            </p:nvPr>
          </p:nvCxnSpPr>
          <p:spPr bwMode="auto">
            <a:xfrm flipH="1">
              <a:off x="1765" y="3372"/>
              <a:ext cx="2" cy="24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4" name="AutoShape 81"/>
            <p:cNvCxnSpPr>
              <a:cxnSpLocks noChangeShapeType="1"/>
              <a:stCxn id="110" idx="1"/>
              <a:endCxn id="106" idx="0"/>
            </p:cNvCxnSpPr>
            <p:nvPr>
              <p:custDataLst>
                <p:tags r:id="rId51"/>
              </p:custDataLst>
            </p:nvPr>
          </p:nvCxnSpPr>
          <p:spPr bwMode="auto">
            <a:xfrm>
              <a:off x="1809" y="3614"/>
              <a:ext cx="274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5" name="AutoShape 82"/>
            <p:cNvCxnSpPr>
              <a:cxnSpLocks noChangeShapeType="1"/>
            </p:cNvCxnSpPr>
            <p:nvPr>
              <p:custDataLst>
                <p:tags r:id="rId52"/>
              </p:custDataLst>
            </p:nvPr>
          </p:nvCxnSpPr>
          <p:spPr bwMode="auto">
            <a:xfrm flipH="1" flipV="1">
              <a:off x="4595" y="2833"/>
              <a:ext cx="4" cy="78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6" name="AutoShape 83"/>
            <p:cNvCxnSpPr>
              <a:cxnSpLocks noChangeShapeType="1"/>
              <a:stCxn id="138" idx="1"/>
              <a:endCxn id="150" idx="0"/>
            </p:cNvCxnSpPr>
            <p:nvPr>
              <p:custDataLst>
                <p:tags r:id="rId53"/>
              </p:custDataLst>
            </p:nvPr>
          </p:nvCxnSpPr>
          <p:spPr bwMode="auto">
            <a:xfrm>
              <a:off x="4637" y="2833"/>
              <a:ext cx="82" cy="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77" name="Text Box 8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77887" y="3517900"/>
            <a:ext cx="11747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Times New Roman" charset="0"/>
              </a:rPr>
              <a:t>IF</a:t>
            </a:r>
          </a:p>
          <a:p>
            <a:pPr algn="ctr" eaLnBrk="0" hangingPunct="0"/>
            <a:r>
              <a:rPr lang="en-US" dirty="0">
                <a:latin typeface="Times New Roman" charset="0"/>
              </a:rPr>
              <a:t>Instruction</a:t>
            </a:r>
          </a:p>
          <a:p>
            <a:pPr algn="ctr" eaLnBrk="0" hangingPunct="0"/>
            <a:r>
              <a:rPr lang="en-US" dirty="0">
                <a:latin typeface="Times New Roman" charset="0"/>
              </a:rPr>
              <a:t>Fetch</a:t>
            </a:r>
          </a:p>
        </p:txBody>
      </p:sp>
      <p:sp>
        <p:nvSpPr>
          <p:cNvPr id="178" name="Text Box 8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973387" y="3517900"/>
            <a:ext cx="9461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RF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Register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Fetch</a:t>
            </a:r>
          </a:p>
        </p:txBody>
      </p:sp>
      <p:sp>
        <p:nvSpPr>
          <p:cNvPr id="179" name="Text Box 8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79925" y="3517900"/>
            <a:ext cx="9207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EX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Execute</a:t>
            </a:r>
          </a:p>
        </p:txBody>
      </p:sp>
      <p:sp>
        <p:nvSpPr>
          <p:cNvPr id="180" name="Text Box 8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722937" y="3517900"/>
            <a:ext cx="9715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MEM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Data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Memory</a:t>
            </a:r>
          </a:p>
        </p:txBody>
      </p:sp>
      <p:sp>
        <p:nvSpPr>
          <p:cNvPr id="181" name="Text Box 8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58062" y="3517900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WB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Writeback</a:t>
            </a:r>
          </a:p>
        </p:txBody>
      </p:sp>
    </p:spTree>
    <p:extLst>
      <p:ext uri="{BB962C8B-B14F-4D97-AF65-F5344CB8AC3E}">
        <p14:creationId xmlns:p14="http://schemas.microsoft.com/office/powerpoint/2010/main" val="8924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38" y="0"/>
            <a:ext cx="8229600" cy="1143000"/>
          </a:xfrm>
        </p:spPr>
        <p:txBody>
          <a:bodyPr/>
          <a:lstStyle/>
          <a:p>
            <a:r>
              <a:rPr lang="en-US" dirty="0" smtClean="0"/>
              <a:t>In Flight Entertainment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286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One instruction is in stage at a time</a:t>
            </a:r>
          </a:p>
          <a:p>
            <a:pPr lvl="1"/>
            <a:r>
              <a:rPr lang="en-US" dirty="0" smtClean="0"/>
              <a:t>No “smearing” across stages</a:t>
            </a:r>
          </a:p>
          <a:p>
            <a:pPr lvl="1"/>
            <a:endParaRPr lang="en-US" dirty="0"/>
          </a:p>
          <a:p>
            <a:r>
              <a:rPr lang="en-US" dirty="0" smtClean="0"/>
              <a:t>Entire instruction state is in the stage’s registers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3" name="Rectangle 9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39987" y="4322763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94" name="Rectangle 9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68787" y="4322763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95" name="Rectangle 9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54625" y="4322763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96" name="Rectangle 9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32625" y="4322763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grpSp>
        <p:nvGrpSpPr>
          <p:cNvPr id="97" name="Group 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49287" y="4572000"/>
            <a:ext cx="7843838" cy="1955800"/>
            <a:chOff x="491" y="2382"/>
            <a:chExt cx="4941" cy="1232"/>
          </a:xfrm>
        </p:grpSpPr>
        <p:grpSp>
          <p:nvGrpSpPr>
            <p:cNvPr id="98" name="Group 5"/>
            <p:cNvGrpSpPr>
              <a:grpSpLocks/>
            </p:cNvGrpSpPr>
            <p:nvPr/>
          </p:nvGrpSpPr>
          <p:grpSpPr bwMode="auto">
            <a:xfrm>
              <a:off x="3059" y="2520"/>
              <a:ext cx="352" cy="838"/>
              <a:chOff x="2637" y="1943"/>
              <a:chExt cx="414" cy="838"/>
            </a:xfrm>
          </p:grpSpPr>
          <p:sp>
            <p:nvSpPr>
              <p:cNvPr id="170" name="AutoShape 6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 rot="-5400000">
                <a:off x="2426" y="2205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7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688" y="229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8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 flipH="1">
                <a:off x="2688" y="236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9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 flipH="1" flipV="1">
                <a:off x="2688" y="229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10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3000" y="23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11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2637" y="21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12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2637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" name="Group 13"/>
            <p:cNvGrpSpPr>
              <a:grpSpLocks/>
            </p:cNvGrpSpPr>
            <p:nvPr/>
          </p:nvGrpSpPr>
          <p:grpSpPr bwMode="auto">
            <a:xfrm>
              <a:off x="491" y="2583"/>
              <a:ext cx="261" cy="627"/>
              <a:chOff x="775" y="1917"/>
              <a:chExt cx="307" cy="627"/>
            </a:xfrm>
          </p:grpSpPr>
          <p:sp>
            <p:nvSpPr>
              <p:cNvPr id="168" name="Rectangle 14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775" y="1917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169" name="Line 15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031" y="223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oup 16"/>
            <p:cNvGrpSpPr>
              <a:grpSpLocks/>
            </p:cNvGrpSpPr>
            <p:nvPr/>
          </p:nvGrpSpPr>
          <p:grpSpPr bwMode="auto">
            <a:xfrm>
              <a:off x="3642" y="2796"/>
              <a:ext cx="713" cy="716"/>
              <a:chOff x="4703" y="2001"/>
              <a:chExt cx="839" cy="716"/>
            </a:xfrm>
          </p:grpSpPr>
          <p:sp>
            <p:nvSpPr>
              <p:cNvPr id="164" name="Rectangle 17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4754" y="2001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Data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165" name="Line 18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4703" y="214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19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4703" y="25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20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5491" y="235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21"/>
            <p:cNvGrpSpPr>
              <a:grpSpLocks/>
            </p:cNvGrpSpPr>
            <p:nvPr/>
          </p:nvGrpSpPr>
          <p:grpSpPr bwMode="auto">
            <a:xfrm>
              <a:off x="901" y="2540"/>
              <a:ext cx="713" cy="716"/>
              <a:chOff x="1093" y="2033"/>
              <a:chExt cx="839" cy="716"/>
            </a:xfrm>
          </p:grpSpPr>
          <p:sp>
            <p:nvSpPr>
              <p:cNvPr id="161" name="Rectangle 22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144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Instr.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162" name="Line 23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093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24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881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Group 25"/>
            <p:cNvGrpSpPr>
              <a:grpSpLocks/>
            </p:cNvGrpSpPr>
            <p:nvPr/>
          </p:nvGrpSpPr>
          <p:grpSpPr bwMode="auto">
            <a:xfrm>
              <a:off x="1916" y="2552"/>
              <a:ext cx="713" cy="716"/>
              <a:chOff x="2438" y="2033"/>
              <a:chExt cx="839" cy="716"/>
            </a:xfrm>
          </p:grpSpPr>
          <p:sp>
            <p:nvSpPr>
              <p:cNvPr id="154" name="Rectangle 26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Register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155" name="Line 27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28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29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30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31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32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03" name="AutoShape 33"/>
            <p:cNvCxnSpPr>
              <a:cxnSpLocks noChangeShapeType="1"/>
              <a:stCxn id="169" idx="1"/>
              <a:endCxn id="162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752" y="2897"/>
              <a:ext cx="14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4" name="Line 34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764" y="3121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35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764" y="298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36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553" y="361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37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723" y="2897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8" name="AutoShape 38"/>
            <p:cNvCxnSpPr>
              <a:cxnSpLocks noChangeShapeType="1"/>
              <a:stCxn id="163" idx="1"/>
              <a:endCxn id="107" idx="0"/>
            </p:cNvCxnSpPr>
            <p:nvPr>
              <p:custDataLst>
                <p:tags r:id="rId16"/>
              </p:custDataLst>
            </p:nvPr>
          </p:nvCxnSpPr>
          <p:spPr bwMode="auto">
            <a:xfrm flipV="1">
              <a:off x="1614" y="2897"/>
              <a:ext cx="10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9" name="AutoShape 39"/>
            <p:cNvCxnSpPr>
              <a:cxnSpLocks noChangeShapeType="1"/>
              <a:stCxn id="107" idx="1"/>
              <a:endCxn id="104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1764" y="2897"/>
              <a:ext cx="2" cy="2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0" name="Line 40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765" y="361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41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3535" y="2382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42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3491" y="2940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43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4421" y="3154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44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4422" y="2383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15" name="AutoShape 45"/>
            <p:cNvCxnSpPr>
              <a:cxnSpLocks noChangeShapeType="1"/>
              <a:stCxn id="107" idx="1"/>
              <a:endCxn id="105" idx="0"/>
            </p:cNvCxnSpPr>
            <p:nvPr>
              <p:custDataLst>
                <p:tags r:id="rId23"/>
              </p:custDataLst>
            </p:nvPr>
          </p:nvCxnSpPr>
          <p:spPr bwMode="auto">
            <a:xfrm flipH="1">
              <a:off x="1764" y="2897"/>
              <a:ext cx="2" cy="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6" name="AutoShape 46"/>
            <p:cNvCxnSpPr>
              <a:cxnSpLocks noChangeShapeType="1"/>
              <a:stCxn id="174" idx="1"/>
              <a:endCxn id="112" idx="0"/>
            </p:cNvCxnSpPr>
            <p:nvPr>
              <p:custDataLst>
                <p:tags r:id="rId24"/>
              </p:custDataLst>
            </p:nvPr>
          </p:nvCxnSpPr>
          <p:spPr bwMode="auto">
            <a:xfrm>
              <a:off x="3411" y="2939"/>
              <a:ext cx="80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7" name="AutoShape 47"/>
            <p:cNvCxnSpPr>
              <a:cxnSpLocks noChangeShapeType="1"/>
              <a:stCxn id="112" idx="1"/>
              <a:endCxn id="111" idx="0"/>
            </p:cNvCxnSpPr>
            <p:nvPr>
              <p:custDataLst>
                <p:tags r:id="rId25"/>
              </p:custDataLst>
            </p:nvPr>
          </p:nvCxnSpPr>
          <p:spPr bwMode="auto">
            <a:xfrm flipV="1">
              <a:off x="3535" y="2382"/>
              <a:ext cx="0" cy="5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8"/>
            <p:cNvCxnSpPr>
              <a:cxnSpLocks noChangeShapeType="1"/>
              <a:stCxn id="111" idx="1"/>
              <a:endCxn id="114" idx="0"/>
            </p:cNvCxnSpPr>
            <p:nvPr>
              <p:custDataLst>
                <p:tags r:id="rId26"/>
              </p:custDataLst>
            </p:nvPr>
          </p:nvCxnSpPr>
          <p:spPr bwMode="auto">
            <a:xfrm>
              <a:off x="3578" y="2382"/>
              <a:ext cx="84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9" name="AutoShape 49"/>
            <p:cNvCxnSpPr>
              <a:cxnSpLocks noChangeShapeType="1"/>
              <a:stCxn id="113" idx="0"/>
              <a:endCxn id="167" idx="1"/>
            </p:cNvCxnSpPr>
            <p:nvPr>
              <p:custDataLst>
                <p:tags r:id="rId27"/>
              </p:custDataLst>
            </p:nvPr>
          </p:nvCxnSpPr>
          <p:spPr bwMode="auto">
            <a:xfrm flipH="1">
              <a:off x="4355" y="3154"/>
              <a:ext cx="6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120" name="AutoShape 50"/>
            <p:cNvCxnSpPr>
              <a:cxnSpLocks noChangeShapeType="1"/>
              <a:stCxn id="159" idx="1"/>
              <a:endCxn id="175" idx="0"/>
            </p:cNvCxnSpPr>
            <p:nvPr>
              <p:custDataLst>
                <p:tags r:id="rId28"/>
              </p:custDataLst>
            </p:nvPr>
          </p:nvCxnSpPr>
          <p:spPr bwMode="auto">
            <a:xfrm>
              <a:off x="2629" y="2695"/>
              <a:ext cx="430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1" name="Line 51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2691" y="3122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52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908" y="318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53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906" y="337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54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689" y="3376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55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1767" y="3372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26" name="AutoShape 56"/>
            <p:cNvCxnSpPr>
              <a:cxnSpLocks noChangeShapeType="1"/>
              <a:stCxn id="107" idx="1"/>
              <a:endCxn id="125" idx="0"/>
            </p:cNvCxnSpPr>
            <p:nvPr>
              <p:custDataLst>
                <p:tags r:id="rId34"/>
              </p:custDataLst>
            </p:nvPr>
          </p:nvCxnSpPr>
          <p:spPr bwMode="auto">
            <a:xfrm>
              <a:off x="1766" y="2897"/>
              <a:ext cx="1" cy="4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7" name="AutoShape 57"/>
            <p:cNvCxnSpPr>
              <a:cxnSpLocks noChangeShapeType="1"/>
              <a:stCxn id="125" idx="1"/>
              <a:endCxn id="124" idx="0"/>
            </p:cNvCxnSpPr>
            <p:nvPr>
              <p:custDataLst>
                <p:tags r:id="rId35"/>
              </p:custDataLst>
            </p:nvPr>
          </p:nvCxnSpPr>
          <p:spPr bwMode="auto">
            <a:xfrm>
              <a:off x="1810" y="3372"/>
              <a:ext cx="879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8" name="AutoShape 58"/>
            <p:cNvCxnSpPr>
              <a:cxnSpLocks noChangeShapeType="1"/>
              <a:stCxn id="124" idx="1"/>
              <a:endCxn id="121" idx="1"/>
            </p:cNvCxnSpPr>
            <p:nvPr>
              <p:custDataLst>
                <p:tags r:id="rId36"/>
              </p:custDataLst>
            </p:nvPr>
          </p:nvCxnSpPr>
          <p:spPr bwMode="auto">
            <a:xfrm flipV="1">
              <a:off x="2732" y="3122"/>
              <a:ext cx="3" cy="25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9" name="AutoShape 59"/>
            <p:cNvCxnSpPr>
              <a:cxnSpLocks noChangeShapeType="1"/>
              <a:stCxn id="122" idx="0"/>
              <a:endCxn id="123" idx="0"/>
            </p:cNvCxnSpPr>
            <p:nvPr>
              <p:custDataLst>
                <p:tags r:id="rId37"/>
              </p:custDataLst>
            </p:nvPr>
          </p:nvCxnSpPr>
          <p:spPr bwMode="auto">
            <a:xfrm flipH="1">
              <a:off x="2906" y="3180"/>
              <a:ext cx="2" cy="19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0" name="AutoShape 60"/>
            <p:cNvCxnSpPr>
              <a:cxnSpLocks noChangeShapeType="1"/>
              <a:stCxn id="123" idx="1"/>
              <a:endCxn id="166" idx="0"/>
            </p:cNvCxnSpPr>
            <p:nvPr>
              <p:custDataLst>
                <p:tags r:id="rId38"/>
              </p:custDataLst>
            </p:nvPr>
          </p:nvCxnSpPr>
          <p:spPr bwMode="auto">
            <a:xfrm flipV="1">
              <a:off x="2949" y="3368"/>
              <a:ext cx="693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1" name="AutoShape 61"/>
            <p:cNvCxnSpPr>
              <a:cxnSpLocks noChangeShapeType="1"/>
              <a:stCxn id="112" idx="1"/>
              <a:endCxn id="165" idx="0"/>
            </p:cNvCxnSpPr>
            <p:nvPr>
              <p:custDataLst>
                <p:tags r:id="rId39"/>
              </p:custDataLst>
            </p:nvPr>
          </p:nvCxnSpPr>
          <p:spPr bwMode="auto">
            <a:xfrm flipV="1">
              <a:off x="3535" y="2939"/>
              <a:ext cx="107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2" name="AutoShape 62"/>
            <p:cNvCxnSpPr>
              <a:cxnSpLocks noChangeShapeType="1"/>
              <a:stCxn id="160" idx="1"/>
              <a:endCxn id="121" idx="0"/>
            </p:cNvCxnSpPr>
            <p:nvPr>
              <p:custDataLst>
                <p:tags r:id="rId40"/>
              </p:custDataLst>
            </p:nvPr>
          </p:nvCxnSpPr>
          <p:spPr bwMode="auto">
            <a:xfrm flipV="1">
              <a:off x="2629" y="3122"/>
              <a:ext cx="62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" name="AutoShape 63"/>
            <p:cNvCxnSpPr>
              <a:cxnSpLocks noChangeShapeType="1"/>
              <a:stCxn id="121" idx="1"/>
              <a:endCxn id="122" idx="0"/>
            </p:cNvCxnSpPr>
            <p:nvPr>
              <p:custDataLst>
                <p:tags r:id="rId41"/>
              </p:custDataLst>
            </p:nvPr>
          </p:nvCxnSpPr>
          <p:spPr bwMode="auto">
            <a:xfrm>
              <a:off x="2735" y="3122"/>
              <a:ext cx="173" cy="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4" name="AutoShape 64"/>
            <p:cNvCxnSpPr>
              <a:cxnSpLocks noChangeShapeType="1"/>
              <a:stCxn id="122" idx="1"/>
              <a:endCxn id="176" idx="0"/>
            </p:cNvCxnSpPr>
            <p:nvPr>
              <p:custDataLst>
                <p:tags r:id="rId42"/>
              </p:custDataLst>
            </p:nvPr>
          </p:nvCxnSpPr>
          <p:spPr bwMode="auto">
            <a:xfrm>
              <a:off x="2951" y="3180"/>
              <a:ext cx="10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5" name="AutoShape 65"/>
            <p:cNvCxnSpPr>
              <a:cxnSpLocks noChangeShapeType="1"/>
              <a:stCxn id="105" idx="1"/>
              <a:endCxn id="156" idx="0"/>
            </p:cNvCxnSpPr>
            <p:nvPr>
              <p:custDataLst>
                <p:tags r:id="rId43"/>
              </p:custDataLst>
            </p:nvPr>
          </p:nvCxnSpPr>
          <p:spPr bwMode="auto">
            <a:xfrm flipV="1">
              <a:off x="1808" y="2981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6" name="AutoShape 66"/>
            <p:cNvCxnSpPr>
              <a:cxnSpLocks noChangeShapeType="1"/>
              <a:stCxn id="104" idx="1"/>
              <a:endCxn id="158" idx="0"/>
            </p:cNvCxnSpPr>
            <p:nvPr>
              <p:custDataLst>
                <p:tags r:id="rId44"/>
              </p:custDataLst>
            </p:nvPr>
          </p:nvCxnSpPr>
          <p:spPr bwMode="auto">
            <a:xfrm>
              <a:off x="1808" y="3121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137" name="Group 67"/>
            <p:cNvGrpSpPr>
              <a:grpSpLocks/>
            </p:cNvGrpSpPr>
            <p:nvPr/>
          </p:nvGrpSpPr>
          <p:grpSpPr bwMode="auto">
            <a:xfrm>
              <a:off x="4719" y="2552"/>
              <a:ext cx="713" cy="716"/>
              <a:chOff x="2438" y="2033"/>
              <a:chExt cx="839" cy="716"/>
            </a:xfrm>
          </p:grpSpPr>
          <p:sp>
            <p:nvSpPr>
              <p:cNvPr id="147" name="Rectangle 68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Register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148" name="Line 69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70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71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72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73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74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8" name="Line 75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>
              <a:off x="4593" y="2833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76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4469" y="2693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40" name="AutoShape 77"/>
            <p:cNvCxnSpPr>
              <a:cxnSpLocks noChangeShapeType="1"/>
              <a:stCxn id="113" idx="1"/>
              <a:endCxn id="139" idx="0"/>
            </p:cNvCxnSpPr>
            <p:nvPr>
              <p:custDataLst>
                <p:tags r:id="rId47"/>
              </p:custDataLst>
            </p:nvPr>
          </p:nvCxnSpPr>
          <p:spPr bwMode="auto">
            <a:xfrm flipV="1">
              <a:off x="4464" y="2693"/>
              <a:ext cx="5" cy="4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1" name="AutoShape 78"/>
            <p:cNvCxnSpPr>
              <a:cxnSpLocks noChangeShapeType="1"/>
              <a:stCxn id="114" idx="1"/>
              <a:endCxn id="139" idx="0"/>
            </p:cNvCxnSpPr>
            <p:nvPr>
              <p:custDataLst>
                <p:tags r:id="rId48"/>
              </p:custDataLst>
            </p:nvPr>
          </p:nvCxnSpPr>
          <p:spPr bwMode="auto">
            <a:xfrm>
              <a:off x="4465" y="2383"/>
              <a:ext cx="4" cy="3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2" name="AutoShape 79"/>
            <p:cNvCxnSpPr>
              <a:cxnSpLocks noChangeShapeType="1"/>
              <a:stCxn id="139" idx="1"/>
              <a:endCxn id="148" idx="0"/>
            </p:cNvCxnSpPr>
            <p:nvPr>
              <p:custDataLst>
                <p:tags r:id="rId49"/>
              </p:custDataLst>
            </p:nvPr>
          </p:nvCxnSpPr>
          <p:spPr bwMode="auto">
            <a:xfrm>
              <a:off x="4513" y="2693"/>
              <a:ext cx="206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" name="AutoShape 80"/>
            <p:cNvCxnSpPr>
              <a:cxnSpLocks noChangeShapeType="1"/>
              <a:stCxn id="125" idx="0"/>
              <a:endCxn id="110" idx="0"/>
            </p:cNvCxnSpPr>
            <p:nvPr>
              <p:custDataLst>
                <p:tags r:id="rId50"/>
              </p:custDataLst>
            </p:nvPr>
          </p:nvCxnSpPr>
          <p:spPr bwMode="auto">
            <a:xfrm flipH="1">
              <a:off x="1765" y="3372"/>
              <a:ext cx="2" cy="24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4" name="AutoShape 81"/>
            <p:cNvCxnSpPr>
              <a:cxnSpLocks noChangeShapeType="1"/>
              <a:stCxn id="110" idx="1"/>
              <a:endCxn id="106" idx="0"/>
            </p:cNvCxnSpPr>
            <p:nvPr>
              <p:custDataLst>
                <p:tags r:id="rId51"/>
              </p:custDataLst>
            </p:nvPr>
          </p:nvCxnSpPr>
          <p:spPr bwMode="auto">
            <a:xfrm>
              <a:off x="1809" y="3614"/>
              <a:ext cx="274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5" name="AutoShape 82"/>
            <p:cNvCxnSpPr>
              <a:cxnSpLocks noChangeShapeType="1"/>
            </p:cNvCxnSpPr>
            <p:nvPr>
              <p:custDataLst>
                <p:tags r:id="rId52"/>
              </p:custDataLst>
            </p:nvPr>
          </p:nvCxnSpPr>
          <p:spPr bwMode="auto">
            <a:xfrm flipH="1" flipV="1">
              <a:off x="4595" y="2833"/>
              <a:ext cx="4" cy="78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6" name="AutoShape 83"/>
            <p:cNvCxnSpPr>
              <a:cxnSpLocks noChangeShapeType="1"/>
              <a:stCxn id="138" idx="1"/>
              <a:endCxn id="150" idx="0"/>
            </p:cNvCxnSpPr>
            <p:nvPr>
              <p:custDataLst>
                <p:tags r:id="rId53"/>
              </p:custDataLst>
            </p:nvPr>
          </p:nvCxnSpPr>
          <p:spPr bwMode="auto">
            <a:xfrm>
              <a:off x="4637" y="2833"/>
              <a:ext cx="82" cy="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77" name="Text Box 8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77887" y="3517900"/>
            <a:ext cx="11747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Times New Roman" charset="0"/>
              </a:rPr>
              <a:t>IF</a:t>
            </a:r>
          </a:p>
          <a:p>
            <a:pPr algn="ctr" eaLnBrk="0" hangingPunct="0"/>
            <a:r>
              <a:rPr lang="en-US" dirty="0">
                <a:latin typeface="Times New Roman" charset="0"/>
              </a:rPr>
              <a:t>Instruction</a:t>
            </a:r>
          </a:p>
          <a:p>
            <a:pPr algn="ctr" eaLnBrk="0" hangingPunct="0"/>
            <a:r>
              <a:rPr lang="en-US" dirty="0">
                <a:latin typeface="Times New Roman" charset="0"/>
              </a:rPr>
              <a:t>Fetch</a:t>
            </a:r>
          </a:p>
        </p:txBody>
      </p:sp>
      <p:sp>
        <p:nvSpPr>
          <p:cNvPr id="178" name="Text Box 8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973387" y="3517900"/>
            <a:ext cx="9461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RF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Register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Fetch</a:t>
            </a:r>
          </a:p>
        </p:txBody>
      </p:sp>
      <p:sp>
        <p:nvSpPr>
          <p:cNvPr id="179" name="Text Box 8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79925" y="3517900"/>
            <a:ext cx="9207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EX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Execute</a:t>
            </a:r>
          </a:p>
        </p:txBody>
      </p:sp>
      <p:sp>
        <p:nvSpPr>
          <p:cNvPr id="180" name="Text Box 8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722937" y="3517900"/>
            <a:ext cx="9715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MEM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Data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Memory</a:t>
            </a:r>
          </a:p>
        </p:txBody>
      </p:sp>
      <p:sp>
        <p:nvSpPr>
          <p:cNvPr id="181" name="Text Box 8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58062" y="3517900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WB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Writeback</a:t>
            </a:r>
          </a:p>
        </p:txBody>
      </p:sp>
    </p:spTree>
    <p:extLst>
      <p:ext uri="{BB962C8B-B14F-4D97-AF65-F5344CB8AC3E}">
        <p14:creationId xmlns:p14="http://schemas.microsoft.com/office/powerpoint/2010/main" val="8924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CPU w/ Controls</a:t>
            </a:r>
            <a:endParaRPr lang="en-US" dirty="0"/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</p:nvPr>
        </p:nvGraphicFramePr>
        <p:xfrm>
          <a:off x="53720" y="1575474"/>
          <a:ext cx="9090280" cy="505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4" imgW="5530320" imgH="3074760" progId="Visio.Drawing.6">
                  <p:embed/>
                </p:oleObj>
              </mc:Choice>
              <mc:Fallback>
                <p:oleObj name="VISIO" r:id="rId4" imgW="5530320" imgH="307476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0" y="1575474"/>
                        <a:ext cx="9090280" cy="505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553200" y="6488668"/>
            <a:ext cx="2638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Montek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Singh, COMPS541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 and Death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Signals are “Born” in the Decoder</a:t>
            </a:r>
          </a:p>
          <a:p>
            <a:pPr lvl="1"/>
            <a:r>
              <a:rPr lang="en-US" dirty="0" smtClean="0"/>
              <a:t>Propagated until they are needed</a:t>
            </a:r>
          </a:p>
          <a:p>
            <a:pPr lvl="1"/>
            <a:endParaRPr lang="en-US" dirty="0"/>
          </a:p>
          <a:p>
            <a:r>
              <a:rPr lang="en-US" dirty="0" smtClean="0"/>
              <a:t>Data Signals are “Born” later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Reg</a:t>
            </a:r>
            <a:r>
              <a:rPr lang="en-US" dirty="0" smtClean="0"/>
              <a:t> File Reads, ALU Result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Signals “Die” when they are no longer </a:t>
            </a:r>
            <a:r>
              <a:rPr lang="en-US" dirty="0" smtClean="0"/>
              <a:t>needed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65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12846</TotalTime>
  <Words>1644</Words>
  <Application>Microsoft Office PowerPoint</Application>
  <PresentationFormat>On-screen Show (4:3)</PresentationFormat>
  <Paragraphs>682</Paragraphs>
  <Slides>37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VISIO</vt:lpstr>
      <vt:lpstr>b0000 Pipelining Hazards</vt:lpstr>
      <vt:lpstr>b10000 Pipelining Hazards</vt:lpstr>
      <vt:lpstr>Today</vt:lpstr>
      <vt:lpstr>Review</vt:lpstr>
      <vt:lpstr>In Flight Entertainment</vt:lpstr>
      <vt:lpstr>In Flight Entertainment</vt:lpstr>
      <vt:lpstr>In Flight Entertainment</vt:lpstr>
      <vt:lpstr>Pipelined CPU w/ Controls</vt:lpstr>
      <vt:lpstr>The Life and Death of State</vt:lpstr>
      <vt:lpstr>State Check</vt:lpstr>
      <vt:lpstr>Jumping and Branching</vt:lpstr>
      <vt:lpstr>Jumping and Branching</vt:lpstr>
      <vt:lpstr>Jumping and Branching</vt:lpstr>
      <vt:lpstr>Jumping and Branching</vt:lpstr>
      <vt:lpstr>Branch is still a Hazard</vt:lpstr>
      <vt:lpstr>Branch is still a Hazard</vt:lpstr>
      <vt:lpstr>What to do?</vt:lpstr>
      <vt:lpstr>Control Hazard Solution: Go Faster</vt:lpstr>
      <vt:lpstr>Control Hazard Solution: Stall</vt:lpstr>
      <vt:lpstr>Control Hazard Solution: Embrace It</vt:lpstr>
      <vt:lpstr>Control Hazard Solution: Guess&amp;Check</vt:lpstr>
      <vt:lpstr>Control Hazard: Guess&amp;Check</vt:lpstr>
      <vt:lpstr>Control Hazard: Guess&amp;Check</vt:lpstr>
      <vt:lpstr>Solution: Branchless Conditionals</vt:lpstr>
      <vt:lpstr>Solution: Branchless Conditionals</vt:lpstr>
      <vt:lpstr>Control Hazard Summary</vt:lpstr>
      <vt:lpstr>Data Hazards</vt:lpstr>
      <vt:lpstr>Data Hazards</vt:lpstr>
      <vt:lpstr>Data Hazards: Forwarding</vt:lpstr>
      <vt:lpstr>Data Hazards: Forwarding</vt:lpstr>
      <vt:lpstr>Rewrite Solution: Parallelize Code</vt:lpstr>
      <vt:lpstr>Data Hazards: Forwarding</vt:lpstr>
      <vt:lpstr>In Groups</vt:lpstr>
      <vt:lpstr>In Groups: For Each Hazard</vt:lpstr>
      <vt:lpstr>Example Program</vt:lpstr>
      <vt:lpstr>In Groups</vt:lpstr>
      <vt:lpstr>Feedback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b10001 Pipelining Hazards</dc:title>
  <dc:creator>Eric</dc:creator>
  <cp:lastModifiedBy>Eric</cp:lastModifiedBy>
  <cp:revision>36</cp:revision>
  <dcterms:created xsi:type="dcterms:W3CDTF">2012-11-04T17:24:09Z</dcterms:created>
  <dcterms:modified xsi:type="dcterms:W3CDTF">2014-11-03T05:17:28Z</dcterms:modified>
</cp:coreProperties>
</file>