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82" r:id="rId5"/>
    <p:sldId id="283" r:id="rId6"/>
    <p:sldId id="284" r:id="rId7"/>
    <p:sldId id="286" r:id="rId8"/>
    <p:sldId id="28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9C4E3-4F4B-4608-AA68-9646B378348C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7DB4B-21AF-4355-89FB-9AC3CF67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5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E85E-4B48-4F23-AE28-69983E3D69D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669-BFA8-4107-89D0-CFF63302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0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E85E-4B48-4F23-AE28-69983E3D69D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669-BFA8-4107-89D0-CFF63302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9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E85E-4B48-4F23-AE28-69983E3D69D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669-BFA8-4107-89D0-CFF63302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4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E85E-4B48-4F23-AE28-69983E3D69D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669-BFA8-4107-89D0-CFF63302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4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E85E-4B48-4F23-AE28-69983E3D69D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669-BFA8-4107-89D0-CFF63302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9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E85E-4B48-4F23-AE28-69983E3D69D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669-BFA8-4107-89D0-CFF63302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E85E-4B48-4F23-AE28-69983E3D69D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669-BFA8-4107-89D0-CFF63302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0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E85E-4B48-4F23-AE28-69983E3D69D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669-BFA8-4107-89D0-CFF63302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E85E-4B48-4F23-AE28-69983E3D69D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669-BFA8-4107-89D0-CFF63302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3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E85E-4B48-4F23-AE28-69983E3D69D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669-BFA8-4107-89D0-CFF63302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5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E85E-4B48-4F23-AE28-69983E3D69D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669-BFA8-4107-89D0-CFF63302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CE85E-4B48-4F23-AE28-69983E3D69D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F669-BFA8-4107-89D0-CFF63302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comparch2012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Quizzical </a:t>
            </a:r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2014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/ 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</a:t>
            </a:r>
          </a:p>
          <a:p>
            <a:r>
              <a:rPr lang="en-US" dirty="0" smtClean="0"/>
              <a:t>PWM</a:t>
            </a:r>
          </a:p>
          <a:p>
            <a:r>
              <a:rPr lang="en-US" dirty="0" smtClean="0"/>
              <a:t>SPI</a:t>
            </a:r>
          </a:p>
          <a:p>
            <a:r>
              <a:rPr lang="en-US" dirty="0" smtClean="0"/>
              <a:t>UART</a:t>
            </a:r>
          </a:p>
          <a:p>
            <a:r>
              <a:rPr lang="en-US" dirty="0" smtClean="0"/>
              <a:t>I2C</a:t>
            </a:r>
          </a:p>
          <a:p>
            <a:endParaRPr lang="en-US" dirty="0"/>
          </a:p>
          <a:p>
            <a:r>
              <a:rPr lang="en-US" dirty="0" smtClean="0"/>
              <a:t>As a slave to another device (mp2)</a:t>
            </a:r>
          </a:p>
          <a:p>
            <a:r>
              <a:rPr lang="en-US" dirty="0" smtClean="0"/>
              <a:t>As a peripheral on your processor (mp3)</a:t>
            </a:r>
          </a:p>
          <a:p>
            <a:r>
              <a:rPr lang="en-US" dirty="0" smtClean="0"/>
              <a:t>As a co-processor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Point Math Library in ASM</a:t>
            </a:r>
          </a:p>
          <a:p>
            <a:r>
              <a:rPr lang="en-US" dirty="0" smtClean="0"/>
              <a:t>Numerical Methods</a:t>
            </a:r>
          </a:p>
          <a:p>
            <a:r>
              <a:rPr lang="en-US" dirty="0" smtClean="0"/>
              <a:t>Implement additional math </a:t>
            </a:r>
            <a:r>
              <a:rPr lang="en-US" dirty="0" err="1" smtClean="0"/>
              <a:t>opcodes</a:t>
            </a:r>
            <a:endParaRPr lang="en-US" dirty="0" smtClean="0"/>
          </a:p>
          <a:p>
            <a:r>
              <a:rPr lang="en-US" dirty="0" smtClean="0"/>
              <a:t>Fast Math Structures</a:t>
            </a:r>
          </a:p>
          <a:p>
            <a:pPr lvl="1"/>
            <a:r>
              <a:rPr lang="en-US" dirty="0" smtClean="0"/>
              <a:t>Neat Adders / Multipliers</a:t>
            </a:r>
          </a:p>
          <a:p>
            <a:r>
              <a:rPr lang="en-US" dirty="0" smtClean="0"/>
              <a:t>Cryptanalysis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Gates (on a PCB)</a:t>
            </a:r>
          </a:p>
          <a:p>
            <a:pPr lvl="1"/>
            <a:r>
              <a:rPr lang="en-US" dirty="0" smtClean="0"/>
              <a:t>74 series logic?</a:t>
            </a:r>
          </a:p>
          <a:p>
            <a:endParaRPr lang="en-US" dirty="0"/>
          </a:p>
          <a:p>
            <a:r>
              <a:rPr lang="en-US" dirty="0" smtClean="0"/>
              <a:t>Old School Memory</a:t>
            </a:r>
          </a:p>
          <a:p>
            <a:endParaRPr lang="en-US" dirty="0"/>
          </a:p>
          <a:p>
            <a:r>
              <a:rPr lang="en-US" dirty="0" err="1" smtClean="0"/>
              <a:t>Prox</a:t>
            </a:r>
            <a:r>
              <a:rPr lang="en-US" dirty="0" smtClean="0"/>
              <a:t> Card Reader / 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K’Nex</a:t>
            </a:r>
            <a:r>
              <a:rPr lang="en-US" dirty="0" smtClean="0"/>
              <a:t> Logic</a:t>
            </a:r>
          </a:p>
          <a:p>
            <a:endParaRPr lang="en-US" dirty="0"/>
          </a:p>
          <a:p>
            <a:r>
              <a:rPr lang="en-US" dirty="0" smtClean="0"/>
              <a:t>Fix existing Library Stuff</a:t>
            </a:r>
          </a:p>
          <a:p>
            <a:endParaRPr lang="en-US" dirty="0"/>
          </a:p>
          <a:p>
            <a:r>
              <a:rPr lang="en-US" dirty="0" smtClean="0"/>
              <a:t>Make something more visually intuitive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Games</a:t>
            </a:r>
          </a:p>
          <a:p>
            <a:pPr lvl="1"/>
            <a:r>
              <a:rPr lang="en-US" dirty="0" smtClean="0"/>
              <a:t>On an FPGA</a:t>
            </a:r>
          </a:p>
          <a:p>
            <a:pPr lvl="1"/>
            <a:r>
              <a:rPr lang="en-US" dirty="0" smtClean="0"/>
              <a:t>About Comp Arch</a:t>
            </a:r>
          </a:p>
          <a:p>
            <a:pPr lvl="1"/>
            <a:r>
              <a:rPr lang="en-US" dirty="0" smtClean="0"/>
              <a:t>In Minecraft</a:t>
            </a:r>
          </a:p>
          <a:p>
            <a:pPr lvl="1"/>
            <a:endParaRPr lang="en-US" dirty="0"/>
          </a:p>
          <a:p>
            <a:r>
              <a:rPr lang="en-US" dirty="0" smtClean="0"/>
              <a:t>Video / Image Processing</a:t>
            </a:r>
          </a:p>
          <a:p>
            <a:pPr lvl="1"/>
            <a:r>
              <a:rPr lang="en-US" dirty="0" smtClean="0"/>
              <a:t>On an FPGA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8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Chip Tunes</a:t>
            </a:r>
          </a:p>
          <a:p>
            <a:endParaRPr lang="en-US" dirty="0"/>
          </a:p>
          <a:p>
            <a:r>
              <a:rPr lang="en-US" dirty="0" smtClean="0"/>
              <a:t>FPGA Piano</a:t>
            </a:r>
          </a:p>
          <a:p>
            <a:endParaRPr lang="en-US" dirty="0"/>
          </a:p>
          <a:p>
            <a:r>
              <a:rPr lang="en-US" dirty="0" smtClean="0"/>
              <a:t>Filtering / Processing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Pedagogy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ModelSim</a:t>
            </a:r>
            <a:r>
              <a:rPr lang="en-US" dirty="0" smtClean="0"/>
              <a:t> for future students</a:t>
            </a:r>
          </a:p>
          <a:p>
            <a:pPr lvl="1"/>
            <a:r>
              <a:rPr lang="en-US" dirty="0" smtClean="0"/>
              <a:t>Tips / Tricks / Hacks</a:t>
            </a:r>
          </a:p>
          <a:p>
            <a:pPr lvl="1"/>
            <a:endParaRPr lang="en-US" dirty="0"/>
          </a:p>
          <a:p>
            <a:r>
              <a:rPr lang="en-US" dirty="0" smtClean="0"/>
              <a:t>Machine Learning / GA</a:t>
            </a:r>
          </a:p>
          <a:p>
            <a:pPr lvl="1"/>
            <a:r>
              <a:rPr lang="en-US" dirty="0" err="1" smtClean="0"/>
              <a:t>Ehhhhhh</a:t>
            </a:r>
            <a:r>
              <a:rPr lang="en-US" smtClean="0"/>
              <a:t>….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Point: Flexible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Enumerate, Prioritize, Nest your deliverables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Implement the DCPU-16 from 0x10^c</a:t>
            </a:r>
            <a:endParaRPr lang="en-US" dirty="0"/>
          </a:p>
          <a:p>
            <a:pPr lvl="1"/>
            <a:r>
              <a:rPr lang="en-US" dirty="0" smtClean="0"/>
              <a:t>Runs a specific program with limited instructions</a:t>
            </a:r>
            <a:endParaRPr lang="en-US" dirty="0"/>
          </a:p>
          <a:p>
            <a:pPr lvl="1"/>
            <a:r>
              <a:rPr lang="en-US" dirty="0" smtClean="0"/>
              <a:t>Runs all </a:t>
            </a:r>
            <a:r>
              <a:rPr lang="en-US" dirty="0" err="1" smtClean="0"/>
              <a:t>opcodes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Modelsim</a:t>
            </a:r>
            <a:endParaRPr lang="en-US" dirty="0" smtClean="0"/>
          </a:p>
          <a:p>
            <a:pPr lvl="1"/>
            <a:r>
              <a:rPr lang="en-US" dirty="0" smtClean="0"/>
              <a:t>On an FPGA</a:t>
            </a:r>
          </a:p>
          <a:p>
            <a:pPr lvl="1"/>
            <a:r>
              <a:rPr lang="en-US" dirty="0" smtClean="0"/>
              <a:t>On an FPGA as a co-processor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do when stuff happens?</a:t>
            </a:r>
          </a:p>
          <a:p>
            <a:pPr lvl="1"/>
            <a:r>
              <a:rPr lang="en-US" dirty="0" smtClean="0"/>
              <a:t>Give possible faults with mitigations</a:t>
            </a:r>
          </a:p>
          <a:p>
            <a:pPr lvl="1"/>
            <a:endParaRPr lang="en-US" dirty="0"/>
          </a:p>
          <a:p>
            <a:r>
              <a:rPr lang="en-US" dirty="0" smtClean="0"/>
              <a:t>Ex: The FPGA is too small to fit our code</a:t>
            </a:r>
          </a:p>
          <a:p>
            <a:pPr lvl="1"/>
            <a:r>
              <a:rPr lang="en-US" dirty="0" smtClean="0"/>
              <a:t>Convert more behavioral code to structural</a:t>
            </a:r>
          </a:p>
          <a:p>
            <a:pPr lvl="1"/>
            <a:r>
              <a:rPr lang="en-US" dirty="0" smtClean="0"/>
              <a:t>Purchase a larger FPGA (schedule?)</a:t>
            </a:r>
          </a:p>
          <a:p>
            <a:pPr lvl="1"/>
            <a:r>
              <a:rPr lang="en-US" dirty="0" smtClean="0"/>
              <a:t>Run in simulation only</a:t>
            </a:r>
          </a:p>
          <a:p>
            <a:pPr lvl="1"/>
            <a:r>
              <a:rPr lang="en-US" dirty="0" smtClean="0"/>
              <a:t>Reduce feature set to fit</a:t>
            </a:r>
          </a:p>
        </p:txBody>
      </p:sp>
    </p:spTree>
    <p:extLst>
      <p:ext uri="{BB962C8B-B14F-4D97-AF65-F5344CB8AC3E}">
        <p14:creationId xmlns:p14="http://schemas.microsoft.com/office/powerpoint/2010/main" val="240170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Project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Name</a:t>
            </a:r>
          </a:p>
          <a:p>
            <a:r>
              <a:rPr lang="en-US" dirty="0" smtClean="0"/>
              <a:t>Team Members</a:t>
            </a:r>
          </a:p>
          <a:p>
            <a:r>
              <a:rPr lang="en-US" dirty="0" smtClean="0"/>
              <a:t>1-3 paragraphs description of project</a:t>
            </a:r>
          </a:p>
          <a:p>
            <a:r>
              <a:rPr lang="en-US" dirty="0" smtClean="0"/>
              <a:t>Red / Yellow / Green Feature sets</a:t>
            </a:r>
          </a:p>
          <a:p>
            <a:r>
              <a:rPr lang="en-US" dirty="0" smtClean="0"/>
              <a:t>2 potential things that can go wrong, with mitigations</a:t>
            </a:r>
          </a:p>
          <a:p>
            <a:r>
              <a:rPr lang="en-US" dirty="0" smtClean="0"/>
              <a:t>What are your two next steps?</a:t>
            </a:r>
          </a:p>
          <a:p>
            <a:endParaRPr lang="en-US" dirty="0" smtClean="0"/>
          </a:p>
          <a:p>
            <a:r>
              <a:rPr lang="en-US" dirty="0" smtClean="0"/>
              <a:t>1-2 Pages Total</a:t>
            </a:r>
            <a:endParaRPr lang="en-US" dirty="0"/>
          </a:p>
          <a:p>
            <a:r>
              <a:rPr lang="en-US" dirty="0" smtClean="0"/>
              <a:t>Due Wednesday after Turkeys Get 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Quiz</a:t>
            </a:r>
          </a:p>
          <a:p>
            <a:endParaRPr lang="en-US" dirty="0"/>
          </a:p>
          <a:p>
            <a:r>
              <a:rPr lang="en-US" dirty="0" smtClean="0"/>
              <a:t>Final Project Coordination</a:t>
            </a:r>
          </a:p>
          <a:p>
            <a:endParaRPr lang="en-US" dirty="0"/>
          </a:p>
          <a:p>
            <a:r>
              <a:rPr lang="en-US" dirty="0" smtClean="0"/>
              <a:t>mp3 Work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1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Discussion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Emily wants us to freestyle rap about midterm</a:t>
            </a:r>
          </a:p>
          <a:p>
            <a:endParaRPr lang="en-US" dirty="0"/>
          </a:p>
          <a:p>
            <a:r>
              <a:rPr lang="en-US" dirty="0" smtClean="0"/>
              <a:t>How did you:</a:t>
            </a:r>
          </a:p>
          <a:p>
            <a:pPr lvl="1"/>
            <a:r>
              <a:rPr lang="en-US" dirty="0" smtClean="0"/>
              <a:t>Input Condition</a:t>
            </a:r>
          </a:p>
          <a:p>
            <a:pPr lvl="1"/>
            <a:r>
              <a:rPr lang="en-US" dirty="0" smtClean="0"/>
              <a:t>Handle the 4 states</a:t>
            </a:r>
          </a:p>
          <a:p>
            <a:pPr lvl="1"/>
            <a:r>
              <a:rPr lang="en-US" dirty="0" smtClean="0"/>
              <a:t>Generate the pattern</a:t>
            </a:r>
          </a:p>
          <a:p>
            <a:pPr lvl="1"/>
            <a:r>
              <a:rPr lang="en-US" dirty="0" smtClean="0"/>
              <a:t>Be Awesome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Closed Books, Closed Notes, Closed Internet</a:t>
            </a:r>
          </a:p>
          <a:p>
            <a:endParaRPr lang="en-US" dirty="0"/>
          </a:p>
          <a:p>
            <a:r>
              <a:rPr lang="en-US" dirty="0" smtClean="0"/>
              <a:t>You can use MARS (but it is likely a waste of time)</a:t>
            </a:r>
          </a:p>
          <a:p>
            <a:endParaRPr lang="en-US" dirty="0"/>
          </a:p>
          <a:p>
            <a:r>
              <a:rPr lang="en-US" b="1" dirty="0" smtClean="0"/>
              <a:t>40</a:t>
            </a:r>
            <a:r>
              <a:rPr lang="en-US" dirty="0" smtClean="0"/>
              <a:t> </a:t>
            </a:r>
            <a:r>
              <a:rPr lang="en-US" dirty="0" smtClean="0"/>
              <a:t>minutes</a:t>
            </a:r>
          </a:p>
          <a:p>
            <a:endParaRPr lang="en-US" dirty="0"/>
          </a:p>
          <a:p>
            <a:r>
              <a:rPr lang="en-US" dirty="0" smtClean="0"/>
              <a:t>Email to </a:t>
            </a:r>
            <a:r>
              <a:rPr lang="en-US" dirty="0" smtClean="0">
                <a:hlinkClick r:id="rId2"/>
              </a:rPr>
              <a:t>comparch2014@gmail.com</a:t>
            </a:r>
            <a:endParaRPr lang="en-US" dirty="0" smtClean="0"/>
          </a:p>
          <a:p>
            <a:pPr lvl="1"/>
            <a:r>
              <a:rPr lang="en-US" dirty="0" smtClean="0"/>
              <a:t>[Quiz0] </a:t>
            </a:r>
            <a:r>
              <a:rPr lang="en-US" dirty="0" err="1" smtClean="0"/>
              <a:t>YourName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www.transitionnetwork.org/sites/www.transitionnetwork.org/files/resize/uploaded/u6278/Don't%20panic-300x25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62981"/>
            <a:ext cx="3810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25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sd.keepcalm-o-matic.co.uk/i/keep-calm-because-everything-is-awesome-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02" y="1600200"/>
            <a:ext cx="387939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5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Minutes</a:t>
            </a:r>
            <a:endParaRPr lang="en-US" dirty="0"/>
          </a:p>
        </p:txBody>
      </p:sp>
      <p:pic>
        <p:nvPicPr>
          <p:cNvPr id="3074" name="Picture 2" descr="http://images2.fanpop.com/image/photos/13400000/To-Rachel-Well-Done-yorkshire_rose-13489236-400-32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831181"/>
            <a:ext cx="5080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Minute</a:t>
            </a:r>
            <a:endParaRPr lang="en-US" dirty="0"/>
          </a:p>
        </p:txBody>
      </p:sp>
      <p:pic>
        <p:nvPicPr>
          <p:cNvPr id="5124" name="Picture 4" descr="http://blog.sitedart.net/Portals/147314/images/3-awesome-business-idea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6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It In!</a:t>
            </a:r>
            <a:endParaRPr lang="en-US" dirty="0"/>
          </a:p>
        </p:txBody>
      </p:sp>
      <p:pic>
        <p:nvPicPr>
          <p:cNvPr id="4098" name="Picture 2" descr="http://hunsletstmarys.primaryblogger.co.uk/files/2011/09/well-done-1024x102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3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</a:t>
            </a:r>
            <a:r>
              <a:rPr lang="en-US" dirty="0" err="1" smtClean="0"/>
              <a:t>Catagories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Peripherals</a:t>
            </a:r>
          </a:p>
          <a:p>
            <a:r>
              <a:rPr lang="en-US" dirty="0" smtClean="0"/>
              <a:t>Math</a:t>
            </a:r>
          </a:p>
          <a:p>
            <a:r>
              <a:rPr lang="en-US" dirty="0" smtClean="0"/>
              <a:t>Electronics</a:t>
            </a:r>
          </a:p>
          <a:p>
            <a:r>
              <a:rPr lang="en-US" dirty="0" smtClean="0"/>
              <a:t>Mechanics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Pedagogy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5537</TotalTime>
  <Words>350</Words>
  <Application>Microsoft Office PowerPoint</Application>
  <PresentationFormat>On-screen Show (4:3)</PresentationFormat>
  <Paragraphs>118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Quizzical Projection</vt:lpstr>
      <vt:lpstr>Today</vt:lpstr>
      <vt:lpstr>Quiz</vt:lpstr>
      <vt:lpstr>PowerPoint Presentation</vt:lpstr>
      <vt:lpstr>PowerPoint Presentation</vt:lpstr>
      <vt:lpstr>1 Minutes</vt:lpstr>
      <vt:lpstr>5 Minute</vt:lpstr>
      <vt:lpstr>Turn It In!</vt:lpstr>
      <vt:lpstr>Final Project Catagories</vt:lpstr>
      <vt:lpstr>Communication / Peripherals</vt:lpstr>
      <vt:lpstr>Math</vt:lpstr>
      <vt:lpstr>Electronics</vt:lpstr>
      <vt:lpstr>Mechanics</vt:lpstr>
      <vt:lpstr>Video</vt:lpstr>
      <vt:lpstr>Audio</vt:lpstr>
      <vt:lpstr>Pedagogy</vt:lpstr>
      <vt:lpstr>Key Point: Flexible Deliverables</vt:lpstr>
      <vt:lpstr>Planning Keys</vt:lpstr>
      <vt:lpstr>Initial Project Proposal</vt:lpstr>
      <vt:lpstr>Midterm Discussion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Quizzical String Manipulation</dc:title>
  <dc:creator>Eric</dc:creator>
  <cp:lastModifiedBy>Eric VanWyk</cp:lastModifiedBy>
  <cp:revision>13</cp:revision>
  <dcterms:created xsi:type="dcterms:W3CDTF">2014-11-20T00:00:50Z</dcterms:created>
  <dcterms:modified xsi:type="dcterms:W3CDTF">2014-11-23T21:34:07Z</dcterms:modified>
</cp:coreProperties>
</file>