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2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3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notesSlides/notesSlide4.xml" ContentType="application/vnd.openxmlformats-officedocument.presentationml.notesSlide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notesSlides/notesSlide5.xml" ContentType="application/vnd.openxmlformats-officedocument.presentationml.notesSlide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notesSlides/notesSlide6.xml" ContentType="application/vnd.openxmlformats-officedocument.presentationml.notesSlide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notesSlides/notesSlide7.xml" ContentType="application/vnd.openxmlformats-officedocument.presentationml.notesSlide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notesSlides/notesSlide8.xml" ContentType="application/vnd.openxmlformats-officedocument.presentationml.notesSlide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notesSlides/notesSlide9.xml" ContentType="application/vnd.openxmlformats-officedocument.presentationml.notesSlide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notesSlides/notesSlide10.xml" ContentType="application/vnd.openxmlformats-officedocument.presentationml.notesSlide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notesSlides/notesSlide11.xml" ContentType="application/vnd.openxmlformats-officedocument.presentationml.notesSlide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notesSlides/notesSlide12.xml" ContentType="application/vnd.openxmlformats-officedocument.presentationml.notesSlide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notesSlides/notesSlide13.xml" ContentType="application/vnd.openxmlformats-officedocument.presentationml.notesSlide+xml"/>
  <Override PartName="/ppt/tags/tag2709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tags/tag3079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tags/tag3119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0.xml" ContentType="application/vnd.openxmlformats-officedocument.presentationml.tags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ppt/tags/tag3216.xml" ContentType="application/vnd.openxmlformats-officedocument.presentationml.tags+xml"/>
  <Override PartName="/ppt/tags/tag3217.xml" ContentType="application/vnd.openxmlformats-officedocument.presentationml.tags+xml"/>
  <Override PartName="/ppt/tags/tag3218.xml" ContentType="application/vnd.openxmlformats-officedocument.presentationml.tags+xml"/>
  <Override PartName="/ppt/tags/tag3219.xml" ContentType="application/vnd.openxmlformats-officedocument.presentationml.tags+xml"/>
  <Override PartName="/ppt/tags/tag3220.xml" ContentType="application/vnd.openxmlformats-officedocument.presentationml.tags+xml"/>
  <Override PartName="/ppt/tags/tag3221.xml" ContentType="application/vnd.openxmlformats-officedocument.presentationml.tags+xml"/>
  <Override PartName="/ppt/tags/tag3222.xml" ContentType="application/vnd.openxmlformats-officedocument.presentationml.tags+xml"/>
  <Override PartName="/ppt/tags/tag3223.xml" ContentType="application/vnd.openxmlformats-officedocument.presentationml.tags+xml"/>
  <Override PartName="/ppt/tags/tag3224.xml" ContentType="application/vnd.openxmlformats-officedocument.presentationml.tags+xml"/>
  <Override PartName="/ppt/tags/tag3225.xml" ContentType="application/vnd.openxmlformats-officedocument.presentationml.tags+xml"/>
  <Override PartName="/ppt/tags/tag3226.xml" ContentType="application/vnd.openxmlformats-officedocument.presentationml.tags+xml"/>
  <Override PartName="/ppt/tags/tag3227.xml" ContentType="application/vnd.openxmlformats-officedocument.presentationml.tags+xml"/>
  <Override PartName="/ppt/tags/tag3228.xml" ContentType="application/vnd.openxmlformats-officedocument.presentationml.tags+xml"/>
  <Override PartName="/ppt/tags/tag3229.xml" ContentType="application/vnd.openxmlformats-officedocument.presentationml.tags+xml"/>
  <Override PartName="/ppt/tags/tag3230.xml" ContentType="application/vnd.openxmlformats-officedocument.presentationml.tags+xml"/>
  <Override PartName="/ppt/tags/tag3231.xml" ContentType="application/vnd.openxmlformats-officedocument.presentationml.tags+xml"/>
  <Override PartName="/ppt/tags/tag3232.xml" ContentType="application/vnd.openxmlformats-officedocument.presentationml.tags+xml"/>
  <Override PartName="/ppt/tags/tag3233.xml" ContentType="application/vnd.openxmlformats-officedocument.presentationml.tags+xml"/>
  <Override PartName="/ppt/tags/tag3234.xml" ContentType="application/vnd.openxmlformats-officedocument.presentationml.tags+xml"/>
  <Override PartName="/ppt/tags/tag3235.xml" ContentType="application/vnd.openxmlformats-officedocument.presentationml.tags+xml"/>
  <Override PartName="/ppt/tags/tag3236.xml" ContentType="application/vnd.openxmlformats-officedocument.presentationml.tags+xml"/>
  <Override PartName="/ppt/tags/tag3237.xml" ContentType="application/vnd.openxmlformats-officedocument.presentationml.tags+xml"/>
  <Override PartName="/ppt/tags/tag3238.xml" ContentType="application/vnd.openxmlformats-officedocument.presentationml.tags+xml"/>
  <Override PartName="/ppt/tags/tag3239.xml" ContentType="application/vnd.openxmlformats-officedocument.presentationml.tags+xml"/>
  <Override PartName="/ppt/tags/tag3240.xml" ContentType="application/vnd.openxmlformats-officedocument.presentationml.tags+xml"/>
  <Override PartName="/ppt/tags/tag3241.xml" ContentType="application/vnd.openxmlformats-officedocument.presentationml.tags+xml"/>
  <Override PartName="/ppt/tags/tag3242.xml" ContentType="application/vnd.openxmlformats-officedocument.presentationml.tags+xml"/>
  <Override PartName="/ppt/tags/tag3243.xml" ContentType="application/vnd.openxmlformats-officedocument.presentationml.tags+xml"/>
  <Override PartName="/ppt/tags/tag3244.xml" ContentType="application/vnd.openxmlformats-officedocument.presentationml.tags+xml"/>
  <Override PartName="/ppt/tags/tag3245.xml" ContentType="application/vnd.openxmlformats-officedocument.presentationml.tags+xml"/>
  <Override PartName="/ppt/tags/tag3246.xml" ContentType="application/vnd.openxmlformats-officedocument.presentationml.tags+xml"/>
  <Override PartName="/ppt/tags/tag3247.xml" ContentType="application/vnd.openxmlformats-officedocument.presentationml.tags+xml"/>
  <Override PartName="/ppt/tags/tag3248.xml" ContentType="application/vnd.openxmlformats-officedocument.presentationml.tags+xml"/>
  <Override PartName="/ppt/tags/tag3249.xml" ContentType="application/vnd.openxmlformats-officedocument.presentationml.tags+xml"/>
  <Override PartName="/ppt/tags/tag3250.xml" ContentType="application/vnd.openxmlformats-officedocument.presentationml.tags+xml"/>
  <Override PartName="/ppt/tags/tag3251.xml" ContentType="application/vnd.openxmlformats-officedocument.presentationml.tags+xml"/>
  <Override PartName="/ppt/tags/tag3252.xml" ContentType="application/vnd.openxmlformats-officedocument.presentationml.tags+xml"/>
  <Override PartName="/ppt/tags/tag3253.xml" ContentType="application/vnd.openxmlformats-officedocument.presentationml.tags+xml"/>
  <Override PartName="/ppt/tags/tag3254.xml" ContentType="application/vnd.openxmlformats-officedocument.presentationml.tags+xml"/>
  <Override PartName="/ppt/tags/tag3255.xml" ContentType="application/vnd.openxmlformats-officedocument.presentationml.tags+xml"/>
  <Override PartName="/ppt/tags/tag3256.xml" ContentType="application/vnd.openxmlformats-officedocument.presentationml.tags+xml"/>
  <Override PartName="/ppt/tags/tag3257.xml" ContentType="application/vnd.openxmlformats-officedocument.presentationml.tags+xml"/>
  <Override PartName="/ppt/tags/tag3258.xml" ContentType="application/vnd.openxmlformats-officedocument.presentationml.tags+xml"/>
  <Override PartName="/ppt/tags/tag3259.xml" ContentType="application/vnd.openxmlformats-officedocument.presentationml.tags+xml"/>
  <Override PartName="/ppt/tags/tag3260.xml" ContentType="application/vnd.openxmlformats-officedocument.presentationml.tags+xml"/>
  <Override PartName="/ppt/tags/tag3261.xml" ContentType="application/vnd.openxmlformats-officedocument.presentationml.tags+xml"/>
  <Override PartName="/ppt/tags/tag3262.xml" ContentType="application/vnd.openxmlformats-officedocument.presentationml.tags+xml"/>
  <Override PartName="/ppt/tags/tag3263.xml" ContentType="application/vnd.openxmlformats-officedocument.presentationml.tags+xml"/>
  <Override PartName="/ppt/tags/tag3264.xml" ContentType="application/vnd.openxmlformats-officedocument.presentationml.tags+xml"/>
  <Override PartName="/ppt/tags/tag3265.xml" ContentType="application/vnd.openxmlformats-officedocument.presentationml.tags+xml"/>
  <Override PartName="/ppt/tags/tag3266.xml" ContentType="application/vnd.openxmlformats-officedocument.presentationml.tags+xml"/>
  <Override PartName="/ppt/tags/tag3267.xml" ContentType="application/vnd.openxmlformats-officedocument.presentationml.tags+xml"/>
  <Override PartName="/ppt/tags/tag3268.xml" ContentType="application/vnd.openxmlformats-officedocument.presentationml.tags+xml"/>
  <Override PartName="/ppt/tags/tag3269.xml" ContentType="application/vnd.openxmlformats-officedocument.presentationml.tags+xml"/>
  <Override PartName="/ppt/tags/tag3270.xml" ContentType="application/vnd.openxmlformats-officedocument.presentationml.tags+xml"/>
  <Override PartName="/ppt/tags/tag3271.xml" ContentType="application/vnd.openxmlformats-officedocument.presentationml.tags+xml"/>
  <Override PartName="/ppt/tags/tag3272.xml" ContentType="application/vnd.openxmlformats-officedocument.presentationml.tags+xml"/>
  <Override PartName="/ppt/tags/tag3273.xml" ContentType="application/vnd.openxmlformats-officedocument.presentationml.tags+xml"/>
  <Override PartName="/ppt/tags/tag3274.xml" ContentType="application/vnd.openxmlformats-officedocument.presentationml.tags+xml"/>
  <Override PartName="/ppt/tags/tag3275.xml" ContentType="application/vnd.openxmlformats-officedocument.presentationml.tags+xml"/>
  <Override PartName="/ppt/tags/tag3276.xml" ContentType="application/vnd.openxmlformats-officedocument.presentationml.tags+xml"/>
  <Override PartName="/ppt/tags/tag3277.xml" ContentType="application/vnd.openxmlformats-officedocument.presentationml.tags+xml"/>
  <Override PartName="/ppt/tags/tag3278.xml" ContentType="application/vnd.openxmlformats-officedocument.presentationml.tags+xml"/>
  <Override PartName="/ppt/tags/tag3279.xml" ContentType="application/vnd.openxmlformats-officedocument.presentationml.tags+xml"/>
  <Override PartName="/ppt/tags/tag3280.xml" ContentType="application/vnd.openxmlformats-officedocument.presentationml.tags+xml"/>
  <Override PartName="/ppt/tags/tag3281.xml" ContentType="application/vnd.openxmlformats-officedocument.presentationml.tags+xml"/>
  <Override PartName="/ppt/tags/tag3282.xml" ContentType="application/vnd.openxmlformats-officedocument.presentationml.tags+xml"/>
  <Override PartName="/ppt/tags/tag3283.xml" ContentType="application/vnd.openxmlformats-officedocument.presentationml.tags+xml"/>
  <Override PartName="/ppt/tags/tag3284.xml" ContentType="application/vnd.openxmlformats-officedocument.presentationml.tags+xml"/>
  <Override PartName="/ppt/tags/tag3285.xml" ContentType="application/vnd.openxmlformats-officedocument.presentationml.tags+xml"/>
  <Override PartName="/ppt/tags/tag3286.xml" ContentType="application/vnd.openxmlformats-officedocument.presentationml.tags+xml"/>
  <Override PartName="/ppt/tags/tag3287.xml" ContentType="application/vnd.openxmlformats-officedocument.presentationml.tags+xml"/>
  <Override PartName="/ppt/tags/tag3288.xml" ContentType="application/vnd.openxmlformats-officedocument.presentationml.tags+xml"/>
  <Override PartName="/ppt/tags/tag3289.xml" ContentType="application/vnd.openxmlformats-officedocument.presentationml.tags+xml"/>
  <Override PartName="/ppt/tags/tag3290.xml" ContentType="application/vnd.openxmlformats-officedocument.presentationml.tags+xml"/>
  <Override PartName="/ppt/tags/tag3291.xml" ContentType="application/vnd.openxmlformats-officedocument.presentationml.tags+xml"/>
  <Override PartName="/ppt/tags/tag3292.xml" ContentType="application/vnd.openxmlformats-officedocument.presentationml.tags+xml"/>
  <Override PartName="/ppt/tags/tag3293.xml" ContentType="application/vnd.openxmlformats-officedocument.presentationml.tags+xml"/>
  <Override PartName="/ppt/tags/tag3294.xml" ContentType="application/vnd.openxmlformats-officedocument.presentationml.tags+xml"/>
  <Override PartName="/ppt/tags/tag3295.xml" ContentType="application/vnd.openxmlformats-officedocument.presentationml.tags+xml"/>
  <Override PartName="/ppt/tags/tag3296.xml" ContentType="application/vnd.openxmlformats-officedocument.presentationml.tags+xml"/>
  <Override PartName="/ppt/tags/tag3297.xml" ContentType="application/vnd.openxmlformats-officedocument.presentationml.tags+xml"/>
  <Override PartName="/ppt/tags/tag3298.xml" ContentType="application/vnd.openxmlformats-officedocument.presentationml.tags+xml"/>
  <Override PartName="/ppt/tags/tag3299.xml" ContentType="application/vnd.openxmlformats-officedocument.presentationml.tags+xml"/>
  <Override PartName="/ppt/tags/tag3300.xml" ContentType="application/vnd.openxmlformats-officedocument.presentationml.tags+xml"/>
  <Override PartName="/ppt/tags/tag3301.xml" ContentType="application/vnd.openxmlformats-officedocument.presentationml.tags+xml"/>
  <Override PartName="/ppt/tags/tag3302.xml" ContentType="application/vnd.openxmlformats-officedocument.presentationml.tags+xml"/>
  <Override PartName="/ppt/tags/tag3303.xml" ContentType="application/vnd.openxmlformats-officedocument.presentationml.tags+xml"/>
  <Override PartName="/ppt/tags/tag3304.xml" ContentType="application/vnd.openxmlformats-officedocument.presentationml.tags+xml"/>
  <Override PartName="/ppt/tags/tag3305.xml" ContentType="application/vnd.openxmlformats-officedocument.presentationml.tags+xml"/>
  <Override PartName="/ppt/tags/tag3306.xml" ContentType="application/vnd.openxmlformats-officedocument.presentationml.tags+xml"/>
  <Override PartName="/ppt/tags/tag3307.xml" ContentType="application/vnd.openxmlformats-officedocument.presentationml.tags+xml"/>
  <Override PartName="/ppt/tags/tag3308.xml" ContentType="application/vnd.openxmlformats-officedocument.presentationml.tags+xml"/>
  <Override PartName="/ppt/tags/tag3309.xml" ContentType="application/vnd.openxmlformats-officedocument.presentationml.tags+xml"/>
  <Override PartName="/ppt/tags/tag3310.xml" ContentType="application/vnd.openxmlformats-officedocument.presentationml.tags+xml"/>
  <Override PartName="/ppt/tags/tag3311.xml" ContentType="application/vnd.openxmlformats-officedocument.presentationml.tags+xml"/>
  <Override PartName="/ppt/tags/tag3312.xml" ContentType="application/vnd.openxmlformats-officedocument.presentationml.tags+xml"/>
  <Override PartName="/ppt/tags/tag3313.xml" ContentType="application/vnd.openxmlformats-officedocument.presentationml.tags+xml"/>
  <Override PartName="/ppt/tags/tag3314.xml" ContentType="application/vnd.openxmlformats-officedocument.presentationml.tags+xml"/>
  <Override PartName="/ppt/tags/tag3315.xml" ContentType="application/vnd.openxmlformats-officedocument.presentationml.tags+xml"/>
  <Override PartName="/ppt/tags/tag3316.xml" ContentType="application/vnd.openxmlformats-officedocument.presentationml.tags+xml"/>
  <Override PartName="/ppt/tags/tag3317.xml" ContentType="application/vnd.openxmlformats-officedocument.presentationml.tags+xml"/>
  <Override PartName="/ppt/tags/tag3318.xml" ContentType="application/vnd.openxmlformats-officedocument.presentationml.tags+xml"/>
  <Override PartName="/ppt/tags/tag3319.xml" ContentType="application/vnd.openxmlformats-officedocument.presentationml.tags+xml"/>
  <Override PartName="/ppt/tags/tag3320.xml" ContentType="application/vnd.openxmlformats-officedocument.presentationml.tags+xml"/>
  <Override PartName="/ppt/tags/tag3321.xml" ContentType="application/vnd.openxmlformats-officedocument.presentationml.tags+xml"/>
  <Override PartName="/ppt/tags/tag3322.xml" ContentType="application/vnd.openxmlformats-officedocument.presentationml.tags+xml"/>
  <Override PartName="/ppt/tags/tag3323.xml" ContentType="application/vnd.openxmlformats-officedocument.presentationml.tags+xml"/>
  <Override PartName="/ppt/tags/tag3324.xml" ContentType="application/vnd.openxmlformats-officedocument.presentationml.tags+xml"/>
  <Override PartName="/ppt/tags/tag3325.xml" ContentType="application/vnd.openxmlformats-officedocument.presentationml.tags+xml"/>
  <Override PartName="/ppt/tags/tag3326.xml" ContentType="application/vnd.openxmlformats-officedocument.presentationml.tags+xml"/>
  <Override PartName="/ppt/tags/tag3327.xml" ContentType="application/vnd.openxmlformats-officedocument.presentationml.tags+xml"/>
  <Override PartName="/ppt/tags/tag3328.xml" ContentType="application/vnd.openxmlformats-officedocument.presentationml.tags+xml"/>
  <Override PartName="/ppt/tags/tag3329.xml" ContentType="application/vnd.openxmlformats-officedocument.presentationml.tags+xml"/>
  <Override PartName="/ppt/tags/tag3330.xml" ContentType="application/vnd.openxmlformats-officedocument.presentationml.tags+xml"/>
  <Override PartName="/ppt/tags/tag3331.xml" ContentType="application/vnd.openxmlformats-officedocument.presentationml.tags+xml"/>
  <Override PartName="/ppt/tags/tag3332.xml" ContentType="application/vnd.openxmlformats-officedocument.presentationml.tags+xml"/>
  <Override PartName="/ppt/tags/tag3333.xml" ContentType="application/vnd.openxmlformats-officedocument.presentationml.tags+xml"/>
  <Override PartName="/ppt/tags/tag3334.xml" ContentType="application/vnd.openxmlformats-officedocument.presentationml.tags+xml"/>
  <Override PartName="/ppt/tags/tag3335.xml" ContentType="application/vnd.openxmlformats-officedocument.presentationml.tags+xml"/>
  <Override PartName="/ppt/tags/tag3336.xml" ContentType="application/vnd.openxmlformats-officedocument.presentationml.tags+xml"/>
  <Override PartName="/ppt/tags/tag3337.xml" ContentType="application/vnd.openxmlformats-officedocument.presentationml.tags+xml"/>
  <Override PartName="/ppt/tags/tag3338.xml" ContentType="application/vnd.openxmlformats-officedocument.presentationml.tags+xml"/>
  <Override PartName="/ppt/tags/tag3339.xml" ContentType="application/vnd.openxmlformats-officedocument.presentationml.tags+xml"/>
  <Override PartName="/ppt/tags/tag3340.xml" ContentType="application/vnd.openxmlformats-officedocument.presentationml.tags+xml"/>
  <Override PartName="/ppt/tags/tag3341.xml" ContentType="application/vnd.openxmlformats-officedocument.presentationml.tags+xml"/>
  <Override PartName="/ppt/tags/tag3342.xml" ContentType="application/vnd.openxmlformats-officedocument.presentationml.tags+xml"/>
  <Override PartName="/ppt/tags/tag3343.xml" ContentType="application/vnd.openxmlformats-officedocument.presentationml.tags+xml"/>
  <Override PartName="/ppt/tags/tag3344.xml" ContentType="application/vnd.openxmlformats-officedocument.presentationml.tags+xml"/>
  <Override PartName="/ppt/tags/tag3345.xml" ContentType="application/vnd.openxmlformats-officedocument.presentationml.tags+xml"/>
  <Override PartName="/ppt/tags/tag3346.xml" ContentType="application/vnd.openxmlformats-officedocument.presentationml.tags+xml"/>
  <Override PartName="/ppt/tags/tag3347.xml" ContentType="application/vnd.openxmlformats-officedocument.presentationml.tags+xml"/>
  <Override PartName="/ppt/tags/tag3348.xml" ContentType="application/vnd.openxmlformats-officedocument.presentationml.tags+xml"/>
  <Override PartName="/ppt/tags/tag3349.xml" ContentType="application/vnd.openxmlformats-officedocument.presentationml.tags+xml"/>
  <Override PartName="/ppt/tags/tag3350.xml" ContentType="application/vnd.openxmlformats-officedocument.presentationml.tags+xml"/>
  <Override PartName="/ppt/tags/tag3351.xml" ContentType="application/vnd.openxmlformats-officedocument.presentationml.tags+xml"/>
  <Override PartName="/ppt/tags/tag3352.xml" ContentType="application/vnd.openxmlformats-officedocument.presentationml.tags+xml"/>
  <Override PartName="/ppt/tags/tag3353.xml" ContentType="application/vnd.openxmlformats-officedocument.presentationml.tags+xml"/>
  <Override PartName="/ppt/tags/tag3354.xml" ContentType="application/vnd.openxmlformats-officedocument.presentationml.tags+xml"/>
  <Override PartName="/ppt/tags/tag3355.xml" ContentType="application/vnd.openxmlformats-officedocument.presentationml.tags+xml"/>
  <Override PartName="/ppt/tags/tag3356.xml" ContentType="application/vnd.openxmlformats-officedocument.presentationml.tags+xml"/>
  <Override PartName="/ppt/tags/tag3357.xml" ContentType="application/vnd.openxmlformats-officedocument.presentationml.tags+xml"/>
  <Override PartName="/ppt/tags/tag3358.xml" ContentType="application/vnd.openxmlformats-officedocument.presentationml.tags+xml"/>
  <Override PartName="/ppt/tags/tag3359.xml" ContentType="application/vnd.openxmlformats-officedocument.presentationml.tags+xml"/>
  <Override PartName="/ppt/tags/tag3360.xml" ContentType="application/vnd.openxmlformats-officedocument.presentationml.tags+xml"/>
  <Override PartName="/ppt/tags/tag3361.xml" ContentType="application/vnd.openxmlformats-officedocument.presentationml.tags+xml"/>
  <Override PartName="/ppt/tags/tag3362.xml" ContentType="application/vnd.openxmlformats-officedocument.presentationml.tags+xml"/>
  <Override PartName="/ppt/tags/tag3363.xml" ContentType="application/vnd.openxmlformats-officedocument.presentationml.tags+xml"/>
  <Override PartName="/ppt/tags/tag3364.xml" ContentType="application/vnd.openxmlformats-officedocument.presentationml.tags+xml"/>
  <Override PartName="/ppt/tags/tag3365.xml" ContentType="application/vnd.openxmlformats-officedocument.presentationml.tags+xml"/>
  <Override PartName="/ppt/tags/tag3366.xml" ContentType="application/vnd.openxmlformats-officedocument.presentationml.tags+xml"/>
  <Override PartName="/ppt/tags/tag3367.xml" ContentType="application/vnd.openxmlformats-officedocument.presentationml.tags+xml"/>
  <Override PartName="/ppt/tags/tag3368.xml" ContentType="application/vnd.openxmlformats-officedocument.presentationml.tags+xml"/>
  <Override PartName="/ppt/tags/tag3369.xml" ContentType="application/vnd.openxmlformats-officedocument.presentationml.tags+xml"/>
  <Override PartName="/ppt/tags/tag3370.xml" ContentType="application/vnd.openxmlformats-officedocument.presentationml.tags+xml"/>
  <Override PartName="/ppt/tags/tag3371.xml" ContentType="application/vnd.openxmlformats-officedocument.presentationml.tags+xml"/>
  <Override PartName="/ppt/tags/tag3372.xml" ContentType="application/vnd.openxmlformats-officedocument.presentationml.tags+xml"/>
  <Override PartName="/ppt/tags/tag3373.xml" ContentType="application/vnd.openxmlformats-officedocument.presentationml.tags+xml"/>
  <Override PartName="/ppt/tags/tag3374.xml" ContentType="application/vnd.openxmlformats-officedocument.presentationml.tags+xml"/>
  <Override PartName="/ppt/tags/tag3375.xml" ContentType="application/vnd.openxmlformats-officedocument.presentationml.tags+xml"/>
  <Override PartName="/ppt/tags/tag3376.xml" ContentType="application/vnd.openxmlformats-officedocument.presentationml.tags+xml"/>
  <Override PartName="/ppt/tags/tag3377.xml" ContentType="application/vnd.openxmlformats-officedocument.presentationml.tags+xml"/>
  <Override PartName="/ppt/tags/tag3378.xml" ContentType="application/vnd.openxmlformats-officedocument.presentationml.tags+xml"/>
  <Override PartName="/ppt/tags/tag3379.xml" ContentType="application/vnd.openxmlformats-officedocument.presentationml.tags+xml"/>
  <Override PartName="/ppt/tags/tag3380.xml" ContentType="application/vnd.openxmlformats-officedocument.presentationml.tags+xml"/>
  <Override PartName="/ppt/tags/tag3381.xml" ContentType="application/vnd.openxmlformats-officedocument.presentationml.tags+xml"/>
  <Override PartName="/ppt/tags/tag3382.xml" ContentType="application/vnd.openxmlformats-officedocument.presentationml.tags+xml"/>
  <Override PartName="/ppt/tags/tag3383.xml" ContentType="application/vnd.openxmlformats-officedocument.presentationml.tags+xml"/>
  <Override PartName="/ppt/tags/tag3384.xml" ContentType="application/vnd.openxmlformats-officedocument.presentationml.tags+xml"/>
  <Override PartName="/ppt/tags/tag3385.xml" ContentType="application/vnd.openxmlformats-officedocument.presentationml.tags+xml"/>
  <Override PartName="/ppt/tags/tag3386.xml" ContentType="application/vnd.openxmlformats-officedocument.presentationml.tags+xml"/>
  <Override PartName="/ppt/tags/tag3387.xml" ContentType="application/vnd.openxmlformats-officedocument.presentationml.tags+xml"/>
  <Override PartName="/ppt/tags/tag3388.xml" ContentType="application/vnd.openxmlformats-officedocument.presentationml.tags+xml"/>
  <Override PartName="/ppt/tags/tag3389.xml" ContentType="application/vnd.openxmlformats-officedocument.presentationml.tags+xml"/>
  <Override PartName="/ppt/tags/tag3390.xml" ContentType="application/vnd.openxmlformats-officedocument.presentationml.tags+xml"/>
  <Override PartName="/ppt/tags/tag3391.xml" ContentType="application/vnd.openxmlformats-officedocument.presentationml.tags+xml"/>
  <Override PartName="/ppt/tags/tag3392.xml" ContentType="application/vnd.openxmlformats-officedocument.presentationml.tags+xml"/>
  <Override PartName="/ppt/tags/tag3393.xml" ContentType="application/vnd.openxmlformats-officedocument.presentationml.tags+xml"/>
  <Override PartName="/ppt/tags/tag3394.xml" ContentType="application/vnd.openxmlformats-officedocument.presentationml.tags+xml"/>
  <Override PartName="/ppt/tags/tag3395.xml" ContentType="application/vnd.openxmlformats-officedocument.presentationml.tags+xml"/>
  <Override PartName="/ppt/tags/tag3396.xml" ContentType="application/vnd.openxmlformats-officedocument.presentationml.tags+xml"/>
  <Override PartName="/ppt/tags/tag3397.xml" ContentType="application/vnd.openxmlformats-officedocument.presentationml.tags+xml"/>
  <Override PartName="/ppt/tags/tag3398.xml" ContentType="application/vnd.openxmlformats-officedocument.presentationml.tags+xml"/>
  <Override PartName="/ppt/tags/tag3399.xml" ContentType="application/vnd.openxmlformats-officedocument.presentationml.tags+xml"/>
  <Override PartName="/ppt/tags/tag3400.xml" ContentType="application/vnd.openxmlformats-officedocument.presentationml.tags+xml"/>
  <Override PartName="/ppt/tags/tag3401.xml" ContentType="application/vnd.openxmlformats-officedocument.presentationml.tags+xml"/>
  <Override PartName="/ppt/tags/tag3402.xml" ContentType="application/vnd.openxmlformats-officedocument.presentationml.tags+xml"/>
  <Override PartName="/ppt/tags/tag3403.xml" ContentType="application/vnd.openxmlformats-officedocument.presentationml.tags+xml"/>
  <Override PartName="/ppt/tags/tag3404.xml" ContentType="application/vnd.openxmlformats-officedocument.presentationml.tags+xml"/>
  <Override PartName="/ppt/tags/tag3405.xml" ContentType="application/vnd.openxmlformats-officedocument.presentationml.tags+xml"/>
  <Override PartName="/ppt/tags/tag3406.xml" ContentType="application/vnd.openxmlformats-officedocument.presentationml.tags+xml"/>
  <Override PartName="/ppt/tags/tag3407.xml" ContentType="application/vnd.openxmlformats-officedocument.presentationml.tags+xml"/>
  <Override PartName="/ppt/tags/tag3408.xml" ContentType="application/vnd.openxmlformats-officedocument.presentationml.tags+xml"/>
  <Override PartName="/ppt/tags/tag3409.xml" ContentType="application/vnd.openxmlformats-officedocument.presentationml.tags+xml"/>
  <Override PartName="/ppt/tags/tag3410.xml" ContentType="application/vnd.openxmlformats-officedocument.presentationml.tags+xml"/>
  <Override PartName="/ppt/tags/tag3411.xml" ContentType="application/vnd.openxmlformats-officedocument.presentationml.tags+xml"/>
  <Override PartName="/ppt/tags/tag3412.xml" ContentType="application/vnd.openxmlformats-officedocument.presentationml.tags+xml"/>
  <Override PartName="/ppt/tags/tag3413.xml" ContentType="application/vnd.openxmlformats-officedocument.presentationml.tags+xml"/>
  <Override PartName="/ppt/tags/tag3414.xml" ContentType="application/vnd.openxmlformats-officedocument.presentationml.tags+xml"/>
  <Override PartName="/ppt/tags/tag3415.xml" ContentType="application/vnd.openxmlformats-officedocument.presentationml.tags+xml"/>
  <Override PartName="/ppt/tags/tag3416.xml" ContentType="application/vnd.openxmlformats-officedocument.presentationml.tags+xml"/>
  <Override PartName="/ppt/tags/tag3417.xml" ContentType="application/vnd.openxmlformats-officedocument.presentationml.tags+xml"/>
  <Override PartName="/ppt/tags/tag3418.xml" ContentType="application/vnd.openxmlformats-officedocument.presentationml.tags+xml"/>
  <Override PartName="/ppt/tags/tag3419.xml" ContentType="application/vnd.openxmlformats-officedocument.presentationml.tags+xml"/>
  <Override PartName="/ppt/tags/tag3420.xml" ContentType="application/vnd.openxmlformats-officedocument.presentationml.tags+xml"/>
  <Override PartName="/ppt/tags/tag3421.xml" ContentType="application/vnd.openxmlformats-officedocument.presentationml.tags+xml"/>
  <Override PartName="/ppt/tags/tag3422.xml" ContentType="application/vnd.openxmlformats-officedocument.presentationml.tags+xml"/>
  <Override PartName="/ppt/tags/tag3423.xml" ContentType="application/vnd.openxmlformats-officedocument.presentationml.tags+xml"/>
  <Override PartName="/ppt/tags/tag3424.xml" ContentType="application/vnd.openxmlformats-officedocument.presentationml.tags+xml"/>
  <Override PartName="/ppt/tags/tag3425.xml" ContentType="application/vnd.openxmlformats-officedocument.presentationml.tags+xml"/>
  <Override PartName="/ppt/tags/tag3426.xml" ContentType="application/vnd.openxmlformats-officedocument.presentationml.tags+xml"/>
  <Override PartName="/ppt/tags/tag3427.xml" ContentType="application/vnd.openxmlformats-officedocument.presentationml.tags+xml"/>
  <Override PartName="/ppt/tags/tag3428.xml" ContentType="application/vnd.openxmlformats-officedocument.presentationml.tags+xml"/>
  <Override PartName="/ppt/tags/tag3429.xml" ContentType="application/vnd.openxmlformats-officedocument.presentationml.tags+xml"/>
  <Override PartName="/ppt/tags/tag3430.xml" ContentType="application/vnd.openxmlformats-officedocument.presentationml.tags+xml"/>
  <Override PartName="/ppt/tags/tag3431.xml" ContentType="application/vnd.openxmlformats-officedocument.presentationml.tags+xml"/>
  <Override PartName="/ppt/tags/tag3432.xml" ContentType="application/vnd.openxmlformats-officedocument.presentationml.tags+xml"/>
  <Override PartName="/ppt/tags/tag3433.xml" ContentType="application/vnd.openxmlformats-officedocument.presentationml.tags+xml"/>
  <Override PartName="/ppt/tags/tag3434.xml" ContentType="application/vnd.openxmlformats-officedocument.presentationml.tags+xml"/>
  <Override PartName="/ppt/tags/tag3435.xml" ContentType="application/vnd.openxmlformats-officedocument.presentationml.tags+xml"/>
  <Override PartName="/ppt/tags/tag3436.xml" ContentType="application/vnd.openxmlformats-officedocument.presentationml.tags+xml"/>
  <Override PartName="/ppt/tags/tag3437.xml" ContentType="application/vnd.openxmlformats-officedocument.presentationml.tags+xml"/>
  <Override PartName="/ppt/tags/tag3438.xml" ContentType="application/vnd.openxmlformats-officedocument.presentationml.tags+xml"/>
  <Override PartName="/ppt/tags/tag3439.xml" ContentType="application/vnd.openxmlformats-officedocument.presentationml.tags+xml"/>
  <Override PartName="/ppt/tags/tag3440.xml" ContentType="application/vnd.openxmlformats-officedocument.presentationml.tags+xml"/>
  <Override PartName="/ppt/tags/tag3441.xml" ContentType="application/vnd.openxmlformats-officedocument.presentationml.tags+xml"/>
  <Override PartName="/ppt/tags/tag3442.xml" ContentType="application/vnd.openxmlformats-officedocument.presentationml.tags+xml"/>
  <Override PartName="/ppt/tags/tag3443.xml" ContentType="application/vnd.openxmlformats-officedocument.presentationml.tags+xml"/>
  <Override PartName="/ppt/tags/tag3444.xml" ContentType="application/vnd.openxmlformats-officedocument.presentationml.tags+xml"/>
  <Override PartName="/ppt/tags/tag3445.xml" ContentType="application/vnd.openxmlformats-officedocument.presentationml.tags+xml"/>
  <Override PartName="/ppt/tags/tag3446.xml" ContentType="application/vnd.openxmlformats-officedocument.presentationml.tags+xml"/>
  <Override PartName="/ppt/tags/tag3447.xml" ContentType="application/vnd.openxmlformats-officedocument.presentationml.tags+xml"/>
  <Override PartName="/ppt/tags/tag3448.xml" ContentType="application/vnd.openxmlformats-officedocument.presentationml.tags+xml"/>
  <Override PartName="/ppt/tags/tag3449.xml" ContentType="application/vnd.openxmlformats-officedocument.presentationml.tags+xml"/>
  <Override PartName="/ppt/tags/tag3450.xml" ContentType="application/vnd.openxmlformats-officedocument.presentationml.tags+xml"/>
  <Override PartName="/ppt/tags/tag3451.xml" ContentType="application/vnd.openxmlformats-officedocument.presentationml.tags+xml"/>
  <Override PartName="/ppt/tags/tag3452.xml" ContentType="application/vnd.openxmlformats-officedocument.presentationml.tags+xml"/>
  <Override PartName="/ppt/tags/tag3453.xml" ContentType="application/vnd.openxmlformats-officedocument.presentationml.tags+xml"/>
  <Override PartName="/ppt/tags/tag3454.xml" ContentType="application/vnd.openxmlformats-officedocument.presentationml.tags+xml"/>
  <Override PartName="/ppt/tags/tag3455.xml" ContentType="application/vnd.openxmlformats-officedocument.presentationml.tags+xml"/>
  <Override PartName="/ppt/tags/tag3456.xml" ContentType="application/vnd.openxmlformats-officedocument.presentationml.tags+xml"/>
  <Override PartName="/ppt/tags/tag3457.xml" ContentType="application/vnd.openxmlformats-officedocument.presentationml.tags+xml"/>
  <Override PartName="/ppt/tags/tag3458.xml" ContentType="application/vnd.openxmlformats-officedocument.presentationml.tags+xml"/>
  <Override PartName="/ppt/tags/tag3459.xml" ContentType="application/vnd.openxmlformats-officedocument.presentationml.tags+xml"/>
  <Override PartName="/ppt/tags/tag3460.xml" ContentType="application/vnd.openxmlformats-officedocument.presentationml.tags+xml"/>
  <Override PartName="/ppt/tags/tag3461.xml" ContentType="application/vnd.openxmlformats-officedocument.presentationml.tags+xml"/>
  <Override PartName="/ppt/tags/tag3462.xml" ContentType="application/vnd.openxmlformats-officedocument.presentationml.tags+xml"/>
  <Override PartName="/ppt/tags/tag3463.xml" ContentType="application/vnd.openxmlformats-officedocument.presentationml.tags+xml"/>
  <Override PartName="/ppt/tags/tag3464.xml" ContentType="application/vnd.openxmlformats-officedocument.presentationml.tags+xml"/>
  <Override PartName="/ppt/tags/tag3465.xml" ContentType="application/vnd.openxmlformats-officedocument.presentationml.tags+xml"/>
  <Override PartName="/ppt/tags/tag3466.xml" ContentType="application/vnd.openxmlformats-officedocument.presentationml.tags+xml"/>
  <Override PartName="/ppt/tags/tag3467.xml" ContentType="application/vnd.openxmlformats-officedocument.presentationml.tags+xml"/>
  <Override PartName="/ppt/tags/tag3468.xml" ContentType="application/vnd.openxmlformats-officedocument.presentationml.tags+xml"/>
  <Override PartName="/ppt/tags/tag3469.xml" ContentType="application/vnd.openxmlformats-officedocument.presentationml.tags+xml"/>
  <Override PartName="/ppt/tags/tag3470.xml" ContentType="application/vnd.openxmlformats-officedocument.presentationml.tags+xml"/>
  <Override PartName="/ppt/tags/tag3471.xml" ContentType="application/vnd.openxmlformats-officedocument.presentationml.tags+xml"/>
  <Override PartName="/ppt/tags/tag3472.xml" ContentType="application/vnd.openxmlformats-officedocument.presentationml.tags+xml"/>
  <Override PartName="/ppt/tags/tag3473.xml" ContentType="application/vnd.openxmlformats-officedocument.presentationml.tags+xml"/>
  <Override PartName="/ppt/tags/tag3474.xml" ContentType="application/vnd.openxmlformats-officedocument.presentationml.tags+xml"/>
  <Override PartName="/ppt/tags/tag3475.xml" ContentType="application/vnd.openxmlformats-officedocument.presentationml.tags+xml"/>
  <Override PartName="/ppt/tags/tag3476.xml" ContentType="application/vnd.openxmlformats-officedocument.presentationml.tags+xml"/>
  <Override PartName="/ppt/tags/tag3477.xml" ContentType="application/vnd.openxmlformats-officedocument.presentationml.tags+xml"/>
  <Override PartName="/ppt/tags/tag3478.xml" ContentType="application/vnd.openxmlformats-officedocument.presentationml.tags+xml"/>
  <Override PartName="/ppt/tags/tag3479.xml" ContentType="application/vnd.openxmlformats-officedocument.presentationml.tags+xml"/>
  <Override PartName="/ppt/tags/tag3480.xml" ContentType="application/vnd.openxmlformats-officedocument.presentationml.tags+xml"/>
  <Override PartName="/ppt/tags/tag3481.xml" ContentType="application/vnd.openxmlformats-officedocument.presentationml.tags+xml"/>
  <Override PartName="/ppt/tags/tag3482.xml" ContentType="application/vnd.openxmlformats-officedocument.presentationml.tags+xml"/>
  <Override PartName="/ppt/tags/tag3483.xml" ContentType="application/vnd.openxmlformats-officedocument.presentationml.tags+xml"/>
  <Override PartName="/ppt/tags/tag3484.xml" ContentType="application/vnd.openxmlformats-officedocument.presentationml.tags+xml"/>
  <Override PartName="/ppt/tags/tag3485.xml" ContentType="application/vnd.openxmlformats-officedocument.presentationml.tags+xml"/>
  <Override PartName="/ppt/tags/tag3486.xml" ContentType="application/vnd.openxmlformats-officedocument.presentationml.tags+xml"/>
  <Override PartName="/ppt/tags/tag3487.xml" ContentType="application/vnd.openxmlformats-officedocument.presentationml.tags+xml"/>
  <Override PartName="/ppt/tags/tag3488.xml" ContentType="application/vnd.openxmlformats-officedocument.presentationml.tags+xml"/>
  <Override PartName="/ppt/tags/tag3489.xml" ContentType="application/vnd.openxmlformats-officedocument.presentationml.tags+xml"/>
  <Override PartName="/ppt/tags/tag3490.xml" ContentType="application/vnd.openxmlformats-officedocument.presentationml.tags+xml"/>
  <Override PartName="/ppt/tags/tag3491.xml" ContentType="application/vnd.openxmlformats-officedocument.presentationml.tags+xml"/>
  <Override PartName="/ppt/tags/tag3492.xml" ContentType="application/vnd.openxmlformats-officedocument.presentationml.tags+xml"/>
  <Override PartName="/ppt/tags/tag3493.xml" ContentType="application/vnd.openxmlformats-officedocument.presentationml.tags+xml"/>
  <Override PartName="/ppt/tags/tag3494.xml" ContentType="application/vnd.openxmlformats-officedocument.presentationml.tags+xml"/>
  <Override PartName="/ppt/tags/tag3495.xml" ContentType="application/vnd.openxmlformats-officedocument.presentationml.tags+xml"/>
  <Override PartName="/ppt/tags/tag3496.xml" ContentType="application/vnd.openxmlformats-officedocument.presentationml.tags+xml"/>
  <Override PartName="/ppt/tags/tag3497.xml" ContentType="application/vnd.openxmlformats-officedocument.presentationml.tags+xml"/>
  <Override PartName="/ppt/tags/tag3498.xml" ContentType="application/vnd.openxmlformats-officedocument.presentationml.tags+xml"/>
  <Override PartName="/ppt/tags/tag3499.xml" ContentType="application/vnd.openxmlformats-officedocument.presentationml.tags+xml"/>
  <Override PartName="/ppt/tags/tag3500.xml" ContentType="application/vnd.openxmlformats-officedocument.presentationml.tags+xml"/>
  <Override PartName="/ppt/tags/tag3501.xml" ContentType="application/vnd.openxmlformats-officedocument.presentationml.tags+xml"/>
  <Override PartName="/ppt/tags/tag3502.xml" ContentType="application/vnd.openxmlformats-officedocument.presentationml.tags+xml"/>
  <Override PartName="/ppt/tags/tag3503.xml" ContentType="application/vnd.openxmlformats-officedocument.presentationml.tags+xml"/>
  <Override PartName="/ppt/tags/tag3504.xml" ContentType="application/vnd.openxmlformats-officedocument.presentationml.tags+xml"/>
  <Override PartName="/ppt/tags/tag3505.xml" ContentType="application/vnd.openxmlformats-officedocument.presentationml.tags+xml"/>
  <Override PartName="/ppt/tags/tag3506.xml" ContentType="application/vnd.openxmlformats-officedocument.presentationml.tags+xml"/>
  <Override PartName="/ppt/tags/tag3507.xml" ContentType="application/vnd.openxmlformats-officedocument.presentationml.tags+xml"/>
  <Override PartName="/ppt/tags/tag3508.xml" ContentType="application/vnd.openxmlformats-officedocument.presentationml.tags+xml"/>
  <Override PartName="/ppt/tags/tag3509.xml" ContentType="application/vnd.openxmlformats-officedocument.presentationml.tags+xml"/>
  <Override PartName="/ppt/tags/tag3510.xml" ContentType="application/vnd.openxmlformats-officedocument.presentationml.tags+xml"/>
  <Override PartName="/ppt/tags/tag3511.xml" ContentType="application/vnd.openxmlformats-officedocument.presentationml.tags+xml"/>
  <Override PartName="/ppt/tags/tag3512.xml" ContentType="application/vnd.openxmlformats-officedocument.presentationml.tags+xml"/>
  <Override PartName="/ppt/tags/tag3513.xml" ContentType="application/vnd.openxmlformats-officedocument.presentationml.tags+xml"/>
  <Override PartName="/ppt/tags/tag3514.xml" ContentType="application/vnd.openxmlformats-officedocument.presentationml.tags+xml"/>
  <Override PartName="/ppt/tags/tag3515.xml" ContentType="application/vnd.openxmlformats-officedocument.presentationml.tags+xml"/>
  <Override PartName="/ppt/tags/tag3516.xml" ContentType="application/vnd.openxmlformats-officedocument.presentationml.tags+xml"/>
  <Override PartName="/ppt/tags/tag3517.xml" ContentType="application/vnd.openxmlformats-officedocument.presentationml.tags+xml"/>
  <Override PartName="/ppt/tags/tag3518.xml" ContentType="application/vnd.openxmlformats-officedocument.presentationml.tags+xml"/>
  <Override PartName="/ppt/tags/tag3519.xml" ContentType="application/vnd.openxmlformats-officedocument.presentationml.tags+xml"/>
  <Override PartName="/ppt/tags/tag3520.xml" ContentType="application/vnd.openxmlformats-officedocument.presentationml.tags+xml"/>
  <Override PartName="/ppt/tags/tag3521.xml" ContentType="application/vnd.openxmlformats-officedocument.presentationml.tags+xml"/>
  <Override PartName="/ppt/tags/tag3522.xml" ContentType="application/vnd.openxmlformats-officedocument.presentationml.tags+xml"/>
  <Override PartName="/ppt/tags/tag3523.xml" ContentType="application/vnd.openxmlformats-officedocument.presentationml.tags+xml"/>
  <Override PartName="/ppt/tags/tag3524.xml" ContentType="application/vnd.openxmlformats-officedocument.presentationml.tags+xml"/>
  <Override PartName="/ppt/tags/tag3525.xml" ContentType="application/vnd.openxmlformats-officedocument.presentationml.tags+xml"/>
  <Override PartName="/ppt/tags/tag3526.xml" ContentType="application/vnd.openxmlformats-officedocument.presentationml.tags+xml"/>
  <Override PartName="/ppt/tags/tag3527.xml" ContentType="application/vnd.openxmlformats-officedocument.presentationml.tags+xml"/>
  <Override PartName="/ppt/tags/tag3528.xml" ContentType="application/vnd.openxmlformats-officedocument.presentationml.tags+xml"/>
  <Override PartName="/ppt/tags/tag3529.xml" ContentType="application/vnd.openxmlformats-officedocument.presentationml.tags+xml"/>
  <Override PartName="/ppt/tags/tag3530.xml" ContentType="application/vnd.openxmlformats-officedocument.presentationml.tags+xml"/>
  <Override PartName="/ppt/tags/tag3531.xml" ContentType="application/vnd.openxmlformats-officedocument.presentationml.tags+xml"/>
  <Override PartName="/ppt/tags/tag3532.xml" ContentType="application/vnd.openxmlformats-officedocument.presentationml.tags+xml"/>
  <Override PartName="/ppt/tags/tag3533.xml" ContentType="application/vnd.openxmlformats-officedocument.presentationml.tags+xml"/>
  <Override PartName="/ppt/tags/tag3534.xml" ContentType="application/vnd.openxmlformats-officedocument.presentationml.tags+xml"/>
  <Override PartName="/ppt/tags/tag3535.xml" ContentType="application/vnd.openxmlformats-officedocument.presentationml.tags+xml"/>
  <Override PartName="/ppt/tags/tag3536.xml" ContentType="application/vnd.openxmlformats-officedocument.presentationml.tags+xml"/>
  <Override PartName="/ppt/tags/tag3537.xml" ContentType="application/vnd.openxmlformats-officedocument.presentationml.tags+xml"/>
  <Override PartName="/ppt/tags/tag3538.xml" ContentType="application/vnd.openxmlformats-officedocument.presentationml.tags+xml"/>
  <Override PartName="/ppt/tags/tag3539.xml" ContentType="application/vnd.openxmlformats-officedocument.presentationml.tags+xml"/>
  <Override PartName="/ppt/tags/tag3540.xml" ContentType="application/vnd.openxmlformats-officedocument.presentationml.tags+xml"/>
  <Override PartName="/ppt/tags/tag3541.xml" ContentType="application/vnd.openxmlformats-officedocument.presentationml.tags+xml"/>
  <Override PartName="/ppt/tags/tag3542.xml" ContentType="application/vnd.openxmlformats-officedocument.presentationml.tags+xml"/>
  <Override PartName="/ppt/tags/tag3543.xml" ContentType="application/vnd.openxmlformats-officedocument.presentationml.tags+xml"/>
  <Override PartName="/ppt/tags/tag3544.xml" ContentType="application/vnd.openxmlformats-officedocument.presentationml.tags+xml"/>
  <Override PartName="/ppt/tags/tag3545.xml" ContentType="application/vnd.openxmlformats-officedocument.presentationml.tags+xml"/>
  <Override PartName="/ppt/tags/tag3546.xml" ContentType="application/vnd.openxmlformats-officedocument.presentationml.tags+xml"/>
  <Override PartName="/ppt/tags/tag3547.xml" ContentType="application/vnd.openxmlformats-officedocument.presentationml.tags+xml"/>
  <Override PartName="/ppt/tags/tag3548.xml" ContentType="application/vnd.openxmlformats-officedocument.presentationml.tags+xml"/>
  <Override PartName="/ppt/tags/tag3549.xml" ContentType="application/vnd.openxmlformats-officedocument.presentationml.tags+xml"/>
  <Override PartName="/ppt/tags/tag3550.xml" ContentType="application/vnd.openxmlformats-officedocument.presentationml.tags+xml"/>
  <Override PartName="/ppt/tags/tag3551.xml" ContentType="application/vnd.openxmlformats-officedocument.presentationml.tags+xml"/>
  <Override PartName="/ppt/tags/tag3552.xml" ContentType="application/vnd.openxmlformats-officedocument.presentationml.tags+xml"/>
  <Override PartName="/ppt/tags/tag3553.xml" ContentType="application/vnd.openxmlformats-officedocument.presentationml.tags+xml"/>
  <Override PartName="/ppt/tags/tag3554.xml" ContentType="application/vnd.openxmlformats-officedocument.presentationml.tags+xml"/>
  <Override PartName="/ppt/tags/tag3555.xml" ContentType="application/vnd.openxmlformats-officedocument.presentationml.tags+xml"/>
  <Override PartName="/ppt/tags/tag3556.xml" ContentType="application/vnd.openxmlformats-officedocument.presentationml.tags+xml"/>
  <Override PartName="/ppt/tags/tag3557.xml" ContentType="application/vnd.openxmlformats-officedocument.presentationml.tags+xml"/>
  <Override PartName="/ppt/tags/tag3558.xml" ContentType="application/vnd.openxmlformats-officedocument.presentationml.tags+xml"/>
  <Override PartName="/ppt/tags/tag3559.xml" ContentType="application/vnd.openxmlformats-officedocument.presentationml.tags+xml"/>
  <Override PartName="/ppt/tags/tag3560.xml" ContentType="application/vnd.openxmlformats-officedocument.presentationml.tags+xml"/>
  <Override PartName="/ppt/tags/tag3561.xml" ContentType="application/vnd.openxmlformats-officedocument.presentationml.tags+xml"/>
  <Override PartName="/ppt/tags/tag3562.xml" ContentType="application/vnd.openxmlformats-officedocument.presentationml.tags+xml"/>
  <Override PartName="/ppt/tags/tag3563.xml" ContentType="application/vnd.openxmlformats-officedocument.presentationml.tags+xml"/>
  <Override PartName="/ppt/tags/tag3564.xml" ContentType="application/vnd.openxmlformats-officedocument.presentationml.tags+xml"/>
  <Override PartName="/ppt/tags/tag3565.xml" ContentType="application/vnd.openxmlformats-officedocument.presentationml.tags+xml"/>
  <Override PartName="/ppt/tags/tag3566.xml" ContentType="application/vnd.openxmlformats-officedocument.presentationml.tags+xml"/>
  <Override PartName="/ppt/tags/tag3567.xml" ContentType="application/vnd.openxmlformats-officedocument.presentationml.tags+xml"/>
  <Override PartName="/ppt/tags/tag3568.xml" ContentType="application/vnd.openxmlformats-officedocument.presentationml.tags+xml"/>
  <Override PartName="/ppt/tags/tag3569.xml" ContentType="application/vnd.openxmlformats-officedocument.presentationml.tags+xml"/>
  <Override PartName="/ppt/tags/tag3570.xml" ContentType="application/vnd.openxmlformats-officedocument.presentationml.tags+xml"/>
  <Override PartName="/ppt/tags/tag3571.xml" ContentType="application/vnd.openxmlformats-officedocument.presentationml.tags+xml"/>
  <Override PartName="/ppt/tags/tag3572.xml" ContentType="application/vnd.openxmlformats-officedocument.presentationml.tags+xml"/>
  <Override PartName="/ppt/tags/tag3573.xml" ContentType="application/vnd.openxmlformats-officedocument.presentationml.tags+xml"/>
  <Override PartName="/ppt/tags/tag3574.xml" ContentType="application/vnd.openxmlformats-officedocument.presentationml.tags+xml"/>
  <Override PartName="/ppt/tags/tag3575.xml" ContentType="application/vnd.openxmlformats-officedocument.presentationml.tags+xml"/>
  <Override PartName="/ppt/tags/tag3576.xml" ContentType="application/vnd.openxmlformats-officedocument.presentationml.tags+xml"/>
  <Override PartName="/ppt/tags/tag3577.xml" ContentType="application/vnd.openxmlformats-officedocument.presentationml.tags+xml"/>
  <Override PartName="/ppt/tags/tag3578.xml" ContentType="application/vnd.openxmlformats-officedocument.presentationml.tags+xml"/>
  <Override PartName="/ppt/tags/tag3579.xml" ContentType="application/vnd.openxmlformats-officedocument.presentationml.tags+xml"/>
  <Override PartName="/ppt/tags/tag3580.xml" ContentType="application/vnd.openxmlformats-officedocument.presentationml.tags+xml"/>
  <Override PartName="/ppt/tags/tag3581.xml" ContentType="application/vnd.openxmlformats-officedocument.presentationml.tags+xml"/>
  <Override PartName="/ppt/tags/tag3582.xml" ContentType="application/vnd.openxmlformats-officedocument.presentationml.tags+xml"/>
  <Override PartName="/ppt/tags/tag3583.xml" ContentType="application/vnd.openxmlformats-officedocument.presentationml.tags+xml"/>
  <Override PartName="/ppt/tags/tag3584.xml" ContentType="application/vnd.openxmlformats-officedocument.presentationml.tags+xml"/>
  <Override PartName="/ppt/tags/tag3585.xml" ContentType="application/vnd.openxmlformats-officedocument.presentationml.tags+xml"/>
  <Override PartName="/ppt/tags/tag3586.xml" ContentType="application/vnd.openxmlformats-officedocument.presentationml.tags+xml"/>
  <Override PartName="/ppt/tags/tag3587.xml" ContentType="application/vnd.openxmlformats-officedocument.presentationml.tags+xml"/>
  <Override PartName="/ppt/tags/tag3588.xml" ContentType="application/vnd.openxmlformats-officedocument.presentationml.tags+xml"/>
  <Override PartName="/ppt/tags/tag3589.xml" ContentType="application/vnd.openxmlformats-officedocument.presentationml.tags+xml"/>
  <Override PartName="/ppt/tags/tag3590.xml" ContentType="application/vnd.openxmlformats-officedocument.presentationml.tags+xml"/>
  <Override PartName="/ppt/tags/tag3591.xml" ContentType="application/vnd.openxmlformats-officedocument.presentationml.tags+xml"/>
  <Override PartName="/ppt/tags/tag3592.xml" ContentType="application/vnd.openxmlformats-officedocument.presentationml.tags+xml"/>
  <Override PartName="/ppt/tags/tag3593.xml" ContentType="application/vnd.openxmlformats-officedocument.presentationml.tags+xml"/>
  <Override PartName="/ppt/tags/tag3594.xml" ContentType="application/vnd.openxmlformats-officedocument.presentationml.tags+xml"/>
  <Override PartName="/ppt/tags/tag3595.xml" ContentType="application/vnd.openxmlformats-officedocument.presentationml.tags+xml"/>
  <Override PartName="/ppt/tags/tag3596.xml" ContentType="application/vnd.openxmlformats-officedocument.presentationml.tags+xml"/>
  <Override PartName="/ppt/tags/tag3597.xml" ContentType="application/vnd.openxmlformats-officedocument.presentationml.tags+xml"/>
  <Override PartName="/ppt/tags/tag3598.xml" ContentType="application/vnd.openxmlformats-officedocument.presentationml.tags+xml"/>
  <Override PartName="/ppt/tags/tag3599.xml" ContentType="application/vnd.openxmlformats-officedocument.presentationml.tags+xml"/>
  <Override PartName="/ppt/tags/tag3600.xml" ContentType="application/vnd.openxmlformats-officedocument.presentationml.tags+xml"/>
  <Override PartName="/ppt/tags/tag3601.xml" ContentType="application/vnd.openxmlformats-officedocument.presentationml.tags+xml"/>
  <Override PartName="/ppt/tags/tag3602.xml" ContentType="application/vnd.openxmlformats-officedocument.presentationml.tags+xml"/>
  <Override PartName="/ppt/tags/tag3603.xml" ContentType="application/vnd.openxmlformats-officedocument.presentationml.tags+xml"/>
  <Override PartName="/ppt/tags/tag3604.xml" ContentType="application/vnd.openxmlformats-officedocument.presentationml.tags+xml"/>
  <Override PartName="/ppt/tags/tag3605.xml" ContentType="application/vnd.openxmlformats-officedocument.presentationml.tags+xml"/>
  <Override PartName="/ppt/tags/tag3606.xml" ContentType="application/vnd.openxmlformats-officedocument.presentationml.tags+xml"/>
  <Override PartName="/ppt/tags/tag3607.xml" ContentType="application/vnd.openxmlformats-officedocument.presentationml.tags+xml"/>
  <Override PartName="/ppt/tags/tag3608.xml" ContentType="application/vnd.openxmlformats-officedocument.presentationml.tags+xml"/>
  <Override PartName="/ppt/tags/tag3609.xml" ContentType="application/vnd.openxmlformats-officedocument.presentationml.tags+xml"/>
  <Override PartName="/ppt/tags/tag3610.xml" ContentType="application/vnd.openxmlformats-officedocument.presentationml.tags+xml"/>
  <Override PartName="/ppt/tags/tag3611.xml" ContentType="application/vnd.openxmlformats-officedocument.presentationml.tags+xml"/>
  <Override PartName="/ppt/tags/tag3612.xml" ContentType="application/vnd.openxmlformats-officedocument.presentationml.tags+xml"/>
  <Override PartName="/ppt/tags/tag3613.xml" ContentType="application/vnd.openxmlformats-officedocument.presentationml.tags+xml"/>
  <Override PartName="/ppt/tags/tag3614.xml" ContentType="application/vnd.openxmlformats-officedocument.presentationml.tags+xml"/>
  <Override PartName="/ppt/tags/tag3615.xml" ContentType="application/vnd.openxmlformats-officedocument.presentationml.tags+xml"/>
  <Override PartName="/ppt/tags/tag3616.xml" ContentType="application/vnd.openxmlformats-officedocument.presentationml.tags+xml"/>
  <Override PartName="/ppt/tags/tag3617.xml" ContentType="application/vnd.openxmlformats-officedocument.presentationml.tags+xml"/>
  <Override PartName="/ppt/tags/tag3618.xml" ContentType="application/vnd.openxmlformats-officedocument.presentationml.tags+xml"/>
  <Override PartName="/ppt/tags/tag3619.xml" ContentType="application/vnd.openxmlformats-officedocument.presentationml.tags+xml"/>
  <Override PartName="/ppt/tags/tag3620.xml" ContentType="application/vnd.openxmlformats-officedocument.presentationml.tags+xml"/>
  <Override PartName="/ppt/tags/tag3621.xml" ContentType="application/vnd.openxmlformats-officedocument.presentationml.tags+xml"/>
  <Override PartName="/ppt/tags/tag3622.xml" ContentType="application/vnd.openxmlformats-officedocument.presentationml.tags+xml"/>
  <Override PartName="/ppt/tags/tag3623.xml" ContentType="application/vnd.openxmlformats-officedocument.presentationml.tags+xml"/>
  <Override PartName="/ppt/tags/tag3624.xml" ContentType="application/vnd.openxmlformats-officedocument.presentationml.tags+xml"/>
  <Override PartName="/ppt/tags/tag3625.xml" ContentType="application/vnd.openxmlformats-officedocument.presentationml.tags+xml"/>
  <Override PartName="/ppt/tags/tag3626.xml" ContentType="application/vnd.openxmlformats-officedocument.presentationml.tags+xml"/>
  <Override PartName="/ppt/tags/tag3627.xml" ContentType="application/vnd.openxmlformats-officedocument.presentationml.tags+xml"/>
  <Override PartName="/ppt/tags/tag3628.xml" ContentType="application/vnd.openxmlformats-officedocument.presentationml.tags+xml"/>
  <Override PartName="/ppt/tags/tag3629.xml" ContentType="application/vnd.openxmlformats-officedocument.presentationml.tags+xml"/>
  <Override PartName="/ppt/tags/tag3630.xml" ContentType="application/vnd.openxmlformats-officedocument.presentationml.tags+xml"/>
  <Override PartName="/ppt/tags/tag3631.xml" ContentType="application/vnd.openxmlformats-officedocument.presentationml.tags+xml"/>
  <Override PartName="/ppt/tags/tag3632.xml" ContentType="application/vnd.openxmlformats-officedocument.presentationml.tags+xml"/>
  <Override PartName="/ppt/tags/tag3633.xml" ContentType="application/vnd.openxmlformats-officedocument.presentationml.tags+xml"/>
  <Override PartName="/ppt/tags/tag3634.xml" ContentType="application/vnd.openxmlformats-officedocument.presentationml.tags+xml"/>
  <Override PartName="/ppt/tags/tag3635.xml" ContentType="application/vnd.openxmlformats-officedocument.presentationml.tags+xml"/>
  <Override PartName="/ppt/tags/tag3636.xml" ContentType="application/vnd.openxmlformats-officedocument.presentationml.tags+xml"/>
  <Override PartName="/ppt/tags/tag3637.xml" ContentType="application/vnd.openxmlformats-officedocument.presentationml.tags+xml"/>
  <Override PartName="/ppt/tags/tag3638.xml" ContentType="application/vnd.openxmlformats-officedocument.presentationml.tags+xml"/>
  <Override PartName="/ppt/tags/tag3639.xml" ContentType="application/vnd.openxmlformats-officedocument.presentationml.tags+xml"/>
  <Override PartName="/ppt/tags/tag3640.xml" ContentType="application/vnd.openxmlformats-officedocument.presentationml.tags+xml"/>
  <Override PartName="/ppt/tags/tag3641.xml" ContentType="application/vnd.openxmlformats-officedocument.presentationml.tags+xml"/>
  <Override PartName="/ppt/tags/tag3642.xml" ContentType="application/vnd.openxmlformats-officedocument.presentationml.tags+xml"/>
  <Override PartName="/ppt/tags/tag3643.xml" ContentType="application/vnd.openxmlformats-officedocument.presentationml.tags+xml"/>
  <Override PartName="/ppt/tags/tag3644.xml" ContentType="application/vnd.openxmlformats-officedocument.presentationml.tags+xml"/>
  <Override PartName="/ppt/tags/tag3645.xml" ContentType="application/vnd.openxmlformats-officedocument.presentationml.tags+xml"/>
  <Override PartName="/ppt/tags/tag3646.xml" ContentType="application/vnd.openxmlformats-officedocument.presentationml.tags+xml"/>
  <Override PartName="/ppt/tags/tag3647.xml" ContentType="application/vnd.openxmlformats-officedocument.presentationml.tags+xml"/>
  <Override PartName="/ppt/tags/tag3648.xml" ContentType="application/vnd.openxmlformats-officedocument.presentationml.tags+xml"/>
  <Override PartName="/ppt/tags/tag3649.xml" ContentType="application/vnd.openxmlformats-officedocument.presentationml.tags+xml"/>
  <Override PartName="/ppt/tags/tag3650.xml" ContentType="application/vnd.openxmlformats-officedocument.presentationml.tags+xml"/>
  <Override PartName="/ppt/tags/tag3651.xml" ContentType="application/vnd.openxmlformats-officedocument.presentationml.tags+xml"/>
  <Override PartName="/ppt/tags/tag3652.xml" ContentType="application/vnd.openxmlformats-officedocument.presentationml.tags+xml"/>
  <Override PartName="/ppt/tags/tag3653.xml" ContentType="application/vnd.openxmlformats-officedocument.presentationml.tags+xml"/>
  <Override PartName="/ppt/tags/tag3654.xml" ContentType="application/vnd.openxmlformats-officedocument.presentationml.tags+xml"/>
  <Override PartName="/ppt/tags/tag3655.xml" ContentType="application/vnd.openxmlformats-officedocument.presentationml.tags+xml"/>
  <Override PartName="/ppt/tags/tag3656.xml" ContentType="application/vnd.openxmlformats-officedocument.presentationml.tags+xml"/>
  <Override PartName="/ppt/tags/tag3657.xml" ContentType="application/vnd.openxmlformats-officedocument.presentationml.tags+xml"/>
  <Override PartName="/ppt/tags/tag3658.xml" ContentType="application/vnd.openxmlformats-officedocument.presentationml.tags+xml"/>
  <Override PartName="/ppt/tags/tag3659.xml" ContentType="application/vnd.openxmlformats-officedocument.presentationml.tags+xml"/>
  <Override PartName="/ppt/tags/tag3660.xml" ContentType="application/vnd.openxmlformats-officedocument.presentationml.tags+xml"/>
  <Override PartName="/ppt/tags/tag3661.xml" ContentType="application/vnd.openxmlformats-officedocument.presentationml.tags+xml"/>
  <Override PartName="/ppt/tags/tag3662.xml" ContentType="application/vnd.openxmlformats-officedocument.presentationml.tags+xml"/>
  <Override PartName="/ppt/tags/tag3663.xml" ContentType="application/vnd.openxmlformats-officedocument.presentationml.tags+xml"/>
  <Override PartName="/ppt/tags/tag3664.xml" ContentType="application/vnd.openxmlformats-officedocument.presentationml.tags+xml"/>
  <Override PartName="/ppt/tags/tag3665.xml" ContentType="application/vnd.openxmlformats-officedocument.presentationml.tags+xml"/>
  <Override PartName="/ppt/tags/tag3666.xml" ContentType="application/vnd.openxmlformats-officedocument.presentationml.tags+xml"/>
  <Override PartName="/ppt/tags/tag3667.xml" ContentType="application/vnd.openxmlformats-officedocument.presentationml.tags+xml"/>
  <Override PartName="/ppt/tags/tag3668.xml" ContentType="application/vnd.openxmlformats-officedocument.presentationml.tags+xml"/>
  <Override PartName="/ppt/tags/tag3669.xml" ContentType="application/vnd.openxmlformats-officedocument.presentationml.tags+xml"/>
  <Override PartName="/ppt/tags/tag3670.xml" ContentType="application/vnd.openxmlformats-officedocument.presentationml.tags+xml"/>
  <Override PartName="/ppt/tags/tag3671.xml" ContentType="application/vnd.openxmlformats-officedocument.presentationml.tags+xml"/>
  <Override PartName="/ppt/tags/tag3672.xml" ContentType="application/vnd.openxmlformats-officedocument.presentationml.tags+xml"/>
  <Override PartName="/ppt/tags/tag3673.xml" ContentType="application/vnd.openxmlformats-officedocument.presentationml.tags+xml"/>
  <Override PartName="/ppt/tags/tag3674.xml" ContentType="application/vnd.openxmlformats-officedocument.presentationml.tags+xml"/>
  <Override PartName="/ppt/tags/tag3675.xml" ContentType="application/vnd.openxmlformats-officedocument.presentationml.tags+xml"/>
  <Override PartName="/ppt/tags/tag3676.xml" ContentType="application/vnd.openxmlformats-officedocument.presentationml.tags+xml"/>
  <Override PartName="/ppt/tags/tag3677.xml" ContentType="application/vnd.openxmlformats-officedocument.presentationml.tags+xml"/>
  <Override PartName="/ppt/tags/tag3678.xml" ContentType="application/vnd.openxmlformats-officedocument.presentationml.tags+xml"/>
  <Override PartName="/ppt/tags/tag3679.xml" ContentType="application/vnd.openxmlformats-officedocument.presentationml.tags+xml"/>
  <Override PartName="/ppt/tags/tag3680.xml" ContentType="application/vnd.openxmlformats-officedocument.presentationml.tags+xml"/>
  <Override PartName="/ppt/tags/tag3681.xml" ContentType="application/vnd.openxmlformats-officedocument.presentationml.tags+xml"/>
  <Override PartName="/ppt/tags/tag3682.xml" ContentType="application/vnd.openxmlformats-officedocument.presentationml.tags+xml"/>
  <Override PartName="/ppt/tags/tag3683.xml" ContentType="application/vnd.openxmlformats-officedocument.presentationml.tags+xml"/>
  <Override PartName="/ppt/tags/tag3684.xml" ContentType="application/vnd.openxmlformats-officedocument.presentationml.tags+xml"/>
  <Override PartName="/ppt/tags/tag3685.xml" ContentType="application/vnd.openxmlformats-officedocument.presentationml.tags+xml"/>
  <Override PartName="/ppt/tags/tag3686.xml" ContentType="application/vnd.openxmlformats-officedocument.presentationml.tags+xml"/>
  <Override PartName="/ppt/tags/tag3687.xml" ContentType="application/vnd.openxmlformats-officedocument.presentationml.tags+xml"/>
  <Override PartName="/ppt/tags/tag3688.xml" ContentType="application/vnd.openxmlformats-officedocument.presentationml.tags+xml"/>
  <Override PartName="/ppt/tags/tag3689.xml" ContentType="application/vnd.openxmlformats-officedocument.presentationml.tags+xml"/>
  <Override PartName="/ppt/tags/tag3690.xml" ContentType="application/vnd.openxmlformats-officedocument.presentationml.tags+xml"/>
  <Override PartName="/ppt/tags/tag3691.xml" ContentType="application/vnd.openxmlformats-officedocument.presentationml.tags+xml"/>
  <Override PartName="/ppt/tags/tag3692.xml" ContentType="application/vnd.openxmlformats-officedocument.presentationml.tags+xml"/>
  <Override PartName="/ppt/tags/tag3693.xml" ContentType="application/vnd.openxmlformats-officedocument.presentationml.tags+xml"/>
  <Override PartName="/ppt/tags/tag3694.xml" ContentType="application/vnd.openxmlformats-officedocument.presentationml.tags+xml"/>
  <Override PartName="/ppt/tags/tag3695.xml" ContentType="application/vnd.openxmlformats-officedocument.presentationml.tags+xml"/>
  <Override PartName="/ppt/tags/tag3696.xml" ContentType="application/vnd.openxmlformats-officedocument.presentationml.tags+xml"/>
  <Override PartName="/ppt/tags/tag3697.xml" ContentType="application/vnd.openxmlformats-officedocument.presentationml.tags+xml"/>
  <Override PartName="/ppt/tags/tag3698.xml" ContentType="application/vnd.openxmlformats-officedocument.presentationml.tags+xml"/>
  <Override PartName="/ppt/tags/tag3699.xml" ContentType="application/vnd.openxmlformats-officedocument.presentationml.tags+xml"/>
  <Override PartName="/ppt/tags/tag3700.xml" ContentType="application/vnd.openxmlformats-officedocument.presentationml.tags+xml"/>
  <Override PartName="/ppt/tags/tag3701.xml" ContentType="application/vnd.openxmlformats-officedocument.presentationml.tags+xml"/>
  <Override PartName="/ppt/tags/tag3702.xml" ContentType="application/vnd.openxmlformats-officedocument.presentationml.tags+xml"/>
  <Override PartName="/ppt/tags/tag3703.xml" ContentType="application/vnd.openxmlformats-officedocument.presentationml.tags+xml"/>
  <Override PartName="/ppt/tags/tag3704.xml" ContentType="application/vnd.openxmlformats-officedocument.presentationml.tags+xml"/>
  <Override PartName="/ppt/tags/tag3705.xml" ContentType="application/vnd.openxmlformats-officedocument.presentationml.tags+xml"/>
  <Override PartName="/ppt/tags/tag3706.xml" ContentType="application/vnd.openxmlformats-officedocument.presentationml.tags+xml"/>
  <Override PartName="/ppt/tags/tag3707.xml" ContentType="application/vnd.openxmlformats-officedocument.presentationml.tags+xml"/>
  <Override PartName="/ppt/tags/tag3708.xml" ContentType="application/vnd.openxmlformats-officedocument.presentationml.tags+xml"/>
  <Override PartName="/ppt/tags/tag3709.xml" ContentType="application/vnd.openxmlformats-officedocument.presentationml.tags+xml"/>
  <Override PartName="/ppt/tags/tag3710.xml" ContentType="application/vnd.openxmlformats-officedocument.presentationml.tags+xml"/>
  <Override PartName="/ppt/tags/tag3711.xml" ContentType="application/vnd.openxmlformats-officedocument.presentationml.tags+xml"/>
  <Override PartName="/ppt/tags/tag3712.xml" ContentType="application/vnd.openxmlformats-officedocument.presentationml.tags+xml"/>
  <Override PartName="/ppt/tags/tag3713.xml" ContentType="application/vnd.openxmlformats-officedocument.presentationml.tags+xml"/>
  <Override PartName="/ppt/tags/tag3714.xml" ContentType="application/vnd.openxmlformats-officedocument.presentationml.tags+xml"/>
  <Override PartName="/ppt/tags/tag3715.xml" ContentType="application/vnd.openxmlformats-officedocument.presentationml.tags+xml"/>
  <Override PartName="/ppt/tags/tag3716.xml" ContentType="application/vnd.openxmlformats-officedocument.presentationml.tags+xml"/>
  <Override PartName="/ppt/tags/tag3717.xml" ContentType="application/vnd.openxmlformats-officedocument.presentationml.tags+xml"/>
  <Override PartName="/ppt/tags/tag3718.xml" ContentType="application/vnd.openxmlformats-officedocument.presentationml.tags+xml"/>
  <Override PartName="/ppt/tags/tag3719.xml" ContentType="application/vnd.openxmlformats-officedocument.presentationml.tags+xml"/>
  <Override PartName="/ppt/tags/tag3720.xml" ContentType="application/vnd.openxmlformats-officedocument.presentationml.tags+xml"/>
  <Override PartName="/ppt/tags/tag3721.xml" ContentType="application/vnd.openxmlformats-officedocument.presentationml.tags+xml"/>
  <Override PartName="/ppt/tags/tag3722.xml" ContentType="application/vnd.openxmlformats-officedocument.presentationml.tags+xml"/>
  <Override PartName="/ppt/tags/tag3723.xml" ContentType="application/vnd.openxmlformats-officedocument.presentationml.tags+xml"/>
  <Override PartName="/ppt/tags/tag3724.xml" ContentType="application/vnd.openxmlformats-officedocument.presentationml.tags+xml"/>
  <Override PartName="/ppt/tags/tag3725.xml" ContentType="application/vnd.openxmlformats-officedocument.presentationml.tags+xml"/>
  <Override PartName="/ppt/tags/tag3726.xml" ContentType="application/vnd.openxmlformats-officedocument.presentationml.tags+xml"/>
  <Override PartName="/ppt/tags/tag3727.xml" ContentType="application/vnd.openxmlformats-officedocument.presentationml.tags+xml"/>
  <Override PartName="/ppt/tags/tag3728.xml" ContentType="application/vnd.openxmlformats-officedocument.presentationml.tags+xml"/>
  <Override PartName="/ppt/tags/tag3729.xml" ContentType="application/vnd.openxmlformats-officedocument.presentationml.tags+xml"/>
  <Override PartName="/ppt/tags/tag3730.xml" ContentType="application/vnd.openxmlformats-officedocument.presentationml.tags+xml"/>
  <Override PartName="/ppt/tags/tag3731.xml" ContentType="application/vnd.openxmlformats-officedocument.presentationml.tags+xml"/>
  <Override PartName="/ppt/tags/tag3732.xml" ContentType="application/vnd.openxmlformats-officedocument.presentationml.tags+xml"/>
  <Override PartName="/ppt/tags/tag3733.xml" ContentType="application/vnd.openxmlformats-officedocument.presentationml.tags+xml"/>
  <Override PartName="/ppt/tags/tag3734.xml" ContentType="application/vnd.openxmlformats-officedocument.presentationml.tags+xml"/>
  <Override PartName="/ppt/tags/tag3735.xml" ContentType="application/vnd.openxmlformats-officedocument.presentationml.tags+xml"/>
  <Override PartName="/ppt/tags/tag3736.xml" ContentType="application/vnd.openxmlformats-officedocument.presentationml.tags+xml"/>
  <Override PartName="/ppt/tags/tag3737.xml" ContentType="application/vnd.openxmlformats-officedocument.presentationml.tags+xml"/>
  <Override PartName="/ppt/tags/tag3738.xml" ContentType="application/vnd.openxmlformats-officedocument.presentationml.tags+xml"/>
  <Override PartName="/ppt/tags/tag3739.xml" ContentType="application/vnd.openxmlformats-officedocument.presentationml.tags+xml"/>
  <Override PartName="/ppt/tags/tag3740.xml" ContentType="application/vnd.openxmlformats-officedocument.presentationml.tags+xml"/>
  <Override PartName="/ppt/tags/tag3741.xml" ContentType="application/vnd.openxmlformats-officedocument.presentationml.tags+xml"/>
  <Override PartName="/ppt/tags/tag3742.xml" ContentType="application/vnd.openxmlformats-officedocument.presentationml.tags+xml"/>
  <Override PartName="/ppt/tags/tag3743.xml" ContentType="application/vnd.openxmlformats-officedocument.presentationml.tags+xml"/>
  <Override PartName="/ppt/tags/tag3744.xml" ContentType="application/vnd.openxmlformats-officedocument.presentationml.tags+xml"/>
  <Override PartName="/ppt/tags/tag3745.xml" ContentType="application/vnd.openxmlformats-officedocument.presentationml.tags+xml"/>
  <Override PartName="/ppt/tags/tag3746.xml" ContentType="application/vnd.openxmlformats-officedocument.presentationml.tags+xml"/>
  <Override PartName="/ppt/tags/tag3747.xml" ContentType="application/vnd.openxmlformats-officedocument.presentationml.tags+xml"/>
  <Override PartName="/ppt/tags/tag3748.xml" ContentType="application/vnd.openxmlformats-officedocument.presentationml.tags+xml"/>
  <Override PartName="/ppt/tags/tag3749.xml" ContentType="application/vnd.openxmlformats-officedocument.presentationml.tags+xml"/>
  <Override PartName="/ppt/tags/tag3750.xml" ContentType="application/vnd.openxmlformats-officedocument.presentationml.tags+xml"/>
  <Override PartName="/ppt/tags/tag3751.xml" ContentType="application/vnd.openxmlformats-officedocument.presentationml.tags+xml"/>
  <Override PartName="/ppt/tags/tag3752.xml" ContentType="application/vnd.openxmlformats-officedocument.presentationml.tags+xml"/>
  <Override PartName="/ppt/tags/tag3753.xml" ContentType="application/vnd.openxmlformats-officedocument.presentationml.tags+xml"/>
  <Override PartName="/ppt/tags/tag3754.xml" ContentType="application/vnd.openxmlformats-officedocument.presentationml.tags+xml"/>
  <Override PartName="/ppt/tags/tag3755.xml" ContentType="application/vnd.openxmlformats-officedocument.presentationml.tags+xml"/>
  <Override PartName="/ppt/tags/tag3756.xml" ContentType="application/vnd.openxmlformats-officedocument.presentationml.tags+xml"/>
  <Override PartName="/ppt/tags/tag3757.xml" ContentType="application/vnd.openxmlformats-officedocument.presentationml.tags+xml"/>
  <Override PartName="/ppt/tags/tag3758.xml" ContentType="application/vnd.openxmlformats-officedocument.presentationml.tags+xml"/>
  <Override PartName="/ppt/tags/tag3759.xml" ContentType="application/vnd.openxmlformats-officedocument.presentationml.tags+xml"/>
  <Override PartName="/ppt/tags/tag3760.xml" ContentType="application/vnd.openxmlformats-officedocument.presentationml.tags+xml"/>
  <Override PartName="/ppt/tags/tag3761.xml" ContentType="application/vnd.openxmlformats-officedocument.presentationml.tags+xml"/>
  <Override PartName="/ppt/tags/tag3762.xml" ContentType="application/vnd.openxmlformats-officedocument.presentationml.tags+xml"/>
  <Override PartName="/ppt/tags/tag3763.xml" ContentType="application/vnd.openxmlformats-officedocument.presentationml.tags+xml"/>
  <Override PartName="/ppt/tags/tag3764.xml" ContentType="application/vnd.openxmlformats-officedocument.presentationml.tags+xml"/>
  <Override PartName="/ppt/tags/tag3765.xml" ContentType="application/vnd.openxmlformats-officedocument.presentationml.tags+xml"/>
  <Override PartName="/ppt/tags/tag3766.xml" ContentType="application/vnd.openxmlformats-officedocument.presentationml.tags+xml"/>
  <Override PartName="/ppt/tags/tag3767.xml" ContentType="application/vnd.openxmlformats-officedocument.presentationml.tags+xml"/>
  <Override PartName="/ppt/tags/tag3768.xml" ContentType="application/vnd.openxmlformats-officedocument.presentationml.tags+xml"/>
  <Override PartName="/ppt/tags/tag3769.xml" ContentType="application/vnd.openxmlformats-officedocument.presentationml.tags+xml"/>
  <Override PartName="/ppt/tags/tag3770.xml" ContentType="application/vnd.openxmlformats-officedocument.presentationml.tags+xml"/>
  <Override PartName="/ppt/tags/tag3771.xml" ContentType="application/vnd.openxmlformats-officedocument.presentationml.tags+xml"/>
  <Override PartName="/ppt/tags/tag3772.xml" ContentType="application/vnd.openxmlformats-officedocument.presentationml.tags+xml"/>
  <Override PartName="/ppt/tags/tag3773.xml" ContentType="application/vnd.openxmlformats-officedocument.presentationml.tags+xml"/>
  <Override PartName="/ppt/tags/tag3774.xml" ContentType="application/vnd.openxmlformats-officedocument.presentationml.tags+xml"/>
  <Override PartName="/ppt/tags/tag3775.xml" ContentType="application/vnd.openxmlformats-officedocument.presentationml.tags+xml"/>
  <Override PartName="/ppt/tags/tag3776.xml" ContentType="application/vnd.openxmlformats-officedocument.presentationml.tags+xml"/>
  <Override PartName="/ppt/tags/tag3777.xml" ContentType="application/vnd.openxmlformats-officedocument.presentationml.tags+xml"/>
  <Override PartName="/ppt/tags/tag3778.xml" ContentType="application/vnd.openxmlformats-officedocument.presentationml.tags+xml"/>
  <Override PartName="/ppt/tags/tag3779.xml" ContentType="application/vnd.openxmlformats-officedocument.presentationml.tags+xml"/>
  <Override PartName="/ppt/tags/tag3780.xml" ContentType="application/vnd.openxmlformats-officedocument.presentationml.tags+xml"/>
  <Override PartName="/ppt/tags/tag3781.xml" ContentType="application/vnd.openxmlformats-officedocument.presentationml.tags+xml"/>
  <Override PartName="/ppt/tags/tag3782.xml" ContentType="application/vnd.openxmlformats-officedocument.presentationml.tags+xml"/>
  <Override PartName="/ppt/tags/tag3783.xml" ContentType="application/vnd.openxmlformats-officedocument.presentationml.tags+xml"/>
  <Override PartName="/ppt/tags/tag3784.xml" ContentType="application/vnd.openxmlformats-officedocument.presentationml.tags+xml"/>
  <Override PartName="/ppt/tags/tag3785.xml" ContentType="application/vnd.openxmlformats-officedocument.presentationml.tags+xml"/>
  <Override PartName="/ppt/tags/tag3786.xml" ContentType="application/vnd.openxmlformats-officedocument.presentationml.tags+xml"/>
  <Override PartName="/ppt/tags/tag3787.xml" ContentType="application/vnd.openxmlformats-officedocument.presentationml.tags+xml"/>
  <Override PartName="/ppt/tags/tag3788.xml" ContentType="application/vnd.openxmlformats-officedocument.presentationml.tags+xml"/>
  <Override PartName="/ppt/tags/tag3789.xml" ContentType="application/vnd.openxmlformats-officedocument.presentationml.tags+xml"/>
  <Override PartName="/ppt/tags/tag3790.xml" ContentType="application/vnd.openxmlformats-officedocument.presentationml.tags+xml"/>
  <Override PartName="/ppt/tags/tag3791.xml" ContentType="application/vnd.openxmlformats-officedocument.presentationml.tags+xml"/>
  <Override PartName="/ppt/tags/tag3792.xml" ContentType="application/vnd.openxmlformats-officedocument.presentationml.tags+xml"/>
  <Override PartName="/ppt/tags/tag3793.xml" ContentType="application/vnd.openxmlformats-officedocument.presentationml.tags+xml"/>
  <Override PartName="/ppt/tags/tag3794.xml" ContentType="application/vnd.openxmlformats-officedocument.presentationml.tags+xml"/>
  <Override PartName="/ppt/tags/tag3795.xml" ContentType="application/vnd.openxmlformats-officedocument.presentationml.tags+xml"/>
  <Override PartName="/ppt/tags/tag3796.xml" ContentType="application/vnd.openxmlformats-officedocument.presentationml.tags+xml"/>
  <Override PartName="/ppt/tags/tag3797.xml" ContentType="application/vnd.openxmlformats-officedocument.presentationml.tags+xml"/>
  <Override PartName="/ppt/tags/tag3798.xml" ContentType="application/vnd.openxmlformats-officedocument.presentationml.tags+xml"/>
  <Override PartName="/ppt/tags/tag3799.xml" ContentType="application/vnd.openxmlformats-officedocument.presentationml.tags+xml"/>
  <Override PartName="/ppt/tags/tag3800.xml" ContentType="application/vnd.openxmlformats-officedocument.presentationml.tags+xml"/>
  <Override PartName="/ppt/tags/tag3801.xml" ContentType="application/vnd.openxmlformats-officedocument.presentationml.tags+xml"/>
  <Override PartName="/ppt/tags/tag3802.xml" ContentType="application/vnd.openxmlformats-officedocument.presentationml.tags+xml"/>
  <Override PartName="/ppt/tags/tag3803.xml" ContentType="application/vnd.openxmlformats-officedocument.presentationml.tags+xml"/>
  <Override PartName="/ppt/tags/tag3804.xml" ContentType="application/vnd.openxmlformats-officedocument.presentationml.tags+xml"/>
  <Override PartName="/ppt/tags/tag3805.xml" ContentType="application/vnd.openxmlformats-officedocument.presentationml.tags+xml"/>
  <Override PartName="/ppt/tags/tag3806.xml" ContentType="application/vnd.openxmlformats-officedocument.presentationml.tags+xml"/>
  <Override PartName="/ppt/tags/tag3807.xml" ContentType="application/vnd.openxmlformats-officedocument.presentationml.tags+xml"/>
  <Override PartName="/ppt/tags/tag3808.xml" ContentType="application/vnd.openxmlformats-officedocument.presentationml.tags+xml"/>
  <Override PartName="/ppt/tags/tag3809.xml" ContentType="application/vnd.openxmlformats-officedocument.presentationml.tags+xml"/>
  <Override PartName="/ppt/tags/tag3810.xml" ContentType="application/vnd.openxmlformats-officedocument.presentationml.tags+xml"/>
  <Override PartName="/ppt/tags/tag3811.xml" ContentType="application/vnd.openxmlformats-officedocument.presentationml.tags+xml"/>
  <Override PartName="/ppt/tags/tag3812.xml" ContentType="application/vnd.openxmlformats-officedocument.presentationml.tags+xml"/>
  <Override PartName="/ppt/tags/tag3813.xml" ContentType="application/vnd.openxmlformats-officedocument.presentationml.tags+xml"/>
  <Override PartName="/ppt/tags/tag3814.xml" ContentType="application/vnd.openxmlformats-officedocument.presentationml.tags+xml"/>
  <Override PartName="/ppt/tags/tag3815.xml" ContentType="application/vnd.openxmlformats-officedocument.presentationml.tags+xml"/>
  <Override PartName="/ppt/tags/tag3816.xml" ContentType="application/vnd.openxmlformats-officedocument.presentationml.tags+xml"/>
  <Override PartName="/ppt/tags/tag3817.xml" ContentType="application/vnd.openxmlformats-officedocument.presentationml.tags+xml"/>
  <Override PartName="/ppt/tags/tag3818.xml" ContentType="application/vnd.openxmlformats-officedocument.presentationml.tags+xml"/>
  <Override PartName="/ppt/tags/tag3819.xml" ContentType="application/vnd.openxmlformats-officedocument.presentationml.tags+xml"/>
  <Override PartName="/ppt/tags/tag3820.xml" ContentType="application/vnd.openxmlformats-officedocument.presentationml.tags+xml"/>
  <Override PartName="/ppt/tags/tag3821.xml" ContentType="application/vnd.openxmlformats-officedocument.presentationml.tags+xml"/>
  <Override PartName="/ppt/tags/tag3822.xml" ContentType="application/vnd.openxmlformats-officedocument.presentationml.tags+xml"/>
  <Override PartName="/ppt/tags/tag3823.xml" ContentType="application/vnd.openxmlformats-officedocument.presentationml.tags+xml"/>
  <Override PartName="/ppt/tags/tag3824.xml" ContentType="application/vnd.openxmlformats-officedocument.presentationml.tags+xml"/>
  <Override PartName="/ppt/tags/tag3825.xml" ContentType="application/vnd.openxmlformats-officedocument.presentationml.tags+xml"/>
  <Override PartName="/ppt/tags/tag3826.xml" ContentType="application/vnd.openxmlformats-officedocument.presentationml.tags+xml"/>
  <Override PartName="/ppt/tags/tag3827.xml" ContentType="application/vnd.openxmlformats-officedocument.presentationml.tags+xml"/>
  <Override PartName="/ppt/tags/tag3828.xml" ContentType="application/vnd.openxmlformats-officedocument.presentationml.tags+xml"/>
  <Override PartName="/ppt/tags/tag3829.xml" ContentType="application/vnd.openxmlformats-officedocument.presentationml.tags+xml"/>
  <Override PartName="/ppt/tags/tag3830.xml" ContentType="application/vnd.openxmlformats-officedocument.presentationml.tags+xml"/>
  <Override PartName="/ppt/tags/tag3831.xml" ContentType="application/vnd.openxmlformats-officedocument.presentationml.tags+xml"/>
  <Override PartName="/ppt/tags/tag3832.xml" ContentType="application/vnd.openxmlformats-officedocument.presentationml.tags+xml"/>
  <Override PartName="/ppt/tags/tag3833.xml" ContentType="application/vnd.openxmlformats-officedocument.presentationml.tags+xml"/>
  <Override PartName="/ppt/tags/tag3834.xml" ContentType="application/vnd.openxmlformats-officedocument.presentationml.tags+xml"/>
  <Override PartName="/ppt/tags/tag3835.xml" ContentType="application/vnd.openxmlformats-officedocument.presentationml.tags+xml"/>
  <Override PartName="/ppt/tags/tag3836.xml" ContentType="application/vnd.openxmlformats-officedocument.presentationml.tags+xml"/>
  <Override PartName="/ppt/tags/tag3837.xml" ContentType="application/vnd.openxmlformats-officedocument.presentationml.tags+xml"/>
  <Override PartName="/ppt/tags/tag3838.xml" ContentType="application/vnd.openxmlformats-officedocument.presentationml.tags+xml"/>
  <Override PartName="/ppt/tags/tag3839.xml" ContentType="application/vnd.openxmlformats-officedocument.presentationml.tags+xml"/>
  <Override PartName="/ppt/tags/tag3840.xml" ContentType="application/vnd.openxmlformats-officedocument.presentationml.tags+xml"/>
  <Override PartName="/ppt/tags/tag3841.xml" ContentType="application/vnd.openxmlformats-officedocument.presentationml.tags+xml"/>
  <Override PartName="/ppt/tags/tag3842.xml" ContentType="application/vnd.openxmlformats-officedocument.presentationml.tags+xml"/>
  <Override PartName="/ppt/tags/tag3843.xml" ContentType="application/vnd.openxmlformats-officedocument.presentationml.tags+xml"/>
  <Override PartName="/ppt/tags/tag3844.xml" ContentType="application/vnd.openxmlformats-officedocument.presentationml.tags+xml"/>
  <Override PartName="/ppt/tags/tag3845.xml" ContentType="application/vnd.openxmlformats-officedocument.presentationml.tags+xml"/>
  <Override PartName="/ppt/tags/tag3846.xml" ContentType="application/vnd.openxmlformats-officedocument.presentationml.tags+xml"/>
  <Override PartName="/ppt/tags/tag3847.xml" ContentType="application/vnd.openxmlformats-officedocument.presentationml.tags+xml"/>
  <Override PartName="/ppt/tags/tag3848.xml" ContentType="application/vnd.openxmlformats-officedocument.presentationml.tags+xml"/>
  <Override PartName="/ppt/tags/tag3849.xml" ContentType="application/vnd.openxmlformats-officedocument.presentationml.tags+xml"/>
  <Override PartName="/ppt/tags/tag3850.xml" ContentType="application/vnd.openxmlformats-officedocument.presentationml.tags+xml"/>
  <Override PartName="/ppt/tags/tag3851.xml" ContentType="application/vnd.openxmlformats-officedocument.presentationml.tags+xml"/>
  <Override PartName="/ppt/tags/tag3852.xml" ContentType="application/vnd.openxmlformats-officedocument.presentationml.tags+xml"/>
  <Override PartName="/ppt/tags/tag3853.xml" ContentType="application/vnd.openxmlformats-officedocument.presentationml.tags+xml"/>
  <Override PartName="/ppt/tags/tag3854.xml" ContentType="application/vnd.openxmlformats-officedocument.presentationml.tags+xml"/>
  <Override PartName="/ppt/tags/tag3855.xml" ContentType="application/vnd.openxmlformats-officedocument.presentationml.tags+xml"/>
  <Override PartName="/ppt/tags/tag3856.xml" ContentType="application/vnd.openxmlformats-officedocument.presentationml.tags+xml"/>
  <Override PartName="/ppt/tags/tag3857.xml" ContentType="application/vnd.openxmlformats-officedocument.presentationml.tags+xml"/>
  <Override PartName="/ppt/tags/tag3858.xml" ContentType="application/vnd.openxmlformats-officedocument.presentationml.tags+xml"/>
  <Override PartName="/ppt/tags/tag3859.xml" ContentType="application/vnd.openxmlformats-officedocument.presentationml.tags+xml"/>
  <Override PartName="/ppt/tags/tag3860.xml" ContentType="application/vnd.openxmlformats-officedocument.presentationml.tags+xml"/>
  <Override PartName="/ppt/tags/tag3861.xml" ContentType="application/vnd.openxmlformats-officedocument.presentationml.tags+xml"/>
  <Override PartName="/ppt/tags/tag3862.xml" ContentType="application/vnd.openxmlformats-officedocument.presentationml.tags+xml"/>
  <Override PartName="/ppt/tags/tag3863.xml" ContentType="application/vnd.openxmlformats-officedocument.presentationml.tags+xml"/>
  <Override PartName="/ppt/tags/tag3864.xml" ContentType="application/vnd.openxmlformats-officedocument.presentationml.tags+xml"/>
  <Override PartName="/ppt/tags/tag3865.xml" ContentType="application/vnd.openxmlformats-officedocument.presentationml.tags+xml"/>
  <Override PartName="/ppt/tags/tag3866.xml" ContentType="application/vnd.openxmlformats-officedocument.presentationml.tags+xml"/>
  <Override PartName="/ppt/tags/tag3867.xml" ContentType="application/vnd.openxmlformats-officedocument.presentationml.tags+xml"/>
  <Override PartName="/ppt/tags/tag3868.xml" ContentType="application/vnd.openxmlformats-officedocument.presentationml.tags+xml"/>
  <Override PartName="/ppt/tags/tag3869.xml" ContentType="application/vnd.openxmlformats-officedocument.presentationml.tags+xml"/>
  <Override PartName="/ppt/tags/tag3870.xml" ContentType="application/vnd.openxmlformats-officedocument.presentationml.tags+xml"/>
  <Override PartName="/ppt/tags/tag3871.xml" ContentType="application/vnd.openxmlformats-officedocument.presentationml.tags+xml"/>
  <Override PartName="/ppt/tags/tag3872.xml" ContentType="application/vnd.openxmlformats-officedocument.presentationml.tags+xml"/>
  <Override PartName="/ppt/tags/tag3873.xml" ContentType="application/vnd.openxmlformats-officedocument.presentationml.tags+xml"/>
  <Override PartName="/ppt/tags/tag3874.xml" ContentType="application/vnd.openxmlformats-officedocument.presentationml.tags+xml"/>
  <Override PartName="/ppt/tags/tag3875.xml" ContentType="application/vnd.openxmlformats-officedocument.presentationml.tags+xml"/>
  <Override PartName="/ppt/tags/tag3876.xml" ContentType="application/vnd.openxmlformats-officedocument.presentationml.tags+xml"/>
  <Override PartName="/ppt/tags/tag3877.xml" ContentType="application/vnd.openxmlformats-officedocument.presentationml.tags+xml"/>
  <Override PartName="/ppt/tags/tag3878.xml" ContentType="application/vnd.openxmlformats-officedocument.presentationml.tags+xml"/>
  <Override PartName="/ppt/tags/tag3879.xml" ContentType="application/vnd.openxmlformats-officedocument.presentationml.tags+xml"/>
  <Override PartName="/ppt/tags/tag3880.xml" ContentType="application/vnd.openxmlformats-officedocument.presentationml.tags+xml"/>
  <Override PartName="/ppt/tags/tag3881.xml" ContentType="application/vnd.openxmlformats-officedocument.presentationml.tags+xml"/>
  <Override PartName="/ppt/tags/tag3882.xml" ContentType="application/vnd.openxmlformats-officedocument.presentationml.tags+xml"/>
  <Override PartName="/ppt/tags/tag3883.xml" ContentType="application/vnd.openxmlformats-officedocument.presentationml.tags+xml"/>
  <Override PartName="/ppt/tags/tag3884.xml" ContentType="application/vnd.openxmlformats-officedocument.presentationml.tags+xml"/>
  <Override PartName="/ppt/tags/tag3885.xml" ContentType="application/vnd.openxmlformats-officedocument.presentationml.tags+xml"/>
  <Override PartName="/ppt/tags/tag3886.xml" ContentType="application/vnd.openxmlformats-officedocument.presentationml.tags+xml"/>
  <Override PartName="/ppt/tags/tag3887.xml" ContentType="application/vnd.openxmlformats-officedocument.presentationml.tags+xml"/>
  <Override PartName="/ppt/tags/tag3888.xml" ContentType="application/vnd.openxmlformats-officedocument.presentationml.tags+xml"/>
  <Override PartName="/ppt/tags/tag3889.xml" ContentType="application/vnd.openxmlformats-officedocument.presentationml.tags+xml"/>
  <Override PartName="/ppt/tags/tag3890.xml" ContentType="application/vnd.openxmlformats-officedocument.presentationml.tags+xml"/>
  <Override PartName="/ppt/tags/tag3891.xml" ContentType="application/vnd.openxmlformats-officedocument.presentationml.tags+xml"/>
  <Override PartName="/ppt/tags/tag3892.xml" ContentType="application/vnd.openxmlformats-officedocument.presentationml.tags+xml"/>
  <Override PartName="/ppt/tags/tag3893.xml" ContentType="application/vnd.openxmlformats-officedocument.presentationml.tags+xml"/>
  <Override PartName="/ppt/tags/tag3894.xml" ContentType="application/vnd.openxmlformats-officedocument.presentationml.tags+xml"/>
  <Override PartName="/ppt/tags/tag3895.xml" ContentType="application/vnd.openxmlformats-officedocument.presentationml.tags+xml"/>
  <Override PartName="/ppt/tags/tag3896.xml" ContentType="application/vnd.openxmlformats-officedocument.presentationml.tags+xml"/>
  <Override PartName="/ppt/tags/tag3897.xml" ContentType="application/vnd.openxmlformats-officedocument.presentationml.tags+xml"/>
  <Override PartName="/ppt/tags/tag3898.xml" ContentType="application/vnd.openxmlformats-officedocument.presentationml.tags+xml"/>
  <Override PartName="/ppt/tags/tag3899.xml" ContentType="application/vnd.openxmlformats-officedocument.presentationml.tags+xml"/>
  <Override PartName="/ppt/tags/tag3900.xml" ContentType="application/vnd.openxmlformats-officedocument.presentationml.tags+xml"/>
  <Override PartName="/ppt/tags/tag3901.xml" ContentType="application/vnd.openxmlformats-officedocument.presentationml.tags+xml"/>
  <Override PartName="/ppt/tags/tag3902.xml" ContentType="application/vnd.openxmlformats-officedocument.presentationml.tags+xml"/>
  <Override PartName="/ppt/tags/tag3903.xml" ContentType="application/vnd.openxmlformats-officedocument.presentationml.tags+xml"/>
  <Override PartName="/ppt/tags/tag3904.xml" ContentType="application/vnd.openxmlformats-officedocument.presentationml.tags+xml"/>
  <Override PartName="/ppt/tags/tag3905.xml" ContentType="application/vnd.openxmlformats-officedocument.presentationml.tags+xml"/>
  <Override PartName="/ppt/tags/tag3906.xml" ContentType="application/vnd.openxmlformats-officedocument.presentationml.tags+xml"/>
  <Override PartName="/ppt/tags/tag3907.xml" ContentType="application/vnd.openxmlformats-officedocument.presentationml.tags+xml"/>
  <Override PartName="/ppt/tags/tag3908.xml" ContentType="application/vnd.openxmlformats-officedocument.presentationml.tags+xml"/>
  <Override PartName="/ppt/tags/tag3909.xml" ContentType="application/vnd.openxmlformats-officedocument.presentationml.tags+xml"/>
  <Override PartName="/ppt/notesSlides/notesSlide14.xml" ContentType="application/vnd.openxmlformats-officedocument.presentationml.notesSlide+xml"/>
  <Override PartName="/ppt/tags/tag3910.xml" ContentType="application/vnd.openxmlformats-officedocument.presentationml.tags+xml"/>
  <Override PartName="/ppt/tags/tag3911.xml" ContentType="application/vnd.openxmlformats-officedocument.presentationml.tags+xml"/>
  <Override PartName="/ppt/tags/tag391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318" r:id="rId4"/>
    <p:sldId id="317" r:id="rId5"/>
    <p:sldId id="312" r:id="rId6"/>
    <p:sldId id="319" r:id="rId7"/>
    <p:sldId id="347" r:id="rId8"/>
    <p:sldId id="351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2" r:id="rId22"/>
    <p:sldId id="373" r:id="rId23"/>
    <p:sldId id="370" r:id="rId24"/>
    <p:sldId id="374" r:id="rId25"/>
    <p:sldId id="376" r:id="rId26"/>
    <p:sldId id="375" r:id="rId27"/>
    <p:sldId id="320" r:id="rId28"/>
    <p:sldId id="321" r:id="rId29"/>
    <p:sldId id="322" r:id="rId30"/>
    <p:sldId id="323" r:id="rId31"/>
    <p:sldId id="325" r:id="rId32"/>
    <p:sldId id="389" r:id="rId33"/>
    <p:sldId id="326" r:id="rId34"/>
    <p:sldId id="392" r:id="rId35"/>
    <p:sldId id="324" r:id="rId36"/>
    <p:sldId id="329" r:id="rId37"/>
    <p:sldId id="330" r:id="rId38"/>
    <p:sldId id="388" r:id="rId39"/>
    <p:sldId id="379" r:id="rId40"/>
    <p:sldId id="390" r:id="rId41"/>
    <p:sldId id="391" r:id="rId42"/>
    <p:sldId id="387" r:id="rId43"/>
    <p:sldId id="332" r:id="rId44"/>
    <p:sldId id="333" r:id="rId45"/>
    <p:sldId id="342" r:id="rId46"/>
    <p:sldId id="344" r:id="rId47"/>
    <p:sldId id="377" r:id="rId48"/>
    <p:sldId id="378" r:id="rId49"/>
    <p:sldId id="380" r:id="rId50"/>
    <p:sldId id="381" r:id="rId51"/>
    <p:sldId id="382" r:id="rId52"/>
    <p:sldId id="385" r:id="rId53"/>
    <p:sldId id="38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55" autoAdjust="0"/>
  </p:normalViewPr>
  <p:slideViewPr>
    <p:cSldViewPr>
      <p:cViewPr>
        <p:scale>
          <a:sx n="75" d="100"/>
          <a:sy n="75" d="100"/>
        </p:scale>
        <p:origin x="-1656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736A-96E3-46C1-BA68-BC3F4EE5BE7E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45AF-1706-4497-BF3E-31AF187FF4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bits</a:t>
            </a:r>
            <a:r>
              <a:rPr lang="en-US" baseline="0" dirty="0" smtClean="0"/>
              <a:t> for the pattern</a:t>
            </a:r>
          </a:p>
          <a:p>
            <a:r>
              <a:rPr lang="en-US" baseline="0" dirty="0" smtClean="0"/>
              <a:t>5 bits for rotate</a:t>
            </a:r>
          </a:p>
          <a:p>
            <a:r>
              <a:rPr lang="en-US" baseline="0" dirty="0" smtClean="0"/>
              <a:t>Top few values are open!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745AF-1706-4497-BF3E-31AF187FF4C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3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 is a </a:t>
            </a:r>
            <a:r>
              <a:rPr lang="en-US" b="1" dirty="0" smtClean="0"/>
              <a:t>Register</a:t>
            </a:r>
            <a:r>
              <a:rPr lang="en-US" b="0" dirty="0" smtClean="0"/>
              <a:t> composed of edge triggered</a:t>
            </a:r>
            <a:r>
              <a:rPr lang="en-US" b="0" baseline="0" dirty="0" smtClean="0"/>
              <a:t> D Flip Flops.</a:t>
            </a:r>
          </a:p>
          <a:p>
            <a:r>
              <a:rPr lang="en-US" b="0" baseline="0" dirty="0" smtClean="0"/>
              <a:t>Clock is missing from the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745AF-1706-4497-BF3E-31AF187FF4C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8970-C97F-49FD-8669-AA1B042DCBF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530.xml"/><Relationship Id="rId117" Type="http://schemas.openxmlformats.org/officeDocument/2006/relationships/tags" Target="../tags/tag621.xml"/><Relationship Id="rId21" Type="http://schemas.openxmlformats.org/officeDocument/2006/relationships/tags" Target="../tags/tag525.xml"/><Relationship Id="rId42" Type="http://schemas.openxmlformats.org/officeDocument/2006/relationships/tags" Target="../tags/tag546.xml"/><Relationship Id="rId47" Type="http://schemas.openxmlformats.org/officeDocument/2006/relationships/tags" Target="../tags/tag551.xml"/><Relationship Id="rId63" Type="http://schemas.openxmlformats.org/officeDocument/2006/relationships/tags" Target="../tags/tag567.xml"/><Relationship Id="rId68" Type="http://schemas.openxmlformats.org/officeDocument/2006/relationships/tags" Target="../tags/tag572.xml"/><Relationship Id="rId84" Type="http://schemas.openxmlformats.org/officeDocument/2006/relationships/tags" Target="../tags/tag588.xml"/><Relationship Id="rId89" Type="http://schemas.openxmlformats.org/officeDocument/2006/relationships/tags" Target="../tags/tag593.xml"/><Relationship Id="rId112" Type="http://schemas.openxmlformats.org/officeDocument/2006/relationships/tags" Target="../tags/tag616.xml"/><Relationship Id="rId133" Type="http://schemas.openxmlformats.org/officeDocument/2006/relationships/tags" Target="../tags/tag637.xml"/><Relationship Id="rId138" Type="http://schemas.openxmlformats.org/officeDocument/2006/relationships/tags" Target="../tags/tag642.xml"/><Relationship Id="rId16" Type="http://schemas.openxmlformats.org/officeDocument/2006/relationships/tags" Target="../tags/tag520.xml"/><Relationship Id="rId107" Type="http://schemas.openxmlformats.org/officeDocument/2006/relationships/tags" Target="../tags/tag611.xml"/><Relationship Id="rId11" Type="http://schemas.openxmlformats.org/officeDocument/2006/relationships/tags" Target="../tags/tag515.xml"/><Relationship Id="rId32" Type="http://schemas.openxmlformats.org/officeDocument/2006/relationships/tags" Target="../tags/tag536.xml"/><Relationship Id="rId37" Type="http://schemas.openxmlformats.org/officeDocument/2006/relationships/tags" Target="../tags/tag541.xml"/><Relationship Id="rId53" Type="http://schemas.openxmlformats.org/officeDocument/2006/relationships/tags" Target="../tags/tag557.xml"/><Relationship Id="rId58" Type="http://schemas.openxmlformats.org/officeDocument/2006/relationships/tags" Target="../tags/tag562.xml"/><Relationship Id="rId74" Type="http://schemas.openxmlformats.org/officeDocument/2006/relationships/tags" Target="../tags/tag578.xml"/><Relationship Id="rId79" Type="http://schemas.openxmlformats.org/officeDocument/2006/relationships/tags" Target="../tags/tag583.xml"/><Relationship Id="rId102" Type="http://schemas.openxmlformats.org/officeDocument/2006/relationships/tags" Target="../tags/tag606.xml"/><Relationship Id="rId123" Type="http://schemas.openxmlformats.org/officeDocument/2006/relationships/tags" Target="../tags/tag627.xml"/><Relationship Id="rId128" Type="http://schemas.openxmlformats.org/officeDocument/2006/relationships/tags" Target="../tags/tag632.xml"/><Relationship Id="rId144" Type="http://schemas.openxmlformats.org/officeDocument/2006/relationships/tags" Target="../tags/tag648.xml"/><Relationship Id="rId149" Type="http://schemas.openxmlformats.org/officeDocument/2006/relationships/tags" Target="../tags/tag653.xml"/><Relationship Id="rId5" Type="http://schemas.openxmlformats.org/officeDocument/2006/relationships/tags" Target="../tags/tag509.xml"/><Relationship Id="rId90" Type="http://schemas.openxmlformats.org/officeDocument/2006/relationships/tags" Target="../tags/tag594.xml"/><Relationship Id="rId95" Type="http://schemas.openxmlformats.org/officeDocument/2006/relationships/tags" Target="../tags/tag599.xml"/><Relationship Id="rId22" Type="http://schemas.openxmlformats.org/officeDocument/2006/relationships/tags" Target="../tags/tag526.xml"/><Relationship Id="rId27" Type="http://schemas.openxmlformats.org/officeDocument/2006/relationships/tags" Target="../tags/tag531.xml"/><Relationship Id="rId43" Type="http://schemas.openxmlformats.org/officeDocument/2006/relationships/tags" Target="../tags/tag547.xml"/><Relationship Id="rId48" Type="http://schemas.openxmlformats.org/officeDocument/2006/relationships/tags" Target="../tags/tag552.xml"/><Relationship Id="rId64" Type="http://schemas.openxmlformats.org/officeDocument/2006/relationships/tags" Target="../tags/tag568.xml"/><Relationship Id="rId69" Type="http://schemas.openxmlformats.org/officeDocument/2006/relationships/tags" Target="../tags/tag573.xml"/><Relationship Id="rId113" Type="http://schemas.openxmlformats.org/officeDocument/2006/relationships/tags" Target="../tags/tag617.xml"/><Relationship Id="rId118" Type="http://schemas.openxmlformats.org/officeDocument/2006/relationships/tags" Target="../tags/tag622.xml"/><Relationship Id="rId134" Type="http://schemas.openxmlformats.org/officeDocument/2006/relationships/tags" Target="../tags/tag638.xml"/><Relationship Id="rId139" Type="http://schemas.openxmlformats.org/officeDocument/2006/relationships/tags" Target="../tags/tag643.xml"/><Relationship Id="rId80" Type="http://schemas.openxmlformats.org/officeDocument/2006/relationships/tags" Target="../tags/tag584.xml"/><Relationship Id="rId85" Type="http://schemas.openxmlformats.org/officeDocument/2006/relationships/tags" Target="../tags/tag589.xml"/><Relationship Id="rId150" Type="http://schemas.openxmlformats.org/officeDocument/2006/relationships/tags" Target="../tags/tag654.xml"/><Relationship Id="rId12" Type="http://schemas.openxmlformats.org/officeDocument/2006/relationships/tags" Target="../tags/tag516.xml"/><Relationship Id="rId17" Type="http://schemas.openxmlformats.org/officeDocument/2006/relationships/tags" Target="../tags/tag521.xml"/><Relationship Id="rId25" Type="http://schemas.openxmlformats.org/officeDocument/2006/relationships/tags" Target="../tags/tag529.xml"/><Relationship Id="rId33" Type="http://schemas.openxmlformats.org/officeDocument/2006/relationships/tags" Target="../tags/tag537.xml"/><Relationship Id="rId38" Type="http://schemas.openxmlformats.org/officeDocument/2006/relationships/tags" Target="../tags/tag542.xml"/><Relationship Id="rId46" Type="http://schemas.openxmlformats.org/officeDocument/2006/relationships/tags" Target="../tags/tag550.xml"/><Relationship Id="rId59" Type="http://schemas.openxmlformats.org/officeDocument/2006/relationships/tags" Target="../tags/tag563.xml"/><Relationship Id="rId67" Type="http://schemas.openxmlformats.org/officeDocument/2006/relationships/tags" Target="../tags/tag571.xml"/><Relationship Id="rId103" Type="http://schemas.openxmlformats.org/officeDocument/2006/relationships/tags" Target="../tags/tag607.xml"/><Relationship Id="rId108" Type="http://schemas.openxmlformats.org/officeDocument/2006/relationships/tags" Target="../tags/tag612.xml"/><Relationship Id="rId116" Type="http://schemas.openxmlformats.org/officeDocument/2006/relationships/tags" Target="../tags/tag620.xml"/><Relationship Id="rId124" Type="http://schemas.openxmlformats.org/officeDocument/2006/relationships/tags" Target="../tags/tag628.xml"/><Relationship Id="rId129" Type="http://schemas.openxmlformats.org/officeDocument/2006/relationships/tags" Target="../tags/tag633.xml"/><Relationship Id="rId137" Type="http://schemas.openxmlformats.org/officeDocument/2006/relationships/tags" Target="../tags/tag641.xml"/><Relationship Id="rId20" Type="http://schemas.openxmlformats.org/officeDocument/2006/relationships/tags" Target="../tags/tag524.xml"/><Relationship Id="rId41" Type="http://schemas.openxmlformats.org/officeDocument/2006/relationships/tags" Target="../tags/tag545.xml"/><Relationship Id="rId54" Type="http://schemas.openxmlformats.org/officeDocument/2006/relationships/tags" Target="../tags/tag558.xml"/><Relationship Id="rId62" Type="http://schemas.openxmlformats.org/officeDocument/2006/relationships/tags" Target="../tags/tag566.xml"/><Relationship Id="rId70" Type="http://schemas.openxmlformats.org/officeDocument/2006/relationships/tags" Target="../tags/tag574.xml"/><Relationship Id="rId75" Type="http://schemas.openxmlformats.org/officeDocument/2006/relationships/tags" Target="../tags/tag579.xml"/><Relationship Id="rId83" Type="http://schemas.openxmlformats.org/officeDocument/2006/relationships/tags" Target="../tags/tag587.xml"/><Relationship Id="rId88" Type="http://schemas.openxmlformats.org/officeDocument/2006/relationships/tags" Target="../tags/tag592.xml"/><Relationship Id="rId91" Type="http://schemas.openxmlformats.org/officeDocument/2006/relationships/tags" Target="../tags/tag595.xml"/><Relationship Id="rId96" Type="http://schemas.openxmlformats.org/officeDocument/2006/relationships/tags" Target="../tags/tag600.xml"/><Relationship Id="rId111" Type="http://schemas.openxmlformats.org/officeDocument/2006/relationships/tags" Target="../tags/tag615.xml"/><Relationship Id="rId132" Type="http://schemas.openxmlformats.org/officeDocument/2006/relationships/tags" Target="../tags/tag636.xml"/><Relationship Id="rId140" Type="http://schemas.openxmlformats.org/officeDocument/2006/relationships/tags" Target="../tags/tag644.xml"/><Relationship Id="rId145" Type="http://schemas.openxmlformats.org/officeDocument/2006/relationships/tags" Target="../tags/tag649.xml"/><Relationship Id="rId153" Type="http://schemas.openxmlformats.org/officeDocument/2006/relationships/notesSlide" Target="../notesSlides/notesSlide4.xml"/><Relationship Id="rId1" Type="http://schemas.openxmlformats.org/officeDocument/2006/relationships/tags" Target="../tags/tag505.xml"/><Relationship Id="rId6" Type="http://schemas.openxmlformats.org/officeDocument/2006/relationships/tags" Target="../tags/tag510.xml"/><Relationship Id="rId15" Type="http://schemas.openxmlformats.org/officeDocument/2006/relationships/tags" Target="../tags/tag519.xml"/><Relationship Id="rId23" Type="http://schemas.openxmlformats.org/officeDocument/2006/relationships/tags" Target="../tags/tag527.xml"/><Relationship Id="rId28" Type="http://schemas.openxmlformats.org/officeDocument/2006/relationships/tags" Target="../tags/tag532.xml"/><Relationship Id="rId36" Type="http://schemas.openxmlformats.org/officeDocument/2006/relationships/tags" Target="../tags/tag540.xml"/><Relationship Id="rId49" Type="http://schemas.openxmlformats.org/officeDocument/2006/relationships/tags" Target="../tags/tag553.xml"/><Relationship Id="rId57" Type="http://schemas.openxmlformats.org/officeDocument/2006/relationships/tags" Target="../tags/tag561.xml"/><Relationship Id="rId106" Type="http://schemas.openxmlformats.org/officeDocument/2006/relationships/tags" Target="../tags/tag610.xml"/><Relationship Id="rId114" Type="http://schemas.openxmlformats.org/officeDocument/2006/relationships/tags" Target="../tags/tag618.xml"/><Relationship Id="rId119" Type="http://schemas.openxmlformats.org/officeDocument/2006/relationships/tags" Target="../tags/tag623.xml"/><Relationship Id="rId127" Type="http://schemas.openxmlformats.org/officeDocument/2006/relationships/tags" Target="../tags/tag631.xml"/><Relationship Id="rId10" Type="http://schemas.openxmlformats.org/officeDocument/2006/relationships/tags" Target="../tags/tag514.xml"/><Relationship Id="rId31" Type="http://schemas.openxmlformats.org/officeDocument/2006/relationships/tags" Target="../tags/tag535.xml"/><Relationship Id="rId44" Type="http://schemas.openxmlformats.org/officeDocument/2006/relationships/tags" Target="../tags/tag548.xml"/><Relationship Id="rId52" Type="http://schemas.openxmlformats.org/officeDocument/2006/relationships/tags" Target="../tags/tag556.xml"/><Relationship Id="rId60" Type="http://schemas.openxmlformats.org/officeDocument/2006/relationships/tags" Target="../tags/tag564.xml"/><Relationship Id="rId65" Type="http://schemas.openxmlformats.org/officeDocument/2006/relationships/tags" Target="../tags/tag569.xml"/><Relationship Id="rId73" Type="http://schemas.openxmlformats.org/officeDocument/2006/relationships/tags" Target="../tags/tag577.xml"/><Relationship Id="rId78" Type="http://schemas.openxmlformats.org/officeDocument/2006/relationships/tags" Target="../tags/tag582.xml"/><Relationship Id="rId81" Type="http://schemas.openxmlformats.org/officeDocument/2006/relationships/tags" Target="../tags/tag585.xml"/><Relationship Id="rId86" Type="http://schemas.openxmlformats.org/officeDocument/2006/relationships/tags" Target="../tags/tag590.xml"/><Relationship Id="rId94" Type="http://schemas.openxmlformats.org/officeDocument/2006/relationships/tags" Target="../tags/tag598.xml"/><Relationship Id="rId99" Type="http://schemas.openxmlformats.org/officeDocument/2006/relationships/tags" Target="../tags/tag603.xml"/><Relationship Id="rId101" Type="http://schemas.openxmlformats.org/officeDocument/2006/relationships/tags" Target="../tags/tag605.xml"/><Relationship Id="rId122" Type="http://schemas.openxmlformats.org/officeDocument/2006/relationships/tags" Target="../tags/tag626.xml"/><Relationship Id="rId130" Type="http://schemas.openxmlformats.org/officeDocument/2006/relationships/tags" Target="../tags/tag634.xml"/><Relationship Id="rId135" Type="http://schemas.openxmlformats.org/officeDocument/2006/relationships/tags" Target="../tags/tag639.xml"/><Relationship Id="rId143" Type="http://schemas.openxmlformats.org/officeDocument/2006/relationships/tags" Target="../tags/tag647.xml"/><Relationship Id="rId148" Type="http://schemas.openxmlformats.org/officeDocument/2006/relationships/tags" Target="../tags/tag652.xml"/><Relationship Id="rId151" Type="http://schemas.openxmlformats.org/officeDocument/2006/relationships/tags" Target="../tags/tag655.xml"/><Relationship Id="rId4" Type="http://schemas.openxmlformats.org/officeDocument/2006/relationships/tags" Target="../tags/tag508.xml"/><Relationship Id="rId9" Type="http://schemas.openxmlformats.org/officeDocument/2006/relationships/tags" Target="../tags/tag513.xml"/><Relationship Id="rId13" Type="http://schemas.openxmlformats.org/officeDocument/2006/relationships/tags" Target="../tags/tag517.xml"/><Relationship Id="rId18" Type="http://schemas.openxmlformats.org/officeDocument/2006/relationships/tags" Target="../tags/tag522.xml"/><Relationship Id="rId39" Type="http://schemas.openxmlformats.org/officeDocument/2006/relationships/tags" Target="../tags/tag543.xml"/><Relationship Id="rId109" Type="http://schemas.openxmlformats.org/officeDocument/2006/relationships/tags" Target="../tags/tag613.xml"/><Relationship Id="rId34" Type="http://schemas.openxmlformats.org/officeDocument/2006/relationships/tags" Target="../tags/tag538.xml"/><Relationship Id="rId50" Type="http://schemas.openxmlformats.org/officeDocument/2006/relationships/tags" Target="../tags/tag554.xml"/><Relationship Id="rId55" Type="http://schemas.openxmlformats.org/officeDocument/2006/relationships/tags" Target="../tags/tag559.xml"/><Relationship Id="rId76" Type="http://schemas.openxmlformats.org/officeDocument/2006/relationships/tags" Target="../tags/tag580.xml"/><Relationship Id="rId97" Type="http://schemas.openxmlformats.org/officeDocument/2006/relationships/tags" Target="../tags/tag601.xml"/><Relationship Id="rId104" Type="http://schemas.openxmlformats.org/officeDocument/2006/relationships/tags" Target="../tags/tag608.xml"/><Relationship Id="rId120" Type="http://schemas.openxmlformats.org/officeDocument/2006/relationships/tags" Target="../tags/tag624.xml"/><Relationship Id="rId125" Type="http://schemas.openxmlformats.org/officeDocument/2006/relationships/tags" Target="../tags/tag629.xml"/><Relationship Id="rId141" Type="http://schemas.openxmlformats.org/officeDocument/2006/relationships/tags" Target="../tags/tag645.xml"/><Relationship Id="rId146" Type="http://schemas.openxmlformats.org/officeDocument/2006/relationships/tags" Target="../tags/tag650.xml"/><Relationship Id="rId7" Type="http://schemas.openxmlformats.org/officeDocument/2006/relationships/tags" Target="../tags/tag511.xml"/><Relationship Id="rId71" Type="http://schemas.openxmlformats.org/officeDocument/2006/relationships/tags" Target="../tags/tag575.xml"/><Relationship Id="rId92" Type="http://schemas.openxmlformats.org/officeDocument/2006/relationships/tags" Target="../tags/tag596.xml"/><Relationship Id="rId2" Type="http://schemas.openxmlformats.org/officeDocument/2006/relationships/tags" Target="../tags/tag506.xml"/><Relationship Id="rId29" Type="http://schemas.openxmlformats.org/officeDocument/2006/relationships/tags" Target="../tags/tag533.xml"/><Relationship Id="rId24" Type="http://schemas.openxmlformats.org/officeDocument/2006/relationships/tags" Target="../tags/tag528.xml"/><Relationship Id="rId40" Type="http://schemas.openxmlformats.org/officeDocument/2006/relationships/tags" Target="../tags/tag544.xml"/><Relationship Id="rId45" Type="http://schemas.openxmlformats.org/officeDocument/2006/relationships/tags" Target="../tags/tag549.xml"/><Relationship Id="rId66" Type="http://schemas.openxmlformats.org/officeDocument/2006/relationships/tags" Target="../tags/tag570.xml"/><Relationship Id="rId87" Type="http://schemas.openxmlformats.org/officeDocument/2006/relationships/tags" Target="../tags/tag591.xml"/><Relationship Id="rId110" Type="http://schemas.openxmlformats.org/officeDocument/2006/relationships/tags" Target="../tags/tag614.xml"/><Relationship Id="rId115" Type="http://schemas.openxmlformats.org/officeDocument/2006/relationships/tags" Target="../tags/tag619.xml"/><Relationship Id="rId131" Type="http://schemas.openxmlformats.org/officeDocument/2006/relationships/tags" Target="../tags/tag635.xml"/><Relationship Id="rId136" Type="http://schemas.openxmlformats.org/officeDocument/2006/relationships/tags" Target="../tags/tag640.xml"/><Relationship Id="rId61" Type="http://schemas.openxmlformats.org/officeDocument/2006/relationships/tags" Target="../tags/tag565.xml"/><Relationship Id="rId82" Type="http://schemas.openxmlformats.org/officeDocument/2006/relationships/tags" Target="../tags/tag586.xml"/><Relationship Id="rId152" Type="http://schemas.openxmlformats.org/officeDocument/2006/relationships/slideLayout" Target="../slideLayouts/slideLayout2.xml"/><Relationship Id="rId19" Type="http://schemas.openxmlformats.org/officeDocument/2006/relationships/tags" Target="../tags/tag523.xml"/><Relationship Id="rId14" Type="http://schemas.openxmlformats.org/officeDocument/2006/relationships/tags" Target="../tags/tag518.xml"/><Relationship Id="rId30" Type="http://schemas.openxmlformats.org/officeDocument/2006/relationships/tags" Target="../tags/tag534.xml"/><Relationship Id="rId35" Type="http://schemas.openxmlformats.org/officeDocument/2006/relationships/tags" Target="../tags/tag539.xml"/><Relationship Id="rId56" Type="http://schemas.openxmlformats.org/officeDocument/2006/relationships/tags" Target="../tags/tag560.xml"/><Relationship Id="rId77" Type="http://schemas.openxmlformats.org/officeDocument/2006/relationships/tags" Target="../tags/tag581.xml"/><Relationship Id="rId100" Type="http://schemas.openxmlformats.org/officeDocument/2006/relationships/tags" Target="../tags/tag604.xml"/><Relationship Id="rId105" Type="http://schemas.openxmlformats.org/officeDocument/2006/relationships/tags" Target="../tags/tag609.xml"/><Relationship Id="rId126" Type="http://schemas.openxmlformats.org/officeDocument/2006/relationships/tags" Target="../tags/tag630.xml"/><Relationship Id="rId147" Type="http://schemas.openxmlformats.org/officeDocument/2006/relationships/tags" Target="../tags/tag651.xml"/><Relationship Id="rId8" Type="http://schemas.openxmlformats.org/officeDocument/2006/relationships/tags" Target="../tags/tag512.xml"/><Relationship Id="rId51" Type="http://schemas.openxmlformats.org/officeDocument/2006/relationships/tags" Target="../tags/tag555.xml"/><Relationship Id="rId72" Type="http://schemas.openxmlformats.org/officeDocument/2006/relationships/tags" Target="../tags/tag576.xml"/><Relationship Id="rId93" Type="http://schemas.openxmlformats.org/officeDocument/2006/relationships/tags" Target="../tags/tag597.xml"/><Relationship Id="rId98" Type="http://schemas.openxmlformats.org/officeDocument/2006/relationships/tags" Target="../tags/tag602.xml"/><Relationship Id="rId121" Type="http://schemas.openxmlformats.org/officeDocument/2006/relationships/tags" Target="../tags/tag625.xml"/><Relationship Id="rId142" Type="http://schemas.openxmlformats.org/officeDocument/2006/relationships/tags" Target="../tags/tag646.xml"/><Relationship Id="rId3" Type="http://schemas.openxmlformats.org/officeDocument/2006/relationships/tags" Target="../tags/tag50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772.xml"/><Relationship Id="rId21" Type="http://schemas.openxmlformats.org/officeDocument/2006/relationships/tags" Target="../tags/tag676.xml"/><Relationship Id="rId42" Type="http://schemas.openxmlformats.org/officeDocument/2006/relationships/tags" Target="../tags/tag697.xml"/><Relationship Id="rId63" Type="http://schemas.openxmlformats.org/officeDocument/2006/relationships/tags" Target="../tags/tag718.xml"/><Relationship Id="rId84" Type="http://schemas.openxmlformats.org/officeDocument/2006/relationships/tags" Target="../tags/tag739.xml"/><Relationship Id="rId138" Type="http://schemas.openxmlformats.org/officeDocument/2006/relationships/tags" Target="../tags/tag793.xml"/><Relationship Id="rId159" Type="http://schemas.openxmlformats.org/officeDocument/2006/relationships/tags" Target="../tags/tag814.xml"/><Relationship Id="rId170" Type="http://schemas.openxmlformats.org/officeDocument/2006/relationships/tags" Target="../tags/tag825.xml"/><Relationship Id="rId191" Type="http://schemas.openxmlformats.org/officeDocument/2006/relationships/tags" Target="../tags/tag846.xml"/><Relationship Id="rId205" Type="http://schemas.openxmlformats.org/officeDocument/2006/relationships/tags" Target="../tags/tag860.xml"/><Relationship Id="rId226" Type="http://schemas.openxmlformats.org/officeDocument/2006/relationships/slideLayout" Target="../slideLayouts/slideLayout2.xml"/><Relationship Id="rId107" Type="http://schemas.openxmlformats.org/officeDocument/2006/relationships/tags" Target="../tags/tag762.xml"/><Relationship Id="rId11" Type="http://schemas.openxmlformats.org/officeDocument/2006/relationships/tags" Target="../tags/tag666.xml"/><Relationship Id="rId32" Type="http://schemas.openxmlformats.org/officeDocument/2006/relationships/tags" Target="../tags/tag687.xml"/><Relationship Id="rId53" Type="http://schemas.openxmlformats.org/officeDocument/2006/relationships/tags" Target="../tags/tag708.xml"/><Relationship Id="rId74" Type="http://schemas.openxmlformats.org/officeDocument/2006/relationships/tags" Target="../tags/tag729.xml"/><Relationship Id="rId128" Type="http://schemas.openxmlformats.org/officeDocument/2006/relationships/tags" Target="../tags/tag783.xml"/><Relationship Id="rId149" Type="http://schemas.openxmlformats.org/officeDocument/2006/relationships/tags" Target="../tags/tag804.xml"/><Relationship Id="rId5" Type="http://schemas.openxmlformats.org/officeDocument/2006/relationships/tags" Target="../tags/tag660.xml"/><Relationship Id="rId95" Type="http://schemas.openxmlformats.org/officeDocument/2006/relationships/tags" Target="../tags/tag750.xml"/><Relationship Id="rId160" Type="http://schemas.openxmlformats.org/officeDocument/2006/relationships/tags" Target="../tags/tag815.xml"/><Relationship Id="rId181" Type="http://schemas.openxmlformats.org/officeDocument/2006/relationships/tags" Target="../tags/tag836.xml"/><Relationship Id="rId216" Type="http://schemas.openxmlformats.org/officeDocument/2006/relationships/tags" Target="../tags/tag871.xml"/><Relationship Id="rId211" Type="http://schemas.openxmlformats.org/officeDocument/2006/relationships/tags" Target="../tags/tag866.xml"/><Relationship Id="rId22" Type="http://schemas.openxmlformats.org/officeDocument/2006/relationships/tags" Target="../tags/tag677.xml"/><Relationship Id="rId27" Type="http://schemas.openxmlformats.org/officeDocument/2006/relationships/tags" Target="../tags/tag682.xml"/><Relationship Id="rId43" Type="http://schemas.openxmlformats.org/officeDocument/2006/relationships/tags" Target="../tags/tag698.xml"/><Relationship Id="rId48" Type="http://schemas.openxmlformats.org/officeDocument/2006/relationships/tags" Target="../tags/tag703.xml"/><Relationship Id="rId64" Type="http://schemas.openxmlformats.org/officeDocument/2006/relationships/tags" Target="../tags/tag719.xml"/><Relationship Id="rId69" Type="http://schemas.openxmlformats.org/officeDocument/2006/relationships/tags" Target="../tags/tag724.xml"/><Relationship Id="rId113" Type="http://schemas.openxmlformats.org/officeDocument/2006/relationships/tags" Target="../tags/tag768.xml"/><Relationship Id="rId118" Type="http://schemas.openxmlformats.org/officeDocument/2006/relationships/tags" Target="../tags/tag773.xml"/><Relationship Id="rId134" Type="http://schemas.openxmlformats.org/officeDocument/2006/relationships/tags" Target="../tags/tag789.xml"/><Relationship Id="rId139" Type="http://schemas.openxmlformats.org/officeDocument/2006/relationships/tags" Target="../tags/tag794.xml"/><Relationship Id="rId80" Type="http://schemas.openxmlformats.org/officeDocument/2006/relationships/tags" Target="../tags/tag735.xml"/><Relationship Id="rId85" Type="http://schemas.openxmlformats.org/officeDocument/2006/relationships/tags" Target="../tags/tag740.xml"/><Relationship Id="rId150" Type="http://schemas.openxmlformats.org/officeDocument/2006/relationships/tags" Target="../tags/tag805.xml"/><Relationship Id="rId155" Type="http://schemas.openxmlformats.org/officeDocument/2006/relationships/tags" Target="../tags/tag810.xml"/><Relationship Id="rId171" Type="http://schemas.openxmlformats.org/officeDocument/2006/relationships/tags" Target="../tags/tag826.xml"/><Relationship Id="rId176" Type="http://schemas.openxmlformats.org/officeDocument/2006/relationships/tags" Target="../tags/tag831.xml"/><Relationship Id="rId192" Type="http://schemas.openxmlformats.org/officeDocument/2006/relationships/tags" Target="../tags/tag847.xml"/><Relationship Id="rId197" Type="http://schemas.openxmlformats.org/officeDocument/2006/relationships/tags" Target="../tags/tag852.xml"/><Relationship Id="rId206" Type="http://schemas.openxmlformats.org/officeDocument/2006/relationships/tags" Target="../tags/tag861.xml"/><Relationship Id="rId227" Type="http://schemas.openxmlformats.org/officeDocument/2006/relationships/notesSlide" Target="../notesSlides/notesSlide5.xml"/><Relationship Id="rId201" Type="http://schemas.openxmlformats.org/officeDocument/2006/relationships/tags" Target="../tags/tag856.xml"/><Relationship Id="rId222" Type="http://schemas.openxmlformats.org/officeDocument/2006/relationships/tags" Target="../tags/tag877.xml"/><Relationship Id="rId12" Type="http://schemas.openxmlformats.org/officeDocument/2006/relationships/tags" Target="../tags/tag667.xml"/><Relationship Id="rId17" Type="http://schemas.openxmlformats.org/officeDocument/2006/relationships/tags" Target="../tags/tag672.xml"/><Relationship Id="rId33" Type="http://schemas.openxmlformats.org/officeDocument/2006/relationships/tags" Target="../tags/tag688.xml"/><Relationship Id="rId38" Type="http://schemas.openxmlformats.org/officeDocument/2006/relationships/tags" Target="../tags/tag693.xml"/><Relationship Id="rId59" Type="http://schemas.openxmlformats.org/officeDocument/2006/relationships/tags" Target="../tags/tag714.xml"/><Relationship Id="rId103" Type="http://schemas.openxmlformats.org/officeDocument/2006/relationships/tags" Target="../tags/tag758.xml"/><Relationship Id="rId108" Type="http://schemas.openxmlformats.org/officeDocument/2006/relationships/tags" Target="../tags/tag763.xml"/><Relationship Id="rId124" Type="http://schemas.openxmlformats.org/officeDocument/2006/relationships/tags" Target="../tags/tag779.xml"/><Relationship Id="rId129" Type="http://schemas.openxmlformats.org/officeDocument/2006/relationships/tags" Target="../tags/tag784.xml"/><Relationship Id="rId54" Type="http://schemas.openxmlformats.org/officeDocument/2006/relationships/tags" Target="../tags/tag709.xml"/><Relationship Id="rId70" Type="http://schemas.openxmlformats.org/officeDocument/2006/relationships/tags" Target="../tags/tag725.xml"/><Relationship Id="rId75" Type="http://schemas.openxmlformats.org/officeDocument/2006/relationships/tags" Target="../tags/tag730.xml"/><Relationship Id="rId91" Type="http://schemas.openxmlformats.org/officeDocument/2006/relationships/tags" Target="../tags/tag746.xml"/><Relationship Id="rId96" Type="http://schemas.openxmlformats.org/officeDocument/2006/relationships/tags" Target="../tags/tag751.xml"/><Relationship Id="rId140" Type="http://schemas.openxmlformats.org/officeDocument/2006/relationships/tags" Target="../tags/tag795.xml"/><Relationship Id="rId145" Type="http://schemas.openxmlformats.org/officeDocument/2006/relationships/tags" Target="../tags/tag800.xml"/><Relationship Id="rId161" Type="http://schemas.openxmlformats.org/officeDocument/2006/relationships/tags" Target="../tags/tag816.xml"/><Relationship Id="rId166" Type="http://schemas.openxmlformats.org/officeDocument/2006/relationships/tags" Target="../tags/tag821.xml"/><Relationship Id="rId182" Type="http://schemas.openxmlformats.org/officeDocument/2006/relationships/tags" Target="../tags/tag837.xml"/><Relationship Id="rId187" Type="http://schemas.openxmlformats.org/officeDocument/2006/relationships/tags" Target="../tags/tag842.xml"/><Relationship Id="rId217" Type="http://schemas.openxmlformats.org/officeDocument/2006/relationships/tags" Target="../tags/tag872.xml"/><Relationship Id="rId1" Type="http://schemas.openxmlformats.org/officeDocument/2006/relationships/tags" Target="../tags/tag656.xml"/><Relationship Id="rId6" Type="http://schemas.openxmlformats.org/officeDocument/2006/relationships/tags" Target="../tags/tag661.xml"/><Relationship Id="rId212" Type="http://schemas.openxmlformats.org/officeDocument/2006/relationships/tags" Target="../tags/tag867.xml"/><Relationship Id="rId23" Type="http://schemas.openxmlformats.org/officeDocument/2006/relationships/tags" Target="../tags/tag678.xml"/><Relationship Id="rId28" Type="http://schemas.openxmlformats.org/officeDocument/2006/relationships/tags" Target="../tags/tag683.xml"/><Relationship Id="rId49" Type="http://schemas.openxmlformats.org/officeDocument/2006/relationships/tags" Target="../tags/tag704.xml"/><Relationship Id="rId114" Type="http://schemas.openxmlformats.org/officeDocument/2006/relationships/tags" Target="../tags/tag769.xml"/><Relationship Id="rId119" Type="http://schemas.openxmlformats.org/officeDocument/2006/relationships/tags" Target="../tags/tag774.xml"/><Relationship Id="rId44" Type="http://schemas.openxmlformats.org/officeDocument/2006/relationships/tags" Target="../tags/tag699.xml"/><Relationship Id="rId60" Type="http://schemas.openxmlformats.org/officeDocument/2006/relationships/tags" Target="../tags/tag715.xml"/><Relationship Id="rId65" Type="http://schemas.openxmlformats.org/officeDocument/2006/relationships/tags" Target="../tags/tag720.xml"/><Relationship Id="rId81" Type="http://schemas.openxmlformats.org/officeDocument/2006/relationships/tags" Target="../tags/tag736.xml"/><Relationship Id="rId86" Type="http://schemas.openxmlformats.org/officeDocument/2006/relationships/tags" Target="../tags/tag741.xml"/><Relationship Id="rId130" Type="http://schemas.openxmlformats.org/officeDocument/2006/relationships/tags" Target="../tags/tag785.xml"/><Relationship Id="rId135" Type="http://schemas.openxmlformats.org/officeDocument/2006/relationships/tags" Target="../tags/tag790.xml"/><Relationship Id="rId151" Type="http://schemas.openxmlformats.org/officeDocument/2006/relationships/tags" Target="../tags/tag806.xml"/><Relationship Id="rId156" Type="http://schemas.openxmlformats.org/officeDocument/2006/relationships/tags" Target="../tags/tag811.xml"/><Relationship Id="rId177" Type="http://schemas.openxmlformats.org/officeDocument/2006/relationships/tags" Target="../tags/tag832.xml"/><Relationship Id="rId198" Type="http://schemas.openxmlformats.org/officeDocument/2006/relationships/tags" Target="../tags/tag853.xml"/><Relationship Id="rId172" Type="http://schemas.openxmlformats.org/officeDocument/2006/relationships/tags" Target="../tags/tag827.xml"/><Relationship Id="rId193" Type="http://schemas.openxmlformats.org/officeDocument/2006/relationships/tags" Target="../tags/tag848.xml"/><Relationship Id="rId202" Type="http://schemas.openxmlformats.org/officeDocument/2006/relationships/tags" Target="../tags/tag857.xml"/><Relationship Id="rId207" Type="http://schemas.openxmlformats.org/officeDocument/2006/relationships/tags" Target="../tags/tag862.xml"/><Relationship Id="rId223" Type="http://schemas.openxmlformats.org/officeDocument/2006/relationships/tags" Target="../tags/tag878.xml"/><Relationship Id="rId13" Type="http://schemas.openxmlformats.org/officeDocument/2006/relationships/tags" Target="../tags/tag668.xml"/><Relationship Id="rId18" Type="http://schemas.openxmlformats.org/officeDocument/2006/relationships/tags" Target="../tags/tag673.xml"/><Relationship Id="rId39" Type="http://schemas.openxmlformats.org/officeDocument/2006/relationships/tags" Target="../tags/tag694.xml"/><Relationship Id="rId109" Type="http://schemas.openxmlformats.org/officeDocument/2006/relationships/tags" Target="../tags/tag764.xml"/><Relationship Id="rId34" Type="http://schemas.openxmlformats.org/officeDocument/2006/relationships/tags" Target="../tags/tag689.xml"/><Relationship Id="rId50" Type="http://schemas.openxmlformats.org/officeDocument/2006/relationships/tags" Target="../tags/tag705.xml"/><Relationship Id="rId55" Type="http://schemas.openxmlformats.org/officeDocument/2006/relationships/tags" Target="../tags/tag710.xml"/><Relationship Id="rId76" Type="http://schemas.openxmlformats.org/officeDocument/2006/relationships/tags" Target="../tags/tag731.xml"/><Relationship Id="rId97" Type="http://schemas.openxmlformats.org/officeDocument/2006/relationships/tags" Target="../tags/tag752.xml"/><Relationship Id="rId104" Type="http://schemas.openxmlformats.org/officeDocument/2006/relationships/tags" Target="../tags/tag759.xml"/><Relationship Id="rId120" Type="http://schemas.openxmlformats.org/officeDocument/2006/relationships/tags" Target="../tags/tag775.xml"/><Relationship Id="rId125" Type="http://schemas.openxmlformats.org/officeDocument/2006/relationships/tags" Target="../tags/tag780.xml"/><Relationship Id="rId141" Type="http://schemas.openxmlformats.org/officeDocument/2006/relationships/tags" Target="../tags/tag796.xml"/><Relationship Id="rId146" Type="http://schemas.openxmlformats.org/officeDocument/2006/relationships/tags" Target="../tags/tag801.xml"/><Relationship Id="rId167" Type="http://schemas.openxmlformats.org/officeDocument/2006/relationships/tags" Target="../tags/tag822.xml"/><Relationship Id="rId188" Type="http://schemas.openxmlformats.org/officeDocument/2006/relationships/tags" Target="../tags/tag843.xml"/><Relationship Id="rId7" Type="http://schemas.openxmlformats.org/officeDocument/2006/relationships/tags" Target="../tags/tag662.xml"/><Relationship Id="rId71" Type="http://schemas.openxmlformats.org/officeDocument/2006/relationships/tags" Target="../tags/tag726.xml"/><Relationship Id="rId92" Type="http://schemas.openxmlformats.org/officeDocument/2006/relationships/tags" Target="../tags/tag747.xml"/><Relationship Id="rId162" Type="http://schemas.openxmlformats.org/officeDocument/2006/relationships/tags" Target="../tags/tag817.xml"/><Relationship Id="rId183" Type="http://schemas.openxmlformats.org/officeDocument/2006/relationships/tags" Target="../tags/tag838.xml"/><Relationship Id="rId213" Type="http://schemas.openxmlformats.org/officeDocument/2006/relationships/tags" Target="../tags/tag868.xml"/><Relationship Id="rId218" Type="http://schemas.openxmlformats.org/officeDocument/2006/relationships/tags" Target="../tags/tag873.xml"/><Relationship Id="rId2" Type="http://schemas.openxmlformats.org/officeDocument/2006/relationships/tags" Target="../tags/tag657.xml"/><Relationship Id="rId29" Type="http://schemas.openxmlformats.org/officeDocument/2006/relationships/tags" Target="../tags/tag684.xml"/><Relationship Id="rId24" Type="http://schemas.openxmlformats.org/officeDocument/2006/relationships/tags" Target="../tags/tag679.xml"/><Relationship Id="rId40" Type="http://schemas.openxmlformats.org/officeDocument/2006/relationships/tags" Target="../tags/tag695.xml"/><Relationship Id="rId45" Type="http://schemas.openxmlformats.org/officeDocument/2006/relationships/tags" Target="../tags/tag700.xml"/><Relationship Id="rId66" Type="http://schemas.openxmlformats.org/officeDocument/2006/relationships/tags" Target="../tags/tag721.xml"/><Relationship Id="rId87" Type="http://schemas.openxmlformats.org/officeDocument/2006/relationships/tags" Target="../tags/tag742.xml"/><Relationship Id="rId110" Type="http://schemas.openxmlformats.org/officeDocument/2006/relationships/tags" Target="../tags/tag765.xml"/><Relationship Id="rId115" Type="http://schemas.openxmlformats.org/officeDocument/2006/relationships/tags" Target="../tags/tag770.xml"/><Relationship Id="rId131" Type="http://schemas.openxmlformats.org/officeDocument/2006/relationships/tags" Target="../tags/tag786.xml"/><Relationship Id="rId136" Type="http://schemas.openxmlformats.org/officeDocument/2006/relationships/tags" Target="../tags/tag791.xml"/><Relationship Id="rId157" Type="http://schemas.openxmlformats.org/officeDocument/2006/relationships/tags" Target="../tags/tag812.xml"/><Relationship Id="rId178" Type="http://schemas.openxmlformats.org/officeDocument/2006/relationships/tags" Target="../tags/tag833.xml"/><Relationship Id="rId61" Type="http://schemas.openxmlformats.org/officeDocument/2006/relationships/tags" Target="../tags/tag716.xml"/><Relationship Id="rId82" Type="http://schemas.openxmlformats.org/officeDocument/2006/relationships/tags" Target="../tags/tag737.xml"/><Relationship Id="rId152" Type="http://schemas.openxmlformats.org/officeDocument/2006/relationships/tags" Target="../tags/tag807.xml"/><Relationship Id="rId173" Type="http://schemas.openxmlformats.org/officeDocument/2006/relationships/tags" Target="../tags/tag828.xml"/><Relationship Id="rId194" Type="http://schemas.openxmlformats.org/officeDocument/2006/relationships/tags" Target="../tags/tag849.xml"/><Relationship Id="rId199" Type="http://schemas.openxmlformats.org/officeDocument/2006/relationships/tags" Target="../tags/tag854.xml"/><Relationship Id="rId203" Type="http://schemas.openxmlformats.org/officeDocument/2006/relationships/tags" Target="../tags/tag858.xml"/><Relationship Id="rId208" Type="http://schemas.openxmlformats.org/officeDocument/2006/relationships/tags" Target="../tags/tag863.xml"/><Relationship Id="rId19" Type="http://schemas.openxmlformats.org/officeDocument/2006/relationships/tags" Target="../tags/tag674.xml"/><Relationship Id="rId224" Type="http://schemas.openxmlformats.org/officeDocument/2006/relationships/tags" Target="../tags/tag879.xml"/><Relationship Id="rId14" Type="http://schemas.openxmlformats.org/officeDocument/2006/relationships/tags" Target="../tags/tag669.xml"/><Relationship Id="rId30" Type="http://schemas.openxmlformats.org/officeDocument/2006/relationships/tags" Target="../tags/tag685.xml"/><Relationship Id="rId35" Type="http://schemas.openxmlformats.org/officeDocument/2006/relationships/tags" Target="../tags/tag690.xml"/><Relationship Id="rId56" Type="http://schemas.openxmlformats.org/officeDocument/2006/relationships/tags" Target="../tags/tag711.xml"/><Relationship Id="rId77" Type="http://schemas.openxmlformats.org/officeDocument/2006/relationships/tags" Target="../tags/tag732.xml"/><Relationship Id="rId100" Type="http://schemas.openxmlformats.org/officeDocument/2006/relationships/tags" Target="../tags/tag755.xml"/><Relationship Id="rId105" Type="http://schemas.openxmlformats.org/officeDocument/2006/relationships/tags" Target="../tags/tag760.xml"/><Relationship Id="rId126" Type="http://schemas.openxmlformats.org/officeDocument/2006/relationships/tags" Target="../tags/tag781.xml"/><Relationship Id="rId147" Type="http://schemas.openxmlformats.org/officeDocument/2006/relationships/tags" Target="../tags/tag802.xml"/><Relationship Id="rId168" Type="http://schemas.openxmlformats.org/officeDocument/2006/relationships/tags" Target="../tags/tag823.xml"/><Relationship Id="rId8" Type="http://schemas.openxmlformats.org/officeDocument/2006/relationships/tags" Target="../tags/tag663.xml"/><Relationship Id="rId51" Type="http://schemas.openxmlformats.org/officeDocument/2006/relationships/tags" Target="../tags/tag706.xml"/><Relationship Id="rId72" Type="http://schemas.openxmlformats.org/officeDocument/2006/relationships/tags" Target="../tags/tag727.xml"/><Relationship Id="rId93" Type="http://schemas.openxmlformats.org/officeDocument/2006/relationships/tags" Target="../tags/tag748.xml"/><Relationship Id="rId98" Type="http://schemas.openxmlformats.org/officeDocument/2006/relationships/tags" Target="../tags/tag753.xml"/><Relationship Id="rId121" Type="http://schemas.openxmlformats.org/officeDocument/2006/relationships/tags" Target="../tags/tag776.xml"/><Relationship Id="rId142" Type="http://schemas.openxmlformats.org/officeDocument/2006/relationships/tags" Target="../tags/tag797.xml"/><Relationship Id="rId163" Type="http://schemas.openxmlformats.org/officeDocument/2006/relationships/tags" Target="../tags/tag818.xml"/><Relationship Id="rId184" Type="http://schemas.openxmlformats.org/officeDocument/2006/relationships/tags" Target="../tags/tag839.xml"/><Relationship Id="rId189" Type="http://schemas.openxmlformats.org/officeDocument/2006/relationships/tags" Target="../tags/tag844.xml"/><Relationship Id="rId219" Type="http://schemas.openxmlformats.org/officeDocument/2006/relationships/tags" Target="../tags/tag874.xml"/><Relationship Id="rId3" Type="http://schemas.openxmlformats.org/officeDocument/2006/relationships/tags" Target="../tags/tag658.xml"/><Relationship Id="rId214" Type="http://schemas.openxmlformats.org/officeDocument/2006/relationships/tags" Target="../tags/tag869.xml"/><Relationship Id="rId25" Type="http://schemas.openxmlformats.org/officeDocument/2006/relationships/tags" Target="../tags/tag680.xml"/><Relationship Id="rId46" Type="http://schemas.openxmlformats.org/officeDocument/2006/relationships/tags" Target="../tags/tag701.xml"/><Relationship Id="rId67" Type="http://schemas.openxmlformats.org/officeDocument/2006/relationships/tags" Target="../tags/tag722.xml"/><Relationship Id="rId116" Type="http://schemas.openxmlformats.org/officeDocument/2006/relationships/tags" Target="../tags/tag771.xml"/><Relationship Id="rId137" Type="http://schemas.openxmlformats.org/officeDocument/2006/relationships/tags" Target="../tags/tag792.xml"/><Relationship Id="rId158" Type="http://schemas.openxmlformats.org/officeDocument/2006/relationships/tags" Target="../tags/tag813.xml"/><Relationship Id="rId20" Type="http://schemas.openxmlformats.org/officeDocument/2006/relationships/tags" Target="../tags/tag675.xml"/><Relationship Id="rId41" Type="http://schemas.openxmlformats.org/officeDocument/2006/relationships/tags" Target="../tags/tag696.xml"/><Relationship Id="rId62" Type="http://schemas.openxmlformats.org/officeDocument/2006/relationships/tags" Target="../tags/tag717.xml"/><Relationship Id="rId83" Type="http://schemas.openxmlformats.org/officeDocument/2006/relationships/tags" Target="../tags/tag738.xml"/><Relationship Id="rId88" Type="http://schemas.openxmlformats.org/officeDocument/2006/relationships/tags" Target="../tags/tag743.xml"/><Relationship Id="rId111" Type="http://schemas.openxmlformats.org/officeDocument/2006/relationships/tags" Target="../tags/tag766.xml"/><Relationship Id="rId132" Type="http://schemas.openxmlformats.org/officeDocument/2006/relationships/tags" Target="../tags/tag787.xml"/><Relationship Id="rId153" Type="http://schemas.openxmlformats.org/officeDocument/2006/relationships/tags" Target="../tags/tag808.xml"/><Relationship Id="rId174" Type="http://schemas.openxmlformats.org/officeDocument/2006/relationships/tags" Target="../tags/tag829.xml"/><Relationship Id="rId179" Type="http://schemas.openxmlformats.org/officeDocument/2006/relationships/tags" Target="../tags/tag834.xml"/><Relationship Id="rId195" Type="http://schemas.openxmlformats.org/officeDocument/2006/relationships/tags" Target="../tags/tag850.xml"/><Relationship Id="rId209" Type="http://schemas.openxmlformats.org/officeDocument/2006/relationships/tags" Target="../tags/tag864.xml"/><Relationship Id="rId190" Type="http://schemas.openxmlformats.org/officeDocument/2006/relationships/tags" Target="../tags/tag845.xml"/><Relationship Id="rId204" Type="http://schemas.openxmlformats.org/officeDocument/2006/relationships/tags" Target="../tags/tag859.xml"/><Relationship Id="rId220" Type="http://schemas.openxmlformats.org/officeDocument/2006/relationships/tags" Target="../tags/tag875.xml"/><Relationship Id="rId225" Type="http://schemas.openxmlformats.org/officeDocument/2006/relationships/tags" Target="../tags/tag880.xml"/><Relationship Id="rId15" Type="http://schemas.openxmlformats.org/officeDocument/2006/relationships/tags" Target="../tags/tag670.xml"/><Relationship Id="rId36" Type="http://schemas.openxmlformats.org/officeDocument/2006/relationships/tags" Target="../tags/tag691.xml"/><Relationship Id="rId57" Type="http://schemas.openxmlformats.org/officeDocument/2006/relationships/tags" Target="../tags/tag712.xml"/><Relationship Id="rId106" Type="http://schemas.openxmlformats.org/officeDocument/2006/relationships/tags" Target="../tags/tag761.xml"/><Relationship Id="rId127" Type="http://schemas.openxmlformats.org/officeDocument/2006/relationships/tags" Target="../tags/tag782.xml"/><Relationship Id="rId10" Type="http://schemas.openxmlformats.org/officeDocument/2006/relationships/tags" Target="../tags/tag665.xml"/><Relationship Id="rId31" Type="http://schemas.openxmlformats.org/officeDocument/2006/relationships/tags" Target="../tags/tag686.xml"/><Relationship Id="rId52" Type="http://schemas.openxmlformats.org/officeDocument/2006/relationships/tags" Target="../tags/tag707.xml"/><Relationship Id="rId73" Type="http://schemas.openxmlformats.org/officeDocument/2006/relationships/tags" Target="../tags/tag728.xml"/><Relationship Id="rId78" Type="http://schemas.openxmlformats.org/officeDocument/2006/relationships/tags" Target="../tags/tag733.xml"/><Relationship Id="rId94" Type="http://schemas.openxmlformats.org/officeDocument/2006/relationships/tags" Target="../tags/tag749.xml"/><Relationship Id="rId99" Type="http://schemas.openxmlformats.org/officeDocument/2006/relationships/tags" Target="../tags/tag754.xml"/><Relationship Id="rId101" Type="http://schemas.openxmlformats.org/officeDocument/2006/relationships/tags" Target="../tags/tag756.xml"/><Relationship Id="rId122" Type="http://schemas.openxmlformats.org/officeDocument/2006/relationships/tags" Target="../tags/tag777.xml"/><Relationship Id="rId143" Type="http://schemas.openxmlformats.org/officeDocument/2006/relationships/tags" Target="../tags/tag798.xml"/><Relationship Id="rId148" Type="http://schemas.openxmlformats.org/officeDocument/2006/relationships/tags" Target="../tags/tag803.xml"/><Relationship Id="rId164" Type="http://schemas.openxmlformats.org/officeDocument/2006/relationships/tags" Target="../tags/tag819.xml"/><Relationship Id="rId169" Type="http://schemas.openxmlformats.org/officeDocument/2006/relationships/tags" Target="../tags/tag824.xml"/><Relationship Id="rId185" Type="http://schemas.openxmlformats.org/officeDocument/2006/relationships/tags" Target="../tags/tag840.xml"/><Relationship Id="rId4" Type="http://schemas.openxmlformats.org/officeDocument/2006/relationships/tags" Target="../tags/tag659.xml"/><Relationship Id="rId9" Type="http://schemas.openxmlformats.org/officeDocument/2006/relationships/tags" Target="../tags/tag664.xml"/><Relationship Id="rId180" Type="http://schemas.openxmlformats.org/officeDocument/2006/relationships/tags" Target="../tags/tag835.xml"/><Relationship Id="rId210" Type="http://schemas.openxmlformats.org/officeDocument/2006/relationships/tags" Target="../tags/tag865.xml"/><Relationship Id="rId215" Type="http://schemas.openxmlformats.org/officeDocument/2006/relationships/tags" Target="../tags/tag870.xml"/><Relationship Id="rId26" Type="http://schemas.openxmlformats.org/officeDocument/2006/relationships/tags" Target="../tags/tag681.xml"/><Relationship Id="rId47" Type="http://schemas.openxmlformats.org/officeDocument/2006/relationships/tags" Target="../tags/tag702.xml"/><Relationship Id="rId68" Type="http://schemas.openxmlformats.org/officeDocument/2006/relationships/tags" Target="../tags/tag723.xml"/><Relationship Id="rId89" Type="http://schemas.openxmlformats.org/officeDocument/2006/relationships/tags" Target="../tags/tag744.xml"/><Relationship Id="rId112" Type="http://schemas.openxmlformats.org/officeDocument/2006/relationships/tags" Target="../tags/tag767.xml"/><Relationship Id="rId133" Type="http://schemas.openxmlformats.org/officeDocument/2006/relationships/tags" Target="../tags/tag788.xml"/><Relationship Id="rId154" Type="http://schemas.openxmlformats.org/officeDocument/2006/relationships/tags" Target="../tags/tag809.xml"/><Relationship Id="rId175" Type="http://schemas.openxmlformats.org/officeDocument/2006/relationships/tags" Target="../tags/tag830.xml"/><Relationship Id="rId196" Type="http://schemas.openxmlformats.org/officeDocument/2006/relationships/tags" Target="../tags/tag851.xml"/><Relationship Id="rId200" Type="http://schemas.openxmlformats.org/officeDocument/2006/relationships/tags" Target="../tags/tag855.xml"/><Relationship Id="rId16" Type="http://schemas.openxmlformats.org/officeDocument/2006/relationships/tags" Target="../tags/tag671.xml"/><Relationship Id="rId221" Type="http://schemas.openxmlformats.org/officeDocument/2006/relationships/tags" Target="../tags/tag876.xml"/><Relationship Id="rId37" Type="http://schemas.openxmlformats.org/officeDocument/2006/relationships/tags" Target="../tags/tag692.xml"/><Relationship Id="rId58" Type="http://schemas.openxmlformats.org/officeDocument/2006/relationships/tags" Target="../tags/tag713.xml"/><Relationship Id="rId79" Type="http://schemas.openxmlformats.org/officeDocument/2006/relationships/tags" Target="../tags/tag734.xml"/><Relationship Id="rId102" Type="http://schemas.openxmlformats.org/officeDocument/2006/relationships/tags" Target="../tags/tag757.xml"/><Relationship Id="rId123" Type="http://schemas.openxmlformats.org/officeDocument/2006/relationships/tags" Target="../tags/tag778.xml"/><Relationship Id="rId144" Type="http://schemas.openxmlformats.org/officeDocument/2006/relationships/tags" Target="../tags/tag799.xml"/><Relationship Id="rId90" Type="http://schemas.openxmlformats.org/officeDocument/2006/relationships/tags" Target="../tags/tag745.xml"/><Relationship Id="rId165" Type="http://schemas.openxmlformats.org/officeDocument/2006/relationships/tags" Target="../tags/tag820.xml"/><Relationship Id="rId186" Type="http://schemas.openxmlformats.org/officeDocument/2006/relationships/tags" Target="../tags/tag84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906.xml"/><Relationship Id="rId117" Type="http://schemas.openxmlformats.org/officeDocument/2006/relationships/tags" Target="../tags/tag997.xml"/><Relationship Id="rId21" Type="http://schemas.openxmlformats.org/officeDocument/2006/relationships/tags" Target="../tags/tag901.xml"/><Relationship Id="rId42" Type="http://schemas.openxmlformats.org/officeDocument/2006/relationships/tags" Target="../tags/tag922.xml"/><Relationship Id="rId47" Type="http://schemas.openxmlformats.org/officeDocument/2006/relationships/tags" Target="../tags/tag927.xml"/><Relationship Id="rId63" Type="http://schemas.openxmlformats.org/officeDocument/2006/relationships/tags" Target="../tags/tag943.xml"/><Relationship Id="rId68" Type="http://schemas.openxmlformats.org/officeDocument/2006/relationships/tags" Target="../tags/tag948.xml"/><Relationship Id="rId84" Type="http://schemas.openxmlformats.org/officeDocument/2006/relationships/tags" Target="../tags/tag964.xml"/><Relationship Id="rId89" Type="http://schemas.openxmlformats.org/officeDocument/2006/relationships/tags" Target="../tags/tag969.xml"/><Relationship Id="rId112" Type="http://schemas.openxmlformats.org/officeDocument/2006/relationships/tags" Target="../tags/tag992.xml"/><Relationship Id="rId133" Type="http://schemas.openxmlformats.org/officeDocument/2006/relationships/tags" Target="../tags/tag1013.xml"/><Relationship Id="rId138" Type="http://schemas.openxmlformats.org/officeDocument/2006/relationships/tags" Target="../tags/tag1018.xml"/><Relationship Id="rId154" Type="http://schemas.openxmlformats.org/officeDocument/2006/relationships/tags" Target="../tags/tag1034.xml"/><Relationship Id="rId159" Type="http://schemas.openxmlformats.org/officeDocument/2006/relationships/tags" Target="../tags/tag1039.xml"/><Relationship Id="rId16" Type="http://schemas.openxmlformats.org/officeDocument/2006/relationships/tags" Target="../tags/tag896.xml"/><Relationship Id="rId107" Type="http://schemas.openxmlformats.org/officeDocument/2006/relationships/tags" Target="../tags/tag987.xml"/><Relationship Id="rId11" Type="http://schemas.openxmlformats.org/officeDocument/2006/relationships/tags" Target="../tags/tag891.xml"/><Relationship Id="rId32" Type="http://schemas.openxmlformats.org/officeDocument/2006/relationships/tags" Target="../tags/tag912.xml"/><Relationship Id="rId37" Type="http://schemas.openxmlformats.org/officeDocument/2006/relationships/tags" Target="../tags/tag917.xml"/><Relationship Id="rId53" Type="http://schemas.openxmlformats.org/officeDocument/2006/relationships/tags" Target="../tags/tag933.xml"/><Relationship Id="rId58" Type="http://schemas.openxmlformats.org/officeDocument/2006/relationships/tags" Target="../tags/tag938.xml"/><Relationship Id="rId74" Type="http://schemas.openxmlformats.org/officeDocument/2006/relationships/tags" Target="../tags/tag954.xml"/><Relationship Id="rId79" Type="http://schemas.openxmlformats.org/officeDocument/2006/relationships/tags" Target="../tags/tag959.xml"/><Relationship Id="rId102" Type="http://schemas.openxmlformats.org/officeDocument/2006/relationships/tags" Target="../tags/tag982.xml"/><Relationship Id="rId123" Type="http://schemas.openxmlformats.org/officeDocument/2006/relationships/tags" Target="../tags/tag1003.xml"/><Relationship Id="rId128" Type="http://schemas.openxmlformats.org/officeDocument/2006/relationships/tags" Target="../tags/tag1008.xml"/><Relationship Id="rId144" Type="http://schemas.openxmlformats.org/officeDocument/2006/relationships/tags" Target="../tags/tag1024.xml"/><Relationship Id="rId149" Type="http://schemas.openxmlformats.org/officeDocument/2006/relationships/tags" Target="../tags/tag1029.xml"/><Relationship Id="rId5" Type="http://schemas.openxmlformats.org/officeDocument/2006/relationships/tags" Target="../tags/tag885.xml"/><Relationship Id="rId90" Type="http://schemas.openxmlformats.org/officeDocument/2006/relationships/tags" Target="../tags/tag970.xml"/><Relationship Id="rId95" Type="http://schemas.openxmlformats.org/officeDocument/2006/relationships/tags" Target="../tags/tag975.xml"/><Relationship Id="rId160" Type="http://schemas.openxmlformats.org/officeDocument/2006/relationships/tags" Target="../tags/tag1040.xml"/><Relationship Id="rId165" Type="http://schemas.openxmlformats.org/officeDocument/2006/relationships/tags" Target="../tags/tag1045.xml"/><Relationship Id="rId22" Type="http://schemas.openxmlformats.org/officeDocument/2006/relationships/tags" Target="../tags/tag902.xml"/><Relationship Id="rId27" Type="http://schemas.openxmlformats.org/officeDocument/2006/relationships/tags" Target="../tags/tag907.xml"/><Relationship Id="rId43" Type="http://schemas.openxmlformats.org/officeDocument/2006/relationships/tags" Target="../tags/tag923.xml"/><Relationship Id="rId48" Type="http://schemas.openxmlformats.org/officeDocument/2006/relationships/tags" Target="../tags/tag928.xml"/><Relationship Id="rId64" Type="http://schemas.openxmlformats.org/officeDocument/2006/relationships/tags" Target="../tags/tag944.xml"/><Relationship Id="rId69" Type="http://schemas.openxmlformats.org/officeDocument/2006/relationships/tags" Target="../tags/tag949.xml"/><Relationship Id="rId113" Type="http://schemas.openxmlformats.org/officeDocument/2006/relationships/tags" Target="../tags/tag993.xml"/><Relationship Id="rId118" Type="http://schemas.openxmlformats.org/officeDocument/2006/relationships/tags" Target="../tags/tag998.xml"/><Relationship Id="rId134" Type="http://schemas.openxmlformats.org/officeDocument/2006/relationships/tags" Target="../tags/tag1014.xml"/><Relationship Id="rId139" Type="http://schemas.openxmlformats.org/officeDocument/2006/relationships/tags" Target="../tags/tag1019.xml"/><Relationship Id="rId80" Type="http://schemas.openxmlformats.org/officeDocument/2006/relationships/tags" Target="../tags/tag960.xml"/><Relationship Id="rId85" Type="http://schemas.openxmlformats.org/officeDocument/2006/relationships/tags" Target="../tags/tag965.xml"/><Relationship Id="rId150" Type="http://schemas.openxmlformats.org/officeDocument/2006/relationships/tags" Target="../tags/tag1030.xml"/><Relationship Id="rId155" Type="http://schemas.openxmlformats.org/officeDocument/2006/relationships/tags" Target="../tags/tag1035.xml"/><Relationship Id="rId12" Type="http://schemas.openxmlformats.org/officeDocument/2006/relationships/tags" Target="../tags/tag892.xml"/><Relationship Id="rId17" Type="http://schemas.openxmlformats.org/officeDocument/2006/relationships/tags" Target="../tags/tag897.xml"/><Relationship Id="rId33" Type="http://schemas.openxmlformats.org/officeDocument/2006/relationships/tags" Target="../tags/tag913.xml"/><Relationship Id="rId38" Type="http://schemas.openxmlformats.org/officeDocument/2006/relationships/tags" Target="../tags/tag918.xml"/><Relationship Id="rId59" Type="http://schemas.openxmlformats.org/officeDocument/2006/relationships/tags" Target="../tags/tag939.xml"/><Relationship Id="rId103" Type="http://schemas.openxmlformats.org/officeDocument/2006/relationships/tags" Target="../tags/tag983.xml"/><Relationship Id="rId108" Type="http://schemas.openxmlformats.org/officeDocument/2006/relationships/tags" Target="../tags/tag988.xml"/><Relationship Id="rId124" Type="http://schemas.openxmlformats.org/officeDocument/2006/relationships/tags" Target="../tags/tag1004.xml"/><Relationship Id="rId129" Type="http://schemas.openxmlformats.org/officeDocument/2006/relationships/tags" Target="../tags/tag1009.xml"/><Relationship Id="rId54" Type="http://schemas.openxmlformats.org/officeDocument/2006/relationships/tags" Target="../tags/tag934.xml"/><Relationship Id="rId70" Type="http://schemas.openxmlformats.org/officeDocument/2006/relationships/tags" Target="../tags/tag950.xml"/><Relationship Id="rId75" Type="http://schemas.openxmlformats.org/officeDocument/2006/relationships/tags" Target="../tags/tag955.xml"/><Relationship Id="rId91" Type="http://schemas.openxmlformats.org/officeDocument/2006/relationships/tags" Target="../tags/tag971.xml"/><Relationship Id="rId96" Type="http://schemas.openxmlformats.org/officeDocument/2006/relationships/tags" Target="../tags/tag976.xml"/><Relationship Id="rId140" Type="http://schemas.openxmlformats.org/officeDocument/2006/relationships/tags" Target="../tags/tag1020.xml"/><Relationship Id="rId145" Type="http://schemas.openxmlformats.org/officeDocument/2006/relationships/tags" Target="../tags/tag1025.xml"/><Relationship Id="rId161" Type="http://schemas.openxmlformats.org/officeDocument/2006/relationships/tags" Target="../tags/tag1041.xml"/><Relationship Id="rId166" Type="http://schemas.openxmlformats.org/officeDocument/2006/relationships/tags" Target="../tags/tag1046.xml"/><Relationship Id="rId1" Type="http://schemas.openxmlformats.org/officeDocument/2006/relationships/tags" Target="../tags/tag881.xml"/><Relationship Id="rId6" Type="http://schemas.openxmlformats.org/officeDocument/2006/relationships/tags" Target="../tags/tag886.xml"/><Relationship Id="rId15" Type="http://schemas.openxmlformats.org/officeDocument/2006/relationships/tags" Target="../tags/tag895.xml"/><Relationship Id="rId23" Type="http://schemas.openxmlformats.org/officeDocument/2006/relationships/tags" Target="../tags/tag903.xml"/><Relationship Id="rId28" Type="http://schemas.openxmlformats.org/officeDocument/2006/relationships/tags" Target="../tags/tag908.xml"/><Relationship Id="rId36" Type="http://schemas.openxmlformats.org/officeDocument/2006/relationships/tags" Target="../tags/tag916.xml"/><Relationship Id="rId49" Type="http://schemas.openxmlformats.org/officeDocument/2006/relationships/tags" Target="../tags/tag929.xml"/><Relationship Id="rId57" Type="http://schemas.openxmlformats.org/officeDocument/2006/relationships/tags" Target="../tags/tag937.xml"/><Relationship Id="rId106" Type="http://schemas.openxmlformats.org/officeDocument/2006/relationships/tags" Target="../tags/tag986.xml"/><Relationship Id="rId114" Type="http://schemas.openxmlformats.org/officeDocument/2006/relationships/tags" Target="../tags/tag994.xml"/><Relationship Id="rId119" Type="http://schemas.openxmlformats.org/officeDocument/2006/relationships/tags" Target="../tags/tag999.xml"/><Relationship Id="rId127" Type="http://schemas.openxmlformats.org/officeDocument/2006/relationships/tags" Target="../tags/tag1007.xml"/><Relationship Id="rId10" Type="http://schemas.openxmlformats.org/officeDocument/2006/relationships/tags" Target="../tags/tag890.xml"/><Relationship Id="rId31" Type="http://schemas.openxmlformats.org/officeDocument/2006/relationships/tags" Target="../tags/tag911.xml"/><Relationship Id="rId44" Type="http://schemas.openxmlformats.org/officeDocument/2006/relationships/tags" Target="../tags/tag924.xml"/><Relationship Id="rId52" Type="http://schemas.openxmlformats.org/officeDocument/2006/relationships/tags" Target="../tags/tag932.xml"/><Relationship Id="rId60" Type="http://schemas.openxmlformats.org/officeDocument/2006/relationships/tags" Target="../tags/tag940.xml"/><Relationship Id="rId65" Type="http://schemas.openxmlformats.org/officeDocument/2006/relationships/tags" Target="../tags/tag945.xml"/><Relationship Id="rId73" Type="http://schemas.openxmlformats.org/officeDocument/2006/relationships/tags" Target="../tags/tag953.xml"/><Relationship Id="rId78" Type="http://schemas.openxmlformats.org/officeDocument/2006/relationships/tags" Target="../tags/tag958.xml"/><Relationship Id="rId81" Type="http://schemas.openxmlformats.org/officeDocument/2006/relationships/tags" Target="../tags/tag961.xml"/><Relationship Id="rId86" Type="http://schemas.openxmlformats.org/officeDocument/2006/relationships/tags" Target="../tags/tag966.xml"/><Relationship Id="rId94" Type="http://schemas.openxmlformats.org/officeDocument/2006/relationships/tags" Target="../tags/tag974.xml"/><Relationship Id="rId99" Type="http://schemas.openxmlformats.org/officeDocument/2006/relationships/tags" Target="../tags/tag979.xml"/><Relationship Id="rId101" Type="http://schemas.openxmlformats.org/officeDocument/2006/relationships/tags" Target="../tags/tag981.xml"/><Relationship Id="rId122" Type="http://schemas.openxmlformats.org/officeDocument/2006/relationships/tags" Target="../tags/tag1002.xml"/><Relationship Id="rId130" Type="http://schemas.openxmlformats.org/officeDocument/2006/relationships/tags" Target="../tags/tag1010.xml"/><Relationship Id="rId135" Type="http://schemas.openxmlformats.org/officeDocument/2006/relationships/tags" Target="../tags/tag1015.xml"/><Relationship Id="rId143" Type="http://schemas.openxmlformats.org/officeDocument/2006/relationships/tags" Target="../tags/tag1023.xml"/><Relationship Id="rId148" Type="http://schemas.openxmlformats.org/officeDocument/2006/relationships/tags" Target="../tags/tag1028.xml"/><Relationship Id="rId151" Type="http://schemas.openxmlformats.org/officeDocument/2006/relationships/tags" Target="../tags/tag1031.xml"/><Relationship Id="rId156" Type="http://schemas.openxmlformats.org/officeDocument/2006/relationships/tags" Target="../tags/tag1036.xml"/><Relationship Id="rId164" Type="http://schemas.openxmlformats.org/officeDocument/2006/relationships/tags" Target="../tags/tag1044.xml"/><Relationship Id="rId4" Type="http://schemas.openxmlformats.org/officeDocument/2006/relationships/tags" Target="../tags/tag884.xml"/><Relationship Id="rId9" Type="http://schemas.openxmlformats.org/officeDocument/2006/relationships/tags" Target="../tags/tag889.xml"/><Relationship Id="rId13" Type="http://schemas.openxmlformats.org/officeDocument/2006/relationships/tags" Target="../tags/tag893.xml"/><Relationship Id="rId18" Type="http://schemas.openxmlformats.org/officeDocument/2006/relationships/tags" Target="../tags/tag898.xml"/><Relationship Id="rId39" Type="http://schemas.openxmlformats.org/officeDocument/2006/relationships/tags" Target="../tags/tag919.xml"/><Relationship Id="rId109" Type="http://schemas.openxmlformats.org/officeDocument/2006/relationships/tags" Target="../tags/tag989.xml"/><Relationship Id="rId34" Type="http://schemas.openxmlformats.org/officeDocument/2006/relationships/tags" Target="../tags/tag914.xml"/><Relationship Id="rId50" Type="http://schemas.openxmlformats.org/officeDocument/2006/relationships/tags" Target="../tags/tag930.xml"/><Relationship Id="rId55" Type="http://schemas.openxmlformats.org/officeDocument/2006/relationships/tags" Target="../tags/tag935.xml"/><Relationship Id="rId76" Type="http://schemas.openxmlformats.org/officeDocument/2006/relationships/tags" Target="../tags/tag956.xml"/><Relationship Id="rId97" Type="http://schemas.openxmlformats.org/officeDocument/2006/relationships/tags" Target="../tags/tag977.xml"/><Relationship Id="rId104" Type="http://schemas.openxmlformats.org/officeDocument/2006/relationships/tags" Target="../tags/tag984.xml"/><Relationship Id="rId120" Type="http://schemas.openxmlformats.org/officeDocument/2006/relationships/tags" Target="../tags/tag1000.xml"/><Relationship Id="rId125" Type="http://schemas.openxmlformats.org/officeDocument/2006/relationships/tags" Target="../tags/tag1005.xml"/><Relationship Id="rId141" Type="http://schemas.openxmlformats.org/officeDocument/2006/relationships/tags" Target="../tags/tag1021.xml"/><Relationship Id="rId146" Type="http://schemas.openxmlformats.org/officeDocument/2006/relationships/tags" Target="../tags/tag1026.xml"/><Relationship Id="rId167" Type="http://schemas.openxmlformats.org/officeDocument/2006/relationships/tags" Target="../tags/tag1047.xml"/><Relationship Id="rId7" Type="http://schemas.openxmlformats.org/officeDocument/2006/relationships/tags" Target="../tags/tag887.xml"/><Relationship Id="rId71" Type="http://schemas.openxmlformats.org/officeDocument/2006/relationships/tags" Target="../tags/tag951.xml"/><Relationship Id="rId92" Type="http://schemas.openxmlformats.org/officeDocument/2006/relationships/tags" Target="../tags/tag972.xml"/><Relationship Id="rId162" Type="http://schemas.openxmlformats.org/officeDocument/2006/relationships/tags" Target="../tags/tag1042.xml"/><Relationship Id="rId2" Type="http://schemas.openxmlformats.org/officeDocument/2006/relationships/tags" Target="../tags/tag882.xml"/><Relationship Id="rId29" Type="http://schemas.openxmlformats.org/officeDocument/2006/relationships/tags" Target="../tags/tag909.xml"/><Relationship Id="rId24" Type="http://schemas.openxmlformats.org/officeDocument/2006/relationships/tags" Target="../tags/tag904.xml"/><Relationship Id="rId40" Type="http://schemas.openxmlformats.org/officeDocument/2006/relationships/tags" Target="../tags/tag920.xml"/><Relationship Id="rId45" Type="http://schemas.openxmlformats.org/officeDocument/2006/relationships/tags" Target="../tags/tag925.xml"/><Relationship Id="rId66" Type="http://schemas.openxmlformats.org/officeDocument/2006/relationships/tags" Target="../tags/tag946.xml"/><Relationship Id="rId87" Type="http://schemas.openxmlformats.org/officeDocument/2006/relationships/tags" Target="../tags/tag967.xml"/><Relationship Id="rId110" Type="http://schemas.openxmlformats.org/officeDocument/2006/relationships/tags" Target="../tags/tag990.xml"/><Relationship Id="rId115" Type="http://schemas.openxmlformats.org/officeDocument/2006/relationships/tags" Target="../tags/tag995.xml"/><Relationship Id="rId131" Type="http://schemas.openxmlformats.org/officeDocument/2006/relationships/tags" Target="../tags/tag1011.xml"/><Relationship Id="rId136" Type="http://schemas.openxmlformats.org/officeDocument/2006/relationships/tags" Target="../tags/tag1016.xml"/><Relationship Id="rId157" Type="http://schemas.openxmlformats.org/officeDocument/2006/relationships/tags" Target="../tags/tag1037.xml"/><Relationship Id="rId61" Type="http://schemas.openxmlformats.org/officeDocument/2006/relationships/tags" Target="../tags/tag941.xml"/><Relationship Id="rId82" Type="http://schemas.openxmlformats.org/officeDocument/2006/relationships/tags" Target="../tags/tag962.xml"/><Relationship Id="rId152" Type="http://schemas.openxmlformats.org/officeDocument/2006/relationships/tags" Target="../tags/tag1032.xml"/><Relationship Id="rId19" Type="http://schemas.openxmlformats.org/officeDocument/2006/relationships/tags" Target="../tags/tag899.xml"/><Relationship Id="rId14" Type="http://schemas.openxmlformats.org/officeDocument/2006/relationships/tags" Target="../tags/tag894.xml"/><Relationship Id="rId30" Type="http://schemas.openxmlformats.org/officeDocument/2006/relationships/tags" Target="../tags/tag910.xml"/><Relationship Id="rId35" Type="http://schemas.openxmlformats.org/officeDocument/2006/relationships/tags" Target="../tags/tag915.xml"/><Relationship Id="rId56" Type="http://schemas.openxmlformats.org/officeDocument/2006/relationships/tags" Target="../tags/tag936.xml"/><Relationship Id="rId77" Type="http://schemas.openxmlformats.org/officeDocument/2006/relationships/tags" Target="../tags/tag957.xml"/><Relationship Id="rId100" Type="http://schemas.openxmlformats.org/officeDocument/2006/relationships/tags" Target="../tags/tag980.xml"/><Relationship Id="rId105" Type="http://schemas.openxmlformats.org/officeDocument/2006/relationships/tags" Target="../tags/tag985.xml"/><Relationship Id="rId126" Type="http://schemas.openxmlformats.org/officeDocument/2006/relationships/tags" Target="../tags/tag1006.xml"/><Relationship Id="rId147" Type="http://schemas.openxmlformats.org/officeDocument/2006/relationships/tags" Target="../tags/tag1027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888.xml"/><Relationship Id="rId51" Type="http://schemas.openxmlformats.org/officeDocument/2006/relationships/tags" Target="../tags/tag931.xml"/><Relationship Id="rId72" Type="http://schemas.openxmlformats.org/officeDocument/2006/relationships/tags" Target="../tags/tag952.xml"/><Relationship Id="rId93" Type="http://schemas.openxmlformats.org/officeDocument/2006/relationships/tags" Target="../tags/tag973.xml"/><Relationship Id="rId98" Type="http://schemas.openxmlformats.org/officeDocument/2006/relationships/tags" Target="../tags/tag978.xml"/><Relationship Id="rId121" Type="http://schemas.openxmlformats.org/officeDocument/2006/relationships/tags" Target="../tags/tag1001.xml"/><Relationship Id="rId142" Type="http://schemas.openxmlformats.org/officeDocument/2006/relationships/tags" Target="../tags/tag1022.xml"/><Relationship Id="rId163" Type="http://schemas.openxmlformats.org/officeDocument/2006/relationships/tags" Target="../tags/tag1043.xml"/><Relationship Id="rId3" Type="http://schemas.openxmlformats.org/officeDocument/2006/relationships/tags" Target="../tags/tag883.xml"/><Relationship Id="rId25" Type="http://schemas.openxmlformats.org/officeDocument/2006/relationships/tags" Target="../tags/tag905.xml"/><Relationship Id="rId46" Type="http://schemas.openxmlformats.org/officeDocument/2006/relationships/tags" Target="../tags/tag926.xml"/><Relationship Id="rId67" Type="http://schemas.openxmlformats.org/officeDocument/2006/relationships/tags" Target="../tags/tag947.xml"/><Relationship Id="rId116" Type="http://schemas.openxmlformats.org/officeDocument/2006/relationships/tags" Target="../tags/tag996.xml"/><Relationship Id="rId137" Type="http://schemas.openxmlformats.org/officeDocument/2006/relationships/tags" Target="../tags/tag1017.xml"/><Relationship Id="rId158" Type="http://schemas.openxmlformats.org/officeDocument/2006/relationships/tags" Target="../tags/tag1038.xml"/><Relationship Id="rId20" Type="http://schemas.openxmlformats.org/officeDocument/2006/relationships/tags" Target="../tags/tag900.xml"/><Relationship Id="rId41" Type="http://schemas.openxmlformats.org/officeDocument/2006/relationships/tags" Target="../tags/tag921.xml"/><Relationship Id="rId62" Type="http://schemas.openxmlformats.org/officeDocument/2006/relationships/tags" Target="../tags/tag942.xml"/><Relationship Id="rId83" Type="http://schemas.openxmlformats.org/officeDocument/2006/relationships/tags" Target="../tags/tag963.xml"/><Relationship Id="rId88" Type="http://schemas.openxmlformats.org/officeDocument/2006/relationships/tags" Target="../tags/tag968.xml"/><Relationship Id="rId111" Type="http://schemas.openxmlformats.org/officeDocument/2006/relationships/tags" Target="../tags/tag991.xml"/><Relationship Id="rId132" Type="http://schemas.openxmlformats.org/officeDocument/2006/relationships/tags" Target="../tags/tag1012.xml"/><Relationship Id="rId153" Type="http://schemas.openxmlformats.org/officeDocument/2006/relationships/tags" Target="../tags/tag103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073.xml"/><Relationship Id="rId117" Type="http://schemas.openxmlformats.org/officeDocument/2006/relationships/tags" Target="../tags/tag1164.xml"/><Relationship Id="rId21" Type="http://schemas.openxmlformats.org/officeDocument/2006/relationships/tags" Target="../tags/tag1068.xml"/><Relationship Id="rId42" Type="http://schemas.openxmlformats.org/officeDocument/2006/relationships/tags" Target="../tags/tag1089.xml"/><Relationship Id="rId47" Type="http://schemas.openxmlformats.org/officeDocument/2006/relationships/tags" Target="../tags/tag1094.xml"/><Relationship Id="rId63" Type="http://schemas.openxmlformats.org/officeDocument/2006/relationships/tags" Target="../tags/tag1110.xml"/><Relationship Id="rId68" Type="http://schemas.openxmlformats.org/officeDocument/2006/relationships/tags" Target="../tags/tag1115.xml"/><Relationship Id="rId84" Type="http://schemas.openxmlformats.org/officeDocument/2006/relationships/tags" Target="../tags/tag1131.xml"/><Relationship Id="rId89" Type="http://schemas.openxmlformats.org/officeDocument/2006/relationships/tags" Target="../tags/tag1136.xml"/><Relationship Id="rId112" Type="http://schemas.openxmlformats.org/officeDocument/2006/relationships/tags" Target="../tags/tag1159.xml"/><Relationship Id="rId133" Type="http://schemas.openxmlformats.org/officeDocument/2006/relationships/tags" Target="../tags/tag1180.xml"/><Relationship Id="rId138" Type="http://schemas.openxmlformats.org/officeDocument/2006/relationships/tags" Target="../tags/tag1185.xml"/><Relationship Id="rId154" Type="http://schemas.openxmlformats.org/officeDocument/2006/relationships/tags" Target="../tags/tag1201.xml"/><Relationship Id="rId159" Type="http://schemas.openxmlformats.org/officeDocument/2006/relationships/tags" Target="../tags/tag1206.xml"/><Relationship Id="rId16" Type="http://schemas.openxmlformats.org/officeDocument/2006/relationships/tags" Target="../tags/tag1063.xml"/><Relationship Id="rId107" Type="http://schemas.openxmlformats.org/officeDocument/2006/relationships/tags" Target="../tags/tag1154.xml"/><Relationship Id="rId11" Type="http://schemas.openxmlformats.org/officeDocument/2006/relationships/tags" Target="../tags/tag1058.xml"/><Relationship Id="rId32" Type="http://schemas.openxmlformats.org/officeDocument/2006/relationships/tags" Target="../tags/tag1079.xml"/><Relationship Id="rId37" Type="http://schemas.openxmlformats.org/officeDocument/2006/relationships/tags" Target="../tags/tag1084.xml"/><Relationship Id="rId53" Type="http://schemas.openxmlformats.org/officeDocument/2006/relationships/tags" Target="../tags/tag1100.xml"/><Relationship Id="rId58" Type="http://schemas.openxmlformats.org/officeDocument/2006/relationships/tags" Target="../tags/tag1105.xml"/><Relationship Id="rId74" Type="http://schemas.openxmlformats.org/officeDocument/2006/relationships/tags" Target="../tags/tag1121.xml"/><Relationship Id="rId79" Type="http://schemas.openxmlformats.org/officeDocument/2006/relationships/tags" Target="../tags/tag1126.xml"/><Relationship Id="rId102" Type="http://schemas.openxmlformats.org/officeDocument/2006/relationships/tags" Target="../tags/tag1149.xml"/><Relationship Id="rId123" Type="http://schemas.openxmlformats.org/officeDocument/2006/relationships/tags" Target="../tags/tag1170.xml"/><Relationship Id="rId128" Type="http://schemas.openxmlformats.org/officeDocument/2006/relationships/tags" Target="../tags/tag1175.xml"/><Relationship Id="rId144" Type="http://schemas.openxmlformats.org/officeDocument/2006/relationships/tags" Target="../tags/tag1191.xml"/><Relationship Id="rId149" Type="http://schemas.openxmlformats.org/officeDocument/2006/relationships/tags" Target="../tags/tag1196.xml"/><Relationship Id="rId5" Type="http://schemas.openxmlformats.org/officeDocument/2006/relationships/tags" Target="../tags/tag1052.xml"/><Relationship Id="rId90" Type="http://schemas.openxmlformats.org/officeDocument/2006/relationships/tags" Target="../tags/tag1137.xml"/><Relationship Id="rId95" Type="http://schemas.openxmlformats.org/officeDocument/2006/relationships/tags" Target="../tags/tag1142.xml"/><Relationship Id="rId160" Type="http://schemas.openxmlformats.org/officeDocument/2006/relationships/tags" Target="../tags/tag1207.xml"/><Relationship Id="rId165" Type="http://schemas.openxmlformats.org/officeDocument/2006/relationships/tags" Target="../tags/tag1212.xml"/><Relationship Id="rId22" Type="http://schemas.openxmlformats.org/officeDocument/2006/relationships/tags" Target="../tags/tag1069.xml"/><Relationship Id="rId27" Type="http://schemas.openxmlformats.org/officeDocument/2006/relationships/tags" Target="../tags/tag1074.xml"/><Relationship Id="rId43" Type="http://schemas.openxmlformats.org/officeDocument/2006/relationships/tags" Target="../tags/tag1090.xml"/><Relationship Id="rId48" Type="http://schemas.openxmlformats.org/officeDocument/2006/relationships/tags" Target="../tags/tag1095.xml"/><Relationship Id="rId64" Type="http://schemas.openxmlformats.org/officeDocument/2006/relationships/tags" Target="../tags/tag1111.xml"/><Relationship Id="rId69" Type="http://schemas.openxmlformats.org/officeDocument/2006/relationships/tags" Target="../tags/tag1116.xml"/><Relationship Id="rId113" Type="http://schemas.openxmlformats.org/officeDocument/2006/relationships/tags" Target="../tags/tag1160.xml"/><Relationship Id="rId118" Type="http://schemas.openxmlformats.org/officeDocument/2006/relationships/tags" Target="../tags/tag1165.xml"/><Relationship Id="rId134" Type="http://schemas.openxmlformats.org/officeDocument/2006/relationships/tags" Target="../tags/tag1181.xml"/><Relationship Id="rId139" Type="http://schemas.openxmlformats.org/officeDocument/2006/relationships/tags" Target="../tags/tag1186.xml"/><Relationship Id="rId80" Type="http://schemas.openxmlformats.org/officeDocument/2006/relationships/tags" Target="../tags/tag1127.xml"/><Relationship Id="rId85" Type="http://schemas.openxmlformats.org/officeDocument/2006/relationships/tags" Target="../tags/tag1132.xml"/><Relationship Id="rId150" Type="http://schemas.openxmlformats.org/officeDocument/2006/relationships/tags" Target="../tags/tag1197.xml"/><Relationship Id="rId155" Type="http://schemas.openxmlformats.org/officeDocument/2006/relationships/tags" Target="../tags/tag1202.xml"/><Relationship Id="rId12" Type="http://schemas.openxmlformats.org/officeDocument/2006/relationships/tags" Target="../tags/tag1059.xml"/><Relationship Id="rId17" Type="http://schemas.openxmlformats.org/officeDocument/2006/relationships/tags" Target="../tags/tag1064.xml"/><Relationship Id="rId33" Type="http://schemas.openxmlformats.org/officeDocument/2006/relationships/tags" Target="../tags/tag1080.xml"/><Relationship Id="rId38" Type="http://schemas.openxmlformats.org/officeDocument/2006/relationships/tags" Target="../tags/tag1085.xml"/><Relationship Id="rId59" Type="http://schemas.openxmlformats.org/officeDocument/2006/relationships/tags" Target="../tags/tag1106.xml"/><Relationship Id="rId103" Type="http://schemas.openxmlformats.org/officeDocument/2006/relationships/tags" Target="../tags/tag1150.xml"/><Relationship Id="rId108" Type="http://schemas.openxmlformats.org/officeDocument/2006/relationships/tags" Target="../tags/tag1155.xml"/><Relationship Id="rId124" Type="http://schemas.openxmlformats.org/officeDocument/2006/relationships/tags" Target="../tags/tag1171.xml"/><Relationship Id="rId129" Type="http://schemas.openxmlformats.org/officeDocument/2006/relationships/tags" Target="../tags/tag1176.xml"/><Relationship Id="rId54" Type="http://schemas.openxmlformats.org/officeDocument/2006/relationships/tags" Target="../tags/tag1101.xml"/><Relationship Id="rId70" Type="http://schemas.openxmlformats.org/officeDocument/2006/relationships/tags" Target="../tags/tag1117.xml"/><Relationship Id="rId75" Type="http://schemas.openxmlformats.org/officeDocument/2006/relationships/tags" Target="../tags/tag1122.xml"/><Relationship Id="rId91" Type="http://schemas.openxmlformats.org/officeDocument/2006/relationships/tags" Target="../tags/tag1138.xml"/><Relationship Id="rId96" Type="http://schemas.openxmlformats.org/officeDocument/2006/relationships/tags" Target="../tags/tag1143.xml"/><Relationship Id="rId140" Type="http://schemas.openxmlformats.org/officeDocument/2006/relationships/tags" Target="../tags/tag1187.xml"/><Relationship Id="rId145" Type="http://schemas.openxmlformats.org/officeDocument/2006/relationships/tags" Target="../tags/tag1192.xml"/><Relationship Id="rId161" Type="http://schemas.openxmlformats.org/officeDocument/2006/relationships/tags" Target="../tags/tag1208.xml"/><Relationship Id="rId166" Type="http://schemas.openxmlformats.org/officeDocument/2006/relationships/tags" Target="../tags/tag1213.xml"/><Relationship Id="rId1" Type="http://schemas.openxmlformats.org/officeDocument/2006/relationships/tags" Target="../tags/tag1048.xml"/><Relationship Id="rId6" Type="http://schemas.openxmlformats.org/officeDocument/2006/relationships/tags" Target="../tags/tag1053.xml"/><Relationship Id="rId15" Type="http://schemas.openxmlformats.org/officeDocument/2006/relationships/tags" Target="../tags/tag1062.xml"/><Relationship Id="rId23" Type="http://schemas.openxmlformats.org/officeDocument/2006/relationships/tags" Target="../tags/tag1070.xml"/><Relationship Id="rId28" Type="http://schemas.openxmlformats.org/officeDocument/2006/relationships/tags" Target="../tags/tag1075.xml"/><Relationship Id="rId36" Type="http://schemas.openxmlformats.org/officeDocument/2006/relationships/tags" Target="../tags/tag1083.xml"/><Relationship Id="rId49" Type="http://schemas.openxmlformats.org/officeDocument/2006/relationships/tags" Target="../tags/tag1096.xml"/><Relationship Id="rId57" Type="http://schemas.openxmlformats.org/officeDocument/2006/relationships/tags" Target="../tags/tag1104.xml"/><Relationship Id="rId106" Type="http://schemas.openxmlformats.org/officeDocument/2006/relationships/tags" Target="../tags/tag1153.xml"/><Relationship Id="rId114" Type="http://schemas.openxmlformats.org/officeDocument/2006/relationships/tags" Target="../tags/tag1161.xml"/><Relationship Id="rId119" Type="http://schemas.openxmlformats.org/officeDocument/2006/relationships/tags" Target="../tags/tag1166.xml"/><Relationship Id="rId127" Type="http://schemas.openxmlformats.org/officeDocument/2006/relationships/tags" Target="../tags/tag1174.xml"/><Relationship Id="rId10" Type="http://schemas.openxmlformats.org/officeDocument/2006/relationships/tags" Target="../tags/tag1057.xml"/><Relationship Id="rId31" Type="http://schemas.openxmlformats.org/officeDocument/2006/relationships/tags" Target="../tags/tag1078.xml"/><Relationship Id="rId44" Type="http://schemas.openxmlformats.org/officeDocument/2006/relationships/tags" Target="../tags/tag1091.xml"/><Relationship Id="rId52" Type="http://schemas.openxmlformats.org/officeDocument/2006/relationships/tags" Target="../tags/tag1099.xml"/><Relationship Id="rId60" Type="http://schemas.openxmlformats.org/officeDocument/2006/relationships/tags" Target="../tags/tag1107.xml"/><Relationship Id="rId65" Type="http://schemas.openxmlformats.org/officeDocument/2006/relationships/tags" Target="../tags/tag1112.xml"/><Relationship Id="rId73" Type="http://schemas.openxmlformats.org/officeDocument/2006/relationships/tags" Target="../tags/tag1120.xml"/><Relationship Id="rId78" Type="http://schemas.openxmlformats.org/officeDocument/2006/relationships/tags" Target="../tags/tag1125.xml"/><Relationship Id="rId81" Type="http://schemas.openxmlformats.org/officeDocument/2006/relationships/tags" Target="../tags/tag1128.xml"/><Relationship Id="rId86" Type="http://schemas.openxmlformats.org/officeDocument/2006/relationships/tags" Target="../tags/tag1133.xml"/><Relationship Id="rId94" Type="http://schemas.openxmlformats.org/officeDocument/2006/relationships/tags" Target="../tags/tag1141.xml"/><Relationship Id="rId99" Type="http://schemas.openxmlformats.org/officeDocument/2006/relationships/tags" Target="../tags/tag1146.xml"/><Relationship Id="rId101" Type="http://schemas.openxmlformats.org/officeDocument/2006/relationships/tags" Target="../tags/tag1148.xml"/><Relationship Id="rId122" Type="http://schemas.openxmlformats.org/officeDocument/2006/relationships/tags" Target="../tags/tag1169.xml"/><Relationship Id="rId130" Type="http://schemas.openxmlformats.org/officeDocument/2006/relationships/tags" Target="../tags/tag1177.xml"/><Relationship Id="rId135" Type="http://schemas.openxmlformats.org/officeDocument/2006/relationships/tags" Target="../tags/tag1182.xml"/><Relationship Id="rId143" Type="http://schemas.openxmlformats.org/officeDocument/2006/relationships/tags" Target="../tags/tag1190.xml"/><Relationship Id="rId148" Type="http://schemas.openxmlformats.org/officeDocument/2006/relationships/tags" Target="../tags/tag1195.xml"/><Relationship Id="rId151" Type="http://schemas.openxmlformats.org/officeDocument/2006/relationships/tags" Target="../tags/tag1198.xml"/><Relationship Id="rId156" Type="http://schemas.openxmlformats.org/officeDocument/2006/relationships/tags" Target="../tags/tag1203.xml"/><Relationship Id="rId164" Type="http://schemas.openxmlformats.org/officeDocument/2006/relationships/tags" Target="../tags/tag1211.xml"/><Relationship Id="rId4" Type="http://schemas.openxmlformats.org/officeDocument/2006/relationships/tags" Target="../tags/tag1051.xml"/><Relationship Id="rId9" Type="http://schemas.openxmlformats.org/officeDocument/2006/relationships/tags" Target="../tags/tag1056.xml"/><Relationship Id="rId13" Type="http://schemas.openxmlformats.org/officeDocument/2006/relationships/tags" Target="../tags/tag1060.xml"/><Relationship Id="rId18" Type="http://schemas.openxmlformats.org/officeDocument/2006/relationships/tags" Target="../tags/tag1065.xml"/><Relationship Id="rId39" Type="http://schemas.openxmlformats.org/officeDocument/2006/relationships/tags" Target="../tags/tag1086.xml"/><Relationship Id="rId109" Type="http://schemas.openxmlformats.org/officeDocument/2006/relationships/tags" Target="../tags/tag1156.xml"/><Relationship Id="rId34" Type="http://schemas.openxmlformats.org/officeDocument/2006/relationships/tags" Target="../tags/tag1081.xml"/><Relationship Id="rId50" Type="http://schemas.openxmlformats.org/officeDocument/2006/relationships/tags" Target="../tags/tag1097.xml"/><Relationship Id="rId55" Type="http://schemas.openxmlformats.org/officeDocument/2006/relationships/tags" Target="../tags/tag1102.xml"/><Relationship Id="rId76" Type="http://schemas.openxmlformats.org/officeDocument/2006/relationships/tags" Target="../tags/tag1123.xml"/><Relationship Id="rId97" Type="http://schemas.openxmlformats.org/officeDocument/2006/relationships/tags" Target="../tags/tag1144.xml"/><Relationship Id="rId104" Type="http://schemas.openxmlformats.org/officeDocument/2006/relationships/tags" Target="../tags/tag1151.xml"/><Relationship Id="rId120" Type="http://schemas.openxmlformats.org/officeDocument/2006/relationships/tags" Target="../tags/tag1167.xml"/><Relationship Id="rId125" Type="http://schemas.openxmlformats.org/officeDocument/2006/relationships/tags" Target="../tags/tag1172.xml"/><Relationship Id="rId141" Type="http://schemas.openxmlformats.org/officeDocument/2006/relationships/tags" Target="../tags/tag1188.xml"/><Relationship Id="rId146" Type="http://schemas.openxmlformats.org/officeDocument/2006/relationships/tags" Target="../tags/tag1193.xml"/><Relationship Id="rId167" Type="http://schemas.openxmlformats.org/officeDocument/2006/relationships/tags" Target="../tags/tag1214.xml"/><Relationship Id="rId7" Type="http://schemas.openxmlformats.org/officeDocument/2006/relationships/tags" Target="../tags/tag1054.xml"/><Relationship Id="rId71" Type="http://schemas.openxmlformats.org/officeDocument/2006/relationships/tags" Target="../tags/tag1118.xml"/><Relationship Id="rId92" Type="http://schemas.openxmlformats.org/officeDocument/2006/relationships/tags" Target="../tags/tag1139.xml"/><Relationship Id="rId162" Type="http://schemas.openxmlformats.org/officeDocument/2006/relationships/tags" Target="../tags/tag1209.xml"/><Relationship Id="rId2" Type="http://schemas.openxmlformats.org/officeDocument/2006/relationships/tags" Target="../tags/tag1049.xml"/><Relationship Id="rId29" Type="http://schemas.openxmlformats.org/officeDocument/2006/relationships/tags" Target="../tags/tag1076.xml"/><Relationship Id="rId24" Type="http://schemas.openxmlformats.org/officeDocument/2006/relationships/tags" Target="../tags/tag1071.xml"/><Relationship Id="rId40" Type="http://schemas.openxmlformats.org/officeDocument/2006/relationships/tags" Target="../tags/tag1087.xml"/><Relationship Id="rId45" Type="http://schemas.openxmlformats.org/officeDocument/2006/relationships/tags" Target="../tags/tag1092.xml"/><Relationship Id="rId66" Type="http://schemas.openxmlformats.org/officeDocument/2006/relationships/tags" Target="../tags/tag1113.xml"/><Relationship Id="rId87" Type="http://schemas.openxmlformats.org/officeDocument/2006/relationships/tags" Target="../tags/tag1134.xml"/><Relationship Id="rId110" Type="http://schemas.openxmlformats.org/officeDocument/2006/relationships/tags" Target="../tags/tag1157.xml"/><Relationship Id="rId115" Type="http://schemas.openxmlformats.org/officeDocument/2006/relationships/tags" Target="../tags/tag1162.xml"/><Relationship Id="rId131" Type="http://schemas.openxmlformats.org/officeDocument/2006/relationships/tags" Target="../tags/tag1178.xml"/><Relationship Id="rId136" Type="http://schemas.openxmlformats.org/officeDocument/2006/relationships/tags" Target="../tags/tag1183.xml"/><Relationship Id="rId157" Type="http://schemas.openxmlformats.org/officeDocument/2006/relationships/tags" Target="../tags/tag1204.xml"/><Relationship Id="rId61" Type="http://schemas.openxmlformats.org/officeDocument/2006/relationships/tags" Target="../tags/tag1108.xml"/><Relationship Id="rId82" Type="http://schemas.openxmlformats.org/officeDocument/2006/relationships/tags" Target="../tags/tag1129.xml"/><Relationship Id="rId152" Type="http://schemas.openxmlformats.org/officeDocument/2006/relationships/tags" Target="../tags/tag1199.xml"/><Relationship Id="rId19" Type="http://schemas.openxmlformats.org/officeDocument/2006/relationships/tags" Target="../tags/tag1066.xml"/><Relationship Id="rId14" Type="http://schemas.openxmlformats.org/officeDocument/2006/relationships/tags" Target="../tags/tag1061.xml"/><Relationship Id="rId30" Type="http://schemas.openxmlformats.org/officeDocument/2006/relationships/tags" Target="../tags/tag1077.xml"/><Relationship Id="rId35" Type="http://schemas.openxmlformats.org/officeDocument/2006/relationships/tags" Target="../tags/tag1082.xml"/><Relationship Id="rId56" Type="http://schemas.openxmlformats.org/officeDocument/2006/relationships/tags" Target="../tags/tag1103.xml"/><Relationship Id="rId77" Type="http://schemas.openxmlformats.org/officeDocument/2006/relationships/tags" Target="../tags/tag1124.xml"/><Relationship Id="rId100" Type="http://schemas.openxmlformats.org/officeDocument/2006/relationships/tags" Target="../tags/tag1147.xml"/><Relationship Id="rId105" Type="http://schemas.openxmlformats.org/officeDocument/2006/relationships/tags" Target="../tags/tag1152.xml"/><Relationship Id="rId126" Type="http://schemas.openxmlformats.org/officeDocument/2006/relationships/tags" Target="../tags/tag1173.xml"/><Relationship Id="rId147" Type="http://schemas.openxmlformats.org/officeDocument/2006/relationships/tags" Target="../tags/tag1194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1055.xml"/><Relationship Id="rId51" Type="http://schemas.openxmlformats.org/officeDocument/2006/relationships/tags" Target="../tags/tag1098.xml"/><Relationship Id="rId72" Type="http://schemas.openxmlformats.org/officeDocument/2006/relationships/tags" Target="../tags/tag1119.xml"/><Relationship Id="rId93" Type="http://schemas.openxmlformats.org/officeDocument/2006/relationships/tags" Target="../tags/tag1140.xml"/><Relationship Id="rId98" Type="http://schemas.openxmlformats.org/officeDocument/2006/relationships/tags" Target="../tags/tag1145.xml"/><Relationship Id="rId121" Type="http://schemas.openxmlformats.org/officeDocument/2006/relationships/tags" Target="../tags/tag1168.xml"/><Relationship Id="rId142" Type="http://schemas.openxmlformats.org/officeDocument/2006/relationships/tags" Target="../tags/tag1189.xml"/><Relationship Id="rId163" Type="http://schemas.openxmlformats.org/officeDocument/2006/relationships/tags" Target="../tags/tag1210.xml"/><Relationship Id="rId3" Type="http://schemas.openxmlformats.org/officeDocument/2006/relationships/tags" Target="../tags/tag1050.xml"/><Relationship Id="rId25" Type="http://schemas.openxmlformats.org/officeDocument/2006/relationships/tags" Target="../tags/tag1072.xml"/><Relationship Id="rId46" Type="http://schemas.openxmlformats.org/officeDocument/2006/relationships/tags" Target="../tags/tag1093.xml"/><Relationship Id="rId67" Type="http://schemas.openxmlformats.org/officeDocument/2006/relationships/tags" Target="../tags/tag1114.xml"/><Relationship Id="rId116" Type="http://schemas.openxmlformats.org/officeDocument/2006/relationships/tags" Target="../tags/tag1163.xml"/><Relationship Id="rId137" Type="http://schemas.openxmlformats.org/officeDocument/2006/relationships/tags" Target="../tags/tag1184.xml"/><Relationship Id="rId158" Type="http://schemas.openxmlformats.org/officeDocument/2006/relationships/tags" Target="../tags/tag1205.xml"/><Relationship Id="rId20" Type="http://schemas.openxmlformats.org/officeDocument/2006/relationships/tags" Target="../tags/tag1067.xml"/><Relationship Id="rId41" Type="http://schemas.openxmlformats.org/officeDocument/2006/relationships/tags" Target="../tags/tag1088.xml"/><Relationship Id="rId62" Type="http://schemas.openxmlformats.org/officeDocument/2006/relationships/tags" Target="../tags/tag1109.xml"/><Relationship Id="rId83" Type="http://schemas.openxmlformats.org/officeDocument/2006/relationships/tags" Target="../tags/tag1130.xml"/><Relationship Id="rId88" Type="http://schemas.openxmlformats.org/officeDocument/2006/relationships/tags" Target="../tags/tag1135.xml"/><Relationship Id="rId111" Type="http://schemas.openxmlformats.org/officeDocument/2006/relationships/tags" Target="../tags/tag1158.xml"/><Relationship Id="rId132" Type="http://schemas.openxmlformats.org/officeDocument/2006/relationships/tags" Target="../tags/tag1179.xml"/><Relationship Id="rId153" Type="http://schemas.openxmlformats.org/officeDocument/2006/relationships/tags" Target="../tags/tag120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1240.xml"/><Relationship Id="rId117" Type="http://schemas.openxmlformats.org/officeDocument/2006/relationships/tags" Target="../tags/tag1331.xml"/><Relationship Id="rId21" Type="http://schemas.openxmlformats.org/officeDocument/2006/relationships/tags" Target="../tags/tag1235.xml"/><Relationship Id="rId42" Type="http://schemas.openxmlformats.org/officeDocument/2006/relationships/tags" Target="../tags/tag1256.xml"/><Relationship Id="rId47" Type="http://schemas.openxmlformats.org/officeDocument/2006/relationships/tags" Target="../tags/tag1261.xml"/><Relationship Id="rId63" Type="http://schemas.openxmlformats.org/officeDocument/2006/relationships/tags" Target="../tags/tag1277.xml"/><Relationship Id="rId68" Type="http://schemas.openxmlformats.org/officeDocument/2006/relationships/tags" Target="../tags/tag1282.xml"/><Relationship Id="rId84" Type="http://schemas.openxmlformats.org/officeDocument/2006/relationships/tags" Target="../tags/tag1298.xml"/><Relationship Id="rId89" Type="http://schemas.openxmlformats.org/officeDocument/2006/relationships/tags" Target="../tags/tag1303.xml"/><Relationship Id="rId112" Type="http://schemas.openxmlformats.org/officeDocument/2006/relationships/tags" Target="../tags/tag1326.xml"/><Relationship Id="rId133" Type="http://schemas.openxmlformats.org/officeDocument/2006/relationships/tags" Target="../tags/tag1347.xml"/><Relationship Id="rId138" Type="http://schemas.openxmlformats.org/officeDocument/2006/relationships/tags" Target="../tags/tag1352.xml"/><Relationship Id="rId154" Type="http://schemas.openxmlformats.org/officeDocument/2006/relationships/tags" Target="../tags/tag1368.xml"/><Relationship Id="rId159" Type="http://schemas.openxmlformats.org/officeDocument/2006/relationships/tags" Target="../tags/tag1373.xml"/><Relationship Id="rId16" Type="http://schemas.openxmlformats.org/officeDocument/2006/relationships/tags" Target="../tags/tag1230.xml"/><Relationship Id="rId107" Type="http://schemas.openxmlformats.org/officeDocument/2006/relationships/tags" Target="../tags/tag1321.xml"/><Relationship Id="rId11" Type="http://schemas.openxmlformats.org/officeDocument/2006/relationships/tags" Target="../tags/tag1225.xml"/><Relationship Id="rId32" Type="http://schemas.openxmlformats.org/officeDocument/2006/relationships/tags" Target="../tags/tag1246.xml"/><Relationship Id="rId37" Type="http://schemas.openxmlformats.org/officeDocument/2006/relationships/tags" Target="../tags/tag1251.xml"/><Relationship Id="rId53" Type="http://schemas.openxmlformats.org/officeDocument/2006/relationships/tags" Target="../tags/tag1267.xml"/><Relationship Id="rId58" Type="http://schemas.openxmlformats.org/officeDocument/2006/relationships/tags" Target="../tags/tag1272.xml"/><Relationship Id="rId74" Type="http://schemas.openxmlformats.org/officeDocument/2006/relationships/tags" Target="../tags/tag1288.xml"/><Relationship Id="rId79" Type="http://schemas.openxmlformats.org/officeDocument/2006/relationships/tags" Target="../tags/tag1293.xml"/><Relationship Id="rId102" Type="http://schemas.openxmlformats.org/officeDocument/2006/relationships/tags" Target="../tags/tag1316.xml"/><Relationship Id="rId123" Type="http://schemas.openxmlformats.org/officeDocument/2006/relationships/tags" Target="../tags/tag1337.xml"/><Relationship Id="rId128" Type="http://schemas.openxmlformats.org/officeDocument/2006/relationships/tags" Target="../tags/tag1342.xml"/><Relationship Id="rId144" Type="http://schemas.openxmlformats.org/officeDocument/2006/relationships/tags" Target="../tags/tag1358.xml"/><Relationship Id="rId149" Type="http://schemas.openxmlformats.org/officeDocument/2006/relationships/tags" Target="../tags/tag1363.xml"/><Relationship Id="rId5" Type="http://schemas.openxmlformats.org/officeDocument/2006/relationships/tags" Target="../tags/tag1219.xml"/><Relationship Id="rId90" Type="http://schemas.openxmlformats.org/officeDocument/2006/relationships/tags" Target="../tags/tag1304.xml"/><Relationship Id="rId95" Type="http://schemas.openxmlformats.org/officeDocument/2006/relationships/tags" Target="../tags/tag1309.xml"/><Relationship Id="rId160" Type="http://schemas.openxmlformats.org/officeDocument/2006/relationships/tags" Target="../tags/tag1374.xml"/><Relationship Id="rId165" Type="http://schemas.openxmlformats.org/officeDocument/2006/relationships/tags" Target="../tags/tag1379.xml"/><Relationship Id="rId22" Type="http://schemas.openxmlformats.org/officeDocument/2006/relationships/tags" Target="../tags/tag1236.xml"/><Relationship Id="rId27" Type="http://schemas.openxmlformats.org/officeDocument/2006/relationships/tags" Target="../tags/tag1241.xml"/><Relationship Id="rId43" Type="http://schemas.openxmlformats.org/officeDocument/2006/relationships/tags" Target="../tags/tag1257.xml"/><Relationship Id="rId48" Type="http://schemas.openxmlformats.org/officeDocument/2006/relationships/tags" Target="../tags/tag1262.xml"/><Relationship Id="rId64" Type="http://schemas.openxmlformats.org/officeDocument/2006/relationships/tags" Target="../tags/tag1278.xml"/><Relationship Id="rId69" Type="http://schemas.openxmlformats.org/officeDocument/2006/relationships/tags" Target="../tags/tag1283.xml"/><Relationship Id="rId113" Type="http://schemas.openxmlformats.org/officeDocument/2006/relationships/tags" Target="../tags/tag1327.xml"/><Relationship Id="rId118" Type="http://schemas.openxmlformats.org/officeDocument/2006/relationships/tags" Target="../tags/tag1332.xml"/><Relationship Id="rId134" Type="http://schemas.openxmlformats.org/officeDocument/2006/relationships/tags" Target="../tags/tag1348.xml"/><Relationship Id="rId139" Type="http://schemas.openxmlformats.org/officeDocument/2006/relationships/tags" Target="../tags/tag1353.xml"/><Relationship Id="rId80" Type="http://schemas.openxmlformats.org/officeDocument/2006/relationships/tags" Target="../tags/tag1294.xml"/><Relationship Id="rId85" Type="http://schemas.openxmlformats.org/officeDocument/2006/relationships/tags" Target="../tags/tag1299.xml"/><Relationship Id="rId150" Type="http://schemas.openxmlformats.org/officeDocument/2006/relationships/tags" Target="../tags/tag1364.xml"/><Relationship Id="rId155" Type="http://schemas.openxmlformats.org/officeDocument/2006/relationships/tags" Target="../tags/tag1369.xml"/><Relationship Id="rId12" Type="http://schemas.openxmlformats.org/officeDocument/2006/relationships/tags" Target="../tags/tag1226.xml"/><Relationship Id="rId17" Type="http://schemas.openxmlformats.org/officeDocument/2006/relationships/tags" Target="../tags/tag1231.xml"/><Relationship Id="rId33" Type="http://schemas.openxmlformats.org/officeDocument/2006/relationships/tags" Target="../tags/tag1247.xml"/><Relationship Id="rId38" Type="http://schemas.openxmlformats.org/officeDocument/2006/relationships/tags" Target="../tags/tag1252.xml"/><Relationship Id="rId59" Type="http://schemas.openxmlformats.org/officeDocument/2006/relationships/tags" Target="../tags/tag1273.xml"/><Relationship Id="rId103" Type="http://schemas.openxmlformats.org/officeDocument/2006/relationships/tags" Target="../tags/tag1317.xml"/><Relationship Id="rId108" Type="http://schemas.openxmlformats.org/officeDocument/2006/relationships/tags" Target="../tags/tag1322.xml"/><Relationship Id="rId124" Type="http://schemas.openxmlformats.org/officeDocument/2006/relationships/tags" Target="../tags/tag1338.xml"/><Relationship Id="rId129" Type="http://schemas.openxmlformats.org/officeDocument/2006/relationships/tags" Target="../tags/tag1343.xml"/><Relationship Id="rId54" Type="http://schemas.openxmlformats.org/officeDocument/2006/relationships/tags" Target="../tags/tag1268.xml"/><Relationship Id="rId70" Type="http://schemas.openxmlformats.org/officeDocument/2006/relationships/tags" Target="../tags/tag1284.xml"/><Relationship Id="rId75" Type="http://schemas.openxmlformats.org/officeDocument/2006/relationships/tags" Target="../tags/tag1289.xml"/><Relationship Id="rId91" Type="http://schemas.openxmlformats.org/officeDocument/2006/relationships/tags" Target="../tags/tag1305.xml"/><Relationship Id="rId96" Type="http://schemas.openxmlformats.org/officeDocument/2006/relationships/tags" Target="../tags/tag1310.xml"/><Relationship Id="rId140" Type="http://schemas.openxmlformats.org/officeDocument/2006/relationships/tags" Target="../tags/tag1354.xml"/><Relationship Id="rId145" Type="http://schemas.openxmlformats.org/officeDocument/2006/relationships/tags" Target="../tags/tag1359.xml"/><Relationship Id="rId161" Type="http://schemas.openxmlformats.org/officeDocument/2006/relationships/tags" Target="../tags/tag1375.xml"/><Relationship Id="rId166" Type="http://schemas.openxmlformats.org/officeDocument/2006/relationships/tags" Target="../tags/tag1380.xml"/><Relationship Id="rId1" Type="http://schemas.openxmlformats.org/officeDocument/2006/relationships/tags" Target="../tags/tag1215.xml"/><Relationship Id="rId6" Type="http://schemas.openxmlformats.org/officeDocument/2006/relationships/tags" Target="../tags/tag1220.xml"/><Relationship Id="rId15" Type="http://schemas.openxmlformats.org/officeDocument/2006/relationships/tags" Target="../tags/tag1229.xml"/><Relationship Id="rId23" Type="http://schemas.openxmlformats.org/officeDocument/2006/relationships/tags" Target="../tags/tag1237.xml"/><Relationship Id="rId28" Type="http://schemas.openxmlformats.org/officeDocument/2006/relationships/tags" Target="../tags/tag1242.xml"/><Relationship Id="rId36" Type="http://schemas.openxmlformats.org/officeDocument/2006/relationships/tags" Target="../tags/tag1250.xml"/><Relationship Id="rId49" Type="http://schemas.openxmlformats.org/officeDocument/2006/relationships/tags" Target="../tags/tag1263.xml"/><Relationship Id="rId57" Type="http://schemas.openxmlformats.org/officeDocument/2006/relationships/tags" Target="../tags/tag1271.xml"/><Relationship Id="rId106" Type="http://schemas.openxmlformats.org/officeDocument/2006/relationships/tags" Target="../tags/tag1320.xml"/><Relationship Id="rId114" Type="http://schemas.openxmlformats.org/officeDocument/2006/relationships/tags" Target="../tags/tag1328.xml"/><Relationship Id="rId119" Type="http://schemas.openxmlformats.org/officeDocument/2006/relationships/tags" Target="../tags/tag1333.xml"/><Relationship Id="rId127" Type="http://schemas.openxmlformats.org/officeDocument/2006/relationships/tags" Target="../tags/tag1341.xml"/><Relationship Id="rId10" Type="http://schemas.openxmlformats.org/officeDocument/2006/relationships/tags" Target="../tags/tag1224.xml"/><Relationship Id="rId31" Type="http://schemas.openxmlformats.org/officeDocument/2006/relationships/tags" Target="../tags/tag1245.xml"/><Relationship Id="rId44" Type="http://schemas.openxmlformats.org/officeDocument/2006/relationships/tags" Target="../tags/tag1258.xml"/><Relationship Id="rId52" Type="http://schemas.openxmlformats.org/officeDocument/2006/relationships/tags" Target="../tags/tag1266.xml"/><Relationship Id="rId60" Type="http://schemas.openxmlformats.org/officeDocument/2006/relationships/tags" Target="../tags/tag1274.xml"/><Relationship Id="rId65" Type="http://schemas.openxmlformats.org/officeDocument/2006/relationships/tags" Target="../tags/tag1279.xml"/><Relationship Id="rId73" Type="http://schemas.openxmlformats.org/officeDocument/2006/relationships/tags" Target="../tags/tag1287.xml"/><Relationship Id="rId78" Type="http://schemas.openxmlformats.org/officeDocument/2006/relationships/tags" Target="../tags/tag1292.xml"/><Relationship Id="rId81" Type="http://schemas.openxmlformats.org/officeDocument/2006/relationships/tags" Target="../tags/tag1295.xml"/><Relationship Id="rId86" Type="http://schemas.openxmlformats.org/officeDocument/2006/relationships/tags" Target="../tags/tag1300.xml"/><Relationship Id="rId94" Type="http://schemas.openxmlformats.org/officeDocument/2006/relationships/tags" Target="../tags/tag1308.xml"/><Relationship Id="rId99" Type="http://schemas.openxmlformats.org/officeDocument/2006/relationships/tags" Target="../tags/tag1313.xml"/><Relationship Id="rId101" Type="http://schemas.openxmlformats.org/officeDocument/2006/relationships/tags" Target="../tags/tag1315.xml"/><Relationship Id="rId122" Type="http://schemas.openxmlformats.org/officeDocument/2006/relationships/tags" Target="../tags/tag1336.xml"/><Relationship Id="rId130" Type="http://schemas.openxmlformats.org/officeDocument/2006/relationships/tags" Target="../tags/tag1344.xml"/><Relationship Id="rId135" Type="http://schemas.openxmlformats.org/officeDocument/2006/relationships/tags" Target="../tags/tag1349.xml"/><Relationship Id="rId143" Type="http://schemas.openxmlformats.org/officeDocument/2006/relationships/tags" Target="../tags/tag1357.xml"/><Relationship Id="rId148" Type="http://schemas.openxmlformats.org/officeDocument/2006/relationships/tags" Target="../tags/tag1362.xml"/><Relationship Id="rId151" Type="http://schemas.openxmlformats.org/officeDocument/2006/relationships/tags" Target="../tags/tag1365.xml"/><Relationship Id="rId156" Type="http://schemas.openxmlformats.org/officeDocument/2006/relationships/tags" Target="../tags/tag1370.xml"/><Relationship Id="rId164" Type="http://schemas.openxmlformats.org/officeDocument/2006/relationships/tags" Target="../tags/tag1378.xml"/><Relationship Id="rId4" Type="http://schemas.openxmlformats.org/officeDocument/2006/relationships/tags" Target="../tags/tag1218.xml"/><Relationship Id="rId9" Type="http://schemas.openxmlformats.org/officeDocument/2006/relationships/tags" Target="../tags/tag1223.xml"/><Relationship Id="rId13" Type="http://schemas.openxmlformats.org/officeDocument/2006/relationships/tags" Target="../tags/tag1227.xml"/><Relationship Id="rId18" Type="http://schemas.openxmlformats.org/officeDocument/2006/relationships/tags" Target="../tags/tag1232.xml"/><Relationship Id="rId39" Type="http://schemas.openxmlformats.org/officeDocument/2006/relationships/tags" Target="../tags/tag1253.xml"/><Relationship Id="rId109" Type="http://schemas.openxmlformats.org/officeDocument/2006/relationships/tags" Target="../tags/tag1323.xml"/><Relationship Id="rId34" Type="http://schemas.openxmlformats.org/officeDocument/2006/relationships/tags" Target="../tags/tag1248.xml"/><Relationship Id="rId50" Type="http://schemas.openxmlformats.org/officeDocument/2006/relationships/tags" Target="../tags/tag1264.xml"/><Relationship Id="rId55" Type="http://schemas.openxmlformats.org/officeDocument/2006/relationships/tags" Target="../tags/tag1269.xml"/><Relationship Id="rId76" Type="http://schemas.openxmlformats.org/officeDocument/2006/relationships/tags" Target="../tags/tag1290.xml"/><Relationship Id="rId97" Type="http://schemas.openxmlformats.org/officeDocument/2006/relationships/tags" Target="../tags/tag1311.xml"/><Relationship Id="rId104" Type="http://schemas.openxmlformats.org/officeDocument/2006/relationships/tags" Target="../tags/tag1318.xml"/><Relationship Id="rId120" Type="http://schemas.openxmlformats.org/officeDocument/2006/relationships/tags" Target="../tags/tag1334.xml"/><Relationship Id="rId125" Type="http://schemas.openxmlformats.org/officeDocument/2006/relationships/tags" Target="../tags/tag1339.xml"/><Relationship Id="rId141" Type="http://schemas.openxmlformats.org/officeDocument/2006/relationships/tags" Target="../tags/tag1355.xml"/><Relationship Id="rId146" Type="http://schemas.openxmlformats.org/officeDocument/2006/relationships/tags" Target="../tags/tag1360.xml"/><Relationship Id="rId167" Type="http://schemas.openxmlformats.org/officeDocument/2006/relationships/tags" Target="../tags/tag1381.xml"/><Relationship Id="rId7" Type="http://schemas.openxmlformats.org/officeDocument/2006/relationships/tags" Target="../tags/tag1221.xml"/><Relationship Id="rId71" Type="http://schemas.openxmlformats.org/officeDocument/2006/relationships/tags" Target="../tags/tag1285.xml"/><Relationship Id="rId92" Type="http://schemas.openxmlformats.org/officeDocument/2006/relationships/tags" Target="../tags/tag1306.xml"/><Relationship Id="rId162" Type="http://schemas.openxmlformats.org/officeDocument/2006/relationships/tags" Target="../tags/tag1376.xml"/><Relationship Id="rId2" Type="http://schemas.openxmlformats.org/officeDocument/2006/relationships/tags" Target="../tags/tag1216.xml"/><Relationship Id="rId29" Type="http://schemas.openxmlformats.org/officeDocument/2006/relationships/tags" Target="../tags/tag1243.xml"/><Relationship Id="rId24" Type="http://schemas.openxmlformats.org/officeDocument/2006/relationships/tags" Target="../tags/tag1238.xml"/><Relationship Id="rId40" Type="http://schemas.openxmlformats.org/officeDocument/2006/relationships/tags" Target="../tags/tag1254.xml"/><Relationship Id="rId45" Type="http://schemas.openxmlformats.org/officeDocument/2006/relationships/tags" Target="../tags/tag1259.xml"/><Relationship Id="rId66" Type="http://schemas.openxmlformats.org/officeDocument/2006/relationships/tags" Target="../tags/tag1280.xml"/><Relationship Id="rId87" Type="http://schemas.openxmlformats.org/officeDocument/2006/relationships/tags" Target="../tags/tag1301.xml"/><Relationship Id="rId110" Type="http://schemas.openxmlformats.org/officeDocument/2006/relationships/tags" Target="../tags/tag1324.xml"/><Relationship Id="rId115" Type="http://schemas.openxmlformats.org/officeDocument/2006/relationships/tags" Target="../tags/tag1329.xml"/><Relationship Id="rId131" Type="http://schemas.openxmlformats.org/officeDocument/2006/relationships/tags" Target="../tags/tag1345.xml"/><Relationship Id="rId136" Type="http://schemas.openxmlformats.org/officeDocument/2006/relationships/tags" Target="../tags/tag1350.xml"/><Relationship Id="rId157" Type="http://schemas.openxmlformats.org/officeDocument/2006/relationships/tags" Target="../tags/tag1371.xml"/><Relationship Id="rId61" Type="http://schemas.openxmlformats.org/officeDocument/2006/relationships/tags" Target="../tags/tag1275.xml"/><Relationship Id="rId82" Type="http://schemas.openxmlformats.org/officeDocument/2006/relationships/tags" Target="../tags/tag1296.xml"/><Relationship Id="rId152" Type="http://schemas.openxmlformats.org/officeDocument/2006/relationships/tags" Target="../tags/tag1366.xml"/><Relationship Id="rId19" Type="http://schemas.openxmlformats.org/officeDocument/2006/relationships/tags" Target="../tags/tag1233.xml"/><Relationship Id="rId14" Type="http://schemas.openxmlformats.org/officeDocument/2006/relationships/tags" Target="../tags/tag1228.xml"/><Relationship Id="rId30" Type="http://schemas.openxmlformats.org/officeDocument/2006/relationships/tags" Target="../tags/tag1244.xml"/><Relationship Id="rId35" Type="http://schemas.openxmlformats.org/officeDocument/2006/relationships/tags" Target="../tags/tag1249.xml"/><Relationship Id="rId56" Type="http://schemas.openxmlformats.org/officeDocument/2006/relationships/tags" Target="../tags/tag1270.xml"/><Relationship Id="rId77" Type="http://schemas.openxmlformats.org/officeDocument/2006/relationships/tags" Target="../tags/tag1291.xml"/><Relationship Id="rId100" Type="http://schemas.openxmlformats.org/officeDocument/2006/relationships/tags" Target="../tags/tag1314.xml"/><Relationship Id="rId105" Type="http://schemas.openxmlformats.org/officeDocument/2006/relationships/tags" Target="../tags/tag1319.xml"/><Relationship Id="rId126" Type="http://schemas.openxmlformats.org/officeDocument/2006/relationships/tags" Target="../tags/tag1340.xml"/><Relationship Id="rId147" Type="http://schemas.openxmlformats.org/officeDocument/2006/relationships/tags" Target="../tags/tag1361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1222.xml"/><Relationship Id="rId51" Type="http://schemas.openxmlformats.org/officeDocument/2006/relationships/tags" Target="../tags/tag1265.xml"/><Relationship Id="rId72" Type="http://schemas.openxmlformats.org/officeDocument/2006/relationships/tags" Target="../tags/tag1286.xml"/><Relationship Id="rId93" Type="http://schemas.openxmlformats.org/officeDocument/2006/relationships/tags" Target="../tags/tag1307.xml"/><Relationship Id="rId98" Type="http://schemas.openxmlformats.org/officeDocument/2006/relationships/tags" Target="../tags/tag1312.xml"/><Relationship Id="rId121" Type="http://schemas.openxmlformats.org/officeDocument/2006/relationships/tags" Target="../tags/tag1335.xml"/><Relationship Id="rId142" Type="http://schemas.openxmlformats.org/officeDocument/2006/relationships/tags" Target="../tags/tag1356.xml"/><Relationship Id="rId163" Type="http://schemas.openxmlformats.org/officeDocument/2006/relationships/tags" Target="../tags/tag1377.xml"/><Relationship Id="rId3" Type="http://schemas.openxmlformats.org/officeDocument/2006/relationships/tags" Target="../tags/tag1217.xml"/><Relationship Id="rId25" Type="http://schemas.openxmlformats.org/officeDocument/2006/relationships/tags" Target="../tags/tag1239.xml"/><Relationship Id="rId46" Type="http://schemas.openxmlformats.org/officeDocument/2006/relationships/tags" Target="../tags/tag1260.xml"/><Relationship Id="rId67" Type="http://schemas.openxmlformats.org/officeDocument/2006/relationships/tags" Target="../tags/tag1281.xml"/><Relationship Id="rId116" Type="http://schemas.openxmlformats.org/officeDocument/2006/relationships/tags" Target="../tags/tag1330.xml"/><Relationship Id="rId137" Type="http://schemas.openxmlformats.org/officeDocument/2006/relationships/tags" Target="../tags/tag1351.xml"/><Relationship Id="rId158" Type="http://schemas.openxmlformats.org/officeDocument/2006/relationships/tags" Target="../tags/tag1372.xml"/><Relationship Id="rId20" Type="http://schemas.openxmlformats.org/officeDocument/2006/relationships/tags" Target="../tags/tag1234.xml"/><Relationship Id="rId41" Type="http://schemas.openxmlformats.org/officeDocument/2006/relationships/tags" Target="../tags/tag1255.xml"/><Relationship Id="rId62" Type="http://schemas.openxmlformats.org/officeDocument/2006/relationships/tags" Target="../tags/tag1276.xml"/><Relationship Id="rId83" Type="http://schemas.openxmlformats.org/officeDocument/2006/relationships/tags" Target="../tags/tag1297.xml"/><Relationship Id="rId88" Type="http://schemas.openxmlformats.org/officeDocument/2006/relationships/tags" Target="../tags/tag1302.xml"/><Relationship Id="rId111" Type="http://schemas.openxmlformats.org/officeDocument/2006/relationships/tags" Target="../tags/tag1325.xml"/><Relationship Id="rId132" Type="http://schemas.openxmlformats.org/officeDocument/2006/relationships/tags" Target="../tags/tag1346.xml"/><Relationship Id="rId153" Type="http://schemas.openxmlformats.org/officeDocument/2006/relationships/tags" Target="../tags/tag13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1407.xml"/><Relationship Id="rId21" Type="http://schemas.openxmlformats.org/officeDocument/2006/relationships/tags" Target="../tags/tag1402.xml"/><Relationship Id="rId34" Type="http://schemas.openxmlformats.org/officeDocument/2006/relationships/tags" Target="../tags/tag1415.xml"/><Relationship Id="rId42" Type="http://schemas.openxmlformats.org/officeDocument/2006/relationships/tags" Target="../tags/tag1423.xml"/><Relationship Id="rId47" Type="http://schemas.openxmlformats.org/officeDocument/2006/relationships/tags" Target="../tags/tag1428.xml"/><Relationship Id="rId50" Type="http://schemas.openxmlformats.org/officeDocument/2006/relationships/tags" Target="../tags/tag1431.xml"/><Relationship Id="rId55" Type="http://schemas.openxmlformats.org/officeDocument/2006/relationships/tags" Target="../tags/tag1436.xml"/><Relationship Id="rId63" Type="http://schemas.openxmlformats.org/officeDocument/2006/relationships/tags" Target="../tags/tag1444.xml"/><Relationship Id="rId68" Type="http://schemas.openxmlformats.org/officeDocument/2006/relationships/tags" Target="../tags/tag1449.xml"/><Relationship Id="rId76" Type="http://schemas.openxmlformats.org/officeDocument/2006/relationships/tags" Target="../tags/tag1457.xml"/><Relationship Id="rId84" Type="http://schemas.openxmlformats.org/officeDocument/2006/relationships/tags" Target="../tags/tag1465.xml"/><Relationship Id="rId89" Type="http://schemas.openxmlformats.org/officeDocument/2006/relationships/tags" Target="../tags/tag1470.xml"/><Relationship Id="rId97" Type="http://schemas.openxmlformats.org/officeDocument/2006/relationships/tags" Target="../tags/tag1478.xml"/><Relationship Id="rId7" Type="http://schemas.openxmlformats.org/officeDocument/2006/relationships/tags" Target="../tags/tag1388.xml"/><Relationship Id="rId71" Type="http://schemas.openxmlformats.org/officeDocument/2006/relationships/tags" Target="../tags/tag1452.xml"/><Relationship Id="rId92" Type="http://schemas.openxmlformats.org/officeDocument/2006/relationships/tags" Target="../tags/tag1473.xml"/><Relationship Id="rId2" Type="http://schemas.openxmlformats.org/officeDocument/2006/relationships/tags" Target="../tags/tag1383.xml"/><Relationship Id="rId16" Type="http://schemas.openxmlformats.org/officeDocument/2006/relationships/tags" Target="../tags/tag1397.xml"/><Relationship Id="rId29" Type="http://schemas.openxmlformats.org/officeDocument/2006/relationships/tags" Target="../tags/tag1410.xml"/><Relationship Id="rId11" Type="http://schemas.openxmlformats.org/officeDocument/2006/relationships/tags" Target="../tags/tag1392.xml"/><Relationship Id="rId24" Type="http://schemas.openxmlformats.org/officeDocument/2006/relationships/tags" Target="../tags/tag1405.xml"/><Relationship Id="rId32" Type="http://schemas.openxmlformats.org/officeDocument/2006/relationships/tags" Target="../tags/tag1413.xml"/><Relationship Id="rId37" Type="http://schemas.openxmlformats.org/officeDocument/2006/relationships/tags" Target="../tags/tag1418.xml"/><Relationship Id="rId40" Type="http://schemas.openxmlformats.org/officeDocument/2006/relationships/tags" Target="../tags/tag1421.xml"/><Relationship Id="rId45" Type="http://schemas.openxmlformats.org/officeDocument/2006/relationships/tags" Target="../tags/tag1426.xml"/><Relationship Id="rId53" Type="http://schemas.openxmlformats.org/officeDocument/2006/relationships/tags" Target="../tags/tag1434.xml"/><Relationship Id="rId58" Type="http://schemas.openxmlformats.org/officeDocument/2006/relationships/tags" Target="../tags/tag1439.xml"/><Relationship Id="rId66" Type="http://schemas.openxmlformats.org/officeDocument/2006/relationships/tags" Target="../tags/tag1447.xml"/><Relationship Id="rId74" Type="http://schemas.openxmlformats.org/officeDocument/2006/relationships/tags" Target="../tags/tag1455.xml"/><Relationship Id="rId79" Type="http://schemas.openxmlformats.org/officeDocument/2006/relationships/tags" Target="../tags/tag1460.xml"/><Relationship Id="rId87" Type="http://schemas.openxmlformats.org/officeDocument/2006/relationships/tags" Target="../tags/tag1468.xml"/><Relationship Id="rId5" Type="http://schemas.openxmlformats.org/officeDocument/2006/relationships/tags" Target="../tags/tag1386.xml"/><Relationship Id="rId61" Type="http://schemas.openxmlformats.org/officeDocument/2006/relationships/tags" Target="../tags/tag1442.xml"/><Relationship Id="rId82" Type="http://schemas.openxmlformats.org/officeDocument/2006/relationships/tags" Target="../tags/tag1463.xml"/><Relationship Id="rId90" Type="http://schemas.openxmlformats.org/officeDocument/2006/relationships/tags" Target="../tags/tag1471.xml"/><Relationship Id="rId95" Type="http://schemas.openxmlformats.org/officeDocument/2006/relationships/tags" Target="../tags/tag1476.xml"/><Relationship Id="rId19" Type="http://schemas.openxmlformats.org/officeDocument/2006/relationships/tags" Target="../tags/tag1400.xml"/><Relationship Id="rId14" Type="http://schemas.openxmlformats.org/officeDocument/2006/relationships/tags" Target="../tags/tag1395.xml"/><Relationship Id="rId22" Type="http://schemas.openxmlformats.org/officeDocument/2006/relationships/tags" Target="../tags/tag1403.xml"/><Relationship Id="rId27" Type="http://schemas.openxmlformats.org/officeDocument/2006/relationships/tags" Target="../tags/tag1408.xml"/><Relationship Id="rId30" Type="http://schemas.openxmlformats.org/officeDocument/2006/relationships/tags" Target="../tags/tag1411.xml"/><Relationship Id="rId35" Type="http://schemas.openxmlformats.org/officeDocument/2006/relationships/tags" Target="../tags/tag1416.xml"/><Relationship Id="rId43" Type="http://schemas.openxmlformats.org/officeDocument/2006/relationships/tags" Target="../tags/tag1424.xml"/><Relationship Id="rId48" Type="http://schemas.openxmlformats.org/officeDocument/2006/relationships/tags" Target="../tags/tag1429.xml"/><Relationship Id="rId56" Type="http://schemas.openxmlformats.org/officeDocument/2006/relationships/tags" Target="../tags/tag1437.xml"/><Relationship Id="rId64" Type="http://schemas.openxmlformats.org/officeDocument/2006/relationships/tags" Target="../tags/tag1445.xml"/><Relationship Id="rId69" Type="http://schemas.openxmlformats.org/officeDocument/2006/relationships/tags" Target="../tags/tag1450.xml"/><Relationship Id="rId77" Type="http://schemas.openxmlformats.org/officeDocument/2006/relationships/tags" Target="../tags/tag1458.xml"/><Relationship Id="rId8" Type="http://schemas.openxmlformats.org/officeDocument/2006/relationships/tags" Target="../tags/tag1389.xml"/><Relationship Id="rId51" Type="http://schemas.openxmlformats.org/officeDocument/2006/relationships/tags" Target="../tags/tag1432.xml"/><Relationship Id="rId72" Type="http://schemas.openxmlformats.org/officeDocument/2006/relationships/tags" Target="../tags/tag1453.xml"/><Relationship Id="rId80" Type="http://schemas.openxmlformats.org/officeDocument/2006/relationships/tags" Target="../tags/tag1461.xml"/><Relationship Id="rId85" Type="http://schemas.openxmlformats.org/officeDocument/2006/relationships/tags" Target="../tags/tag1466.xml"/><Relationship Id="rId93" Type="http://schemas.openxmlformats.org/officeDocument/2006/relationships/tags" Target="../tags/tag1474.xml"/><Relationship Id="rId98" Type="http://schemas.openxmlformats.org/officeDocument/2006/relationships/tags" Target="../tags/tag1479.xml"/><Relationship Id="rId3" Type="http://schemas.openxmlformats.org/officeDocument/2006/relationships/tags" Target="../tags/tag1384.xml"/><Relationship Id="rId12" Type="http://schemas.openxmlformats.org/officeDocument/2006/relationships/tags" Target="../tags/tag1393.xml"/><Relationship Id="rId17" Type="http://schemas.openxmlformats.org/officeDocument/2006/relationships/tags" Target="../tags/tag1398.xml"/><Relationship Id="rId25" Type="http://schemas.openxmlformats.org/officeDocument/2006/relationships/tags" Target="../tags/tag1406.xml"/><Relationship Id="rId33" Type="http://schemas.openxmlformats.org/officeDocument/2006/relationships/tags" Target="../tags/tag1414.xml"/><Relationship Id="rId38" Type="http://schemas.openxmlformats.org/officeDocument/2006/relationships/tags" Target="../tags/tag1419.xml"/><Relationship Id="rId46" Type="http://schemas.openxmlformats.org/officeDocument/2006/relationships/tags" Target="../tags/tag1427.xml"/><Relationship Id="rId59" Type="http://schemas.openxmlformats.org/officeDocument/2006/relationships/tags" Target="../tags/tag1440.xml"/><Relationship Id="rId67" Type="http://schemas.openxmlformats.org/officeDocument/2006/relationships/tags" Target="../tags/tag1448.xml"/><Relationship Id="rId20" Type="http://schemas.openxmlformats.org/officeDocument/2006/relationships/tags" Target="../tags/tag1401.xml"/><Relationship Id="rId41" Type="http://schemas.openxmlformats.org/officeDocument/2006/relationships/tags" Target="../tags/tag1422.xml"/><Relationship Id="rId54" Type="http://schemas.openxmlformats.org/officeDocument/2006/relationships/tags" Target="../tags/tag1435.xml"/><Relationship Id="rId62" Type="http://schemas.openxmlformats.org/officeDocument/2006/relationships/tags" Target="../tags/tag1443.xml"/><Relationship Id="rId70" Type="http://schemas.openxmlformats.org/officeDocument/2006/relationships/tags" Target="../tags/tag1451.xml"/><Relationship Id="rId75" Type="http://schemas.openxmlformats.org/officeDocument/2006/relationships/tags" Target="../tags/tag1456.xml"/><Relationship Id="rId83" Type="http://schemas.openxmlformats.org/officeDocument/2006/relationships/tags" Target="../tags/tag1464.xml"/><Relationship Id="rId88" Type="http://schemas.openxmlformats.org/officeDocument/2006/relationships/tags" Target="../tags/tag1469.xml"/><Relationship Id="rId91" Type="http://schemas.openxmlformats.org/officeDocument/2006/relationships/tags" Target="../tags/tag1472.xml"/><Relationship Id="rId96" Type="http://schemas.openxmlformats.org/officeDocument/2006/relationships/tags" Target="../tags/tag1477.xml"/><Relationship Id="rId1" Type="http://schemas.openxmlformats.org/officeDocument/2006/relationships/tags" Target="../tags/tag1382.xml"/><Relationship Id="rId6" Type="http://schemas.openxmlformats.org/officeDocument/2006/relationships/tags" Target="../tags/tag1387.xml"/><Relationship Id="rId15" Type="http://schemas.openxmlformats.org/officeDocument/2006/relationships/tags" Target="../tags/tag1396.xml"/><Relationship Id="rId23" Type="http://schemas.openxmlformats.org/officeDocument/2006/relationships/tags" Target="../tags/tag1404.xml"/><Relationship Id="rId28" Type="http://schemas.openxmlformats.org/officeDocument/2006/relationships/tags" Target="../tags/tag1409.xml"/><Relationship Id="rId36" Type="http://schemas.openxmlformats.org/officeDocument/2006/relationships/tags" Target="../tags/tag1417.xml"/><Relationship Id="rId49" Type="http://schemas.openxmlformats.org/officeDocument/2006/relationships/tags" Target="../tags/tag1430.xml"/><Relationship Id="rId57" Type="http://schemas.openxmlformats.org/officeDocument/2006/relationships/tags" Target="../tags/tag1438.xml"/><Relationship Id="rId10" Type="http://schemas.openxmlformats.org/officeDocument/2006/relationships/tags" Target="../tags/tag1391.xml"/><Relationship Id="rId31" Type="http://schemas.openxmlformats.org/officeDocument/2006/relationships/tags" Target="../tags/tag1412.xml"/><Relationship Id="rId44" Type="http://schemas.openxmlformats.org/officeDocument/2006/relationships/tags" Target="../tags/tag1425.xml"/><Relationship Id="rId52" Type="http://schemas.openxmlformats.org/officeDocument/2006/relationships/tags" Target="../tags/tag1433.xml"/><Relationship Id="rId60" Type="http://schemas.openxmlformats.org/officeDocument/2006/relationships/tags" Target="../tags/tag1441.xml"/><Relationship Id="rId65" Type="http://schemas.openxmlformats.org/officeDocument/2006/relationships/tags" Target="../tags/tag1446.xml"/><Relationship Id="rId73" Type="http://schemas.openxmlformats.org/officeDocument/2006/relationships/tags" Target="../tags/tag1454.xml"/><Relationship Id="rId78" Type="http://schemas.openxmlformats.org/officeDocument/2006/relationships/tags" Target="../tags/tag1459.xml"/><Relationship Id="rId81" Type="http://schemas.openxmlformats.org/officeDocument/2006/relationships/tags" Target="../tags/tag1462.xml"/><Relationship Id="rId86" Type="http://schemas.openxmlformats.org/officeDocument/2006/relationships/tags" Target="../tags/tag1467.xml"/><Relationship Id="rId94" Type="http://schemas.openxmlformats.org/officeDocument/2006/relationships/tags" Target="../tags/tag1475.xml"/><Relationship Id="rId99" Type="http://schemas.openxmlformats.org/officeDocument/2006/relationships/slideLayout" Target="../slideLayouts/slideLayout2.xml"/><Relationship Id="rId4" Type="http://schemas.openxmlformats.org/officeDocument/2006/relationships/tags" Target="../tags/tag1385.xml"/><Relationship Id="rId9" Type="http://schemas.openxmlformats.org/officeDocument/2006/relationships/tags" Target="../tags/tag1390.xml"/><Relationship Id="rId13" Type="http://schemas.openxmlformats.org/officeDocument/2006/relationships/tags" Target="../tags/tag1394.xml"/><Relationship Id="rId18" Type="http://schemas.openxmlformats.org/officeDocument/2006/relationships/tags" Target="../tags/tag1399.xml"/><Relationship Id="rId39" Type="http://schemas.openxmlformats.org/officeDocument/2006/relationships/tags" Target="../tags/tag14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487.xml"/><Relationship Id="rId13" Type="http://schemas.openxmlformats.org/officeDocument/2006/relationships/tags" Target="../tags/tag1492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82.xml"/><Relationship Id="rId7" Type="http://schemas.openxmlformats.org/officeDocument/2006/relationships/tags" Target="../tags/tag1486.xml"/><Relationship Id="rId12" Type="http://schemas.openxmlformats.org/officeDocument/2006/relationships/tags" Target="../tags/tag1491.xml"/><Relationship Id="rId17" Type="http://schemas.openxmlformats.org/officeDocument/2006/relationships/tags" Target="../tags/tag1496.xml"/><Relationship Id="rId2" Type="http://schemas.openxmlformats.org/officeDocument/2006/relationships/tags" Target="../tags/tag1481.xml"/><Relationship Id="rId16" Type="http://schemas.openxmlformats.org/officeDocument/2006/relationships/tags" Target="../tags/tag1495.xml"/><Relationship Id="rId1" Type="http://schemas.openxmlformats.org/officeDocument/2006/relationships/tags" Target="../tags/tag1480.xml"/><Relationship Id="rId6" Type="http://schemas.openxmlformats.org/officeDocument/2006/relationships/tags" Target="../tags/tag1485.xml"/><Relationship Id="rId11" Type="http://schemas.openxmlformats.org/officeDocument/2006/relationships/tags" Target="../tags/tag1490.xml"/><Relationship Id="rId5" Type="http://schemas.openxmlformats.org/officeDocument/2006/relationships/tags" Target="../tags/tag1484.xml"/><Relationship Id="rId15" Type="http://schemas.openxmlformats.org/officeDocument/2006/relationships/tags" Target="../tags/tag1494.xml"/><Relationship Id="rId10" Type="http://schemas.openxmlformats.org/officeDocument/2006/relationships/tags" Target="../tags/tag1489.xml"/><Relationship Id="rId4" Type="http://schemas.openxmlformats.org/officeDocument/2006/relationships/tags" Target="../tags/tag1483.xml"/><Relationship Id="rId9" Type="http://schemas.openxmlformats.org/officeDocument/2006/relationships/tags" Target="../tags/tag1488.xml"/><Relationship Id="rId14" Type="http://schemas.openxmlformats.org/officeDocument/2006/relationships/tags" Target="../tags/tag149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504.xml"/><Relationship Id="rId13" Type="http://schemas.openxmlformats.org/officeDocument/2006/relationships/tags" Target="../tags/tag1509.xml"/><Relationship Id="rId18" Type="http://schemas.openxmlformats.org/officeDocument/2006/relationships/tags" Target="../tags/tag1514.xml"/><Relationship Id="rId26" Type="http://schemas.openxmlformats.org/officeDocument/2006/relationships/tags" Target="../tags/tag1522.xml"/><Relationship Id="rId3" Type="http://schemas.openxmlformats.org/officeDocument/2006/relationships/tags" Target="../tags/tag1499.xml"/><Relationship Id="rId21" Type="http://schemas.openxmlformats.org/officeDocument/2006/relationships/tags" Target="../tags/tag1517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503.xml"/><Relationship Id="rId12" Type="http://schemas.openxmlformats.org/officeDocument/2006/relationships/tags" Target="../tags/tag1508.xml"/><Relationship Id="rId17" Type="http://schemas.openxmlformats.org/officeDocument/2006/relationships/tags" Target="../tags/tag1513.xml"/><Relationship Id="rId25" Type="http://schemas.openxmlformats.org/officeDocument/2006/relationships/tags" Target="../tags/tag1521.xml"/><Relationship Id="rId33" Type="http://schemas.openxmlformats.org/officeDocument/2006/relationships/tags" Target="../tags/tag1529.xml"/><Relationship Id="rId2" Type="http://schemas.openxmlformats.org/officeDocument/2006/relationships/tags" Target="../tags/tag1498.xml"/><Relationship Id="rId16" Type="http://schemas.openxmlformats.org/officeDocument/2006/relationships/tags" Target="../tags/tag1512.xml"/><Relationship Id="rId20" Type="http://schemas.openxmlformats.org/officeDocument/2006/relationships/tags" Target="../tags/tag1516.xml"/><Relationship Id="rId29" Type="http://schemas.openxmlformats.org/officeDocument/2006/relationships/tags" Target="../tags/tag1525.xml"/><Relationship Id="rId1" Type="http://schemas.openxmlformats.org/officeDocument/2006/relationships/tags" Target="../tags/tag1497.xml"/><Relationship Id="rId6" Type="http://schemas.openxmlformats.org/officeDocument/2006/relationships/tags" Target="../tags/tag1502.xml"/><Relationship Id="rId11" Type="http://schemas.openxmlformats.org/officeDocument/2006/relationships/tags" Target="../tags/tag1507.xml"/><Relationship Id="rId24" Type="http://schemas.openxmlformats.org/officeDocument/2006/relationships/tags" Target="../tags/tag1520.xml"/><Relationship Id="rId32" Type="http://schemas.openxmlformats.org/officeDocument/2006/relationships/tags" Target="../tags/tag1528.xml"/><Relationship Id="rId5" Type="http://schemas.openxmlformats.org/officeDocument/2006/relationships/tags" Target="../tags/tag1501.xml"/><Relationship Id="rId15" Type="http://schemas.openxmlformats.org/officeDocument/2006/relationships/tags" Target="../tags/tag1511.xml"/><Relationship Id="rId23" Type="http://schemas.openxmlformats.org/officeDocument/2006/relationships/tags" Target="../tags/tag1519.xml"/><Relationship Id="rId28" Type="http://schemas.openxmlformats.org/officeDocument/2006/relationships/tags" Target="../tags/tag1524.xml"/><Relationship Id="rId10" Type="http://schemas.openxmlformats.org/officeDocument/2006/relationships/tags" Target="../tags/tag1506.xml"/><Relationship Id="rId19" Type="http://schemas.openxmlformats.org/officeDocument/2006/relationships/tags" Target="../tags/tag1515.xml"/><Relationship Id="rId31" Type="http://schemas.openxmlformats.org/officeDocument/2006/relationships/tags" Target="../tags/tag1527.xml"/><Relationship Id="rId4" Type="http://schemas.openxmlformats.org/officeDocument/2006/relationships/tags" Target="../tags/tag1500.xml"/><Relationship Id="rId9" Type="http://schemas.openxmlformats.org/officeDocument/2006/relationships/tags" Target="../tags/tag1505.xml"/><Relationship Id="rId14" Type="http://schemas.openxmlformats.org/officeDocument/2006/relationships/tags" Target="../tags/tag1510.xml"/><Relationship Id="rId22" Type="http://schemas.openxmlformats.org/officeDocument/2006/relationships/tags" Target="../tags/tag1518.xml"/><Relationship Id="rId27" Type="http://schemas.openxmlformats.org/officeDocument/2006/relationships/tags" Target="../tags/tag1523.xml"/><Relationship Id="rId30" Type="http://schemas.openxmlformats.org/officeDocument/2006/relationships/tags" Target="../tags/tag1526.xml"/><Relationship Id="rId35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1542.xml"/><Relationship Id="rId18" Type="http://schemas.openxmlformats.org/officeDocument/2006/relationships/tags" Target="../tags/tag1547.xml"/><Relationship Id="rId26" Type="http://schemas.openxmlformats.org/officeDocument/2006/relationships/tags" Target="../tags/tag1555.xml"/><Relationship Id="rId39" Type="http://schemas.openxmlformats.org/officeDocument/2006/relationships/tags" Target="../tags/tag1568.xml"/><Relationship Id="rId21" Type="http://schemas.openxmlformats.org/officeDocument/2006/relationships/tags" Target="../tags/tag1550.xml"/><Relationship Id="rId34" Type="http://schemas.openxmlformats.org/officeDocument/2006/relationships/tags" Target="../tags/tag1563.xml"/><Relationship Id="rId42" Type="http://schemas.openxmlformats.org/officeDocument/2006/relationships/tags" Target="../tags/tag1571.xml"/><Relationship Id="rId47" Type="http://schemas.openxmlformats.org/officeDocument/2006/relationships/tags" Target="../tags/tag1576.xml"/><Relationship Id="rId50" Type="http://schemas.openxmlformats.org/officeDocument/2006/relationships/tags" Target="../tags/tag1579.xml"/><Relationship Id="rId55" Type="http://schemas.openxmlformats.org/officeDocument/2006/relationships/tags" Target="../tags/tag1584.xml"/><Relationship Id="rId63" Type="http://schemas.openxmlformats.org/officeDocument/2006/relationships/tags" Target="../tags/tag1592.xml"/><Relationship Id="rId68" Type="http://schemas.openxmlformats.org/officeDocument/2006/relationships/tags" Target="../tags/tag1597.xml"/><Relationship Id="rId7" Type="http://schemas.openxmlformats.org/officeDocument/2006/relationships/tags" Target="../tags/tag1536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1531.xml"/><Relationship Id="rId16" Type="http://schemas.openxmlformats.org/officeDocument/2006/relationships/tags" Target="../tags/tag1545.xml"/><Relationship Id="rId29" Type="http://schemas.openxmlformats.org/officeDocument/2006/relationships/tags" Target="../tags/tag1558.xml"/><Relationship Id="rId1" Type="http://schemas.openxmlformats.org/officeDocument/2006/relationships/tags" Target="../tags/tag1530.xml"/><Relationship Id="rId6" Type="http://schemas.openxmlformats.org/officeDocument/2006/relationships/tags" Target="../tags/tag1535.xml"/><Relationship Id="rId11" Type="http://schemas.openxmlformats.org/officeDocument/2006/relationships/tags" Target="../tags/tag1540.xml"/><Relationship Id="rId24" Type="http://schemas.openxmlformats.org/officeDocument/2006/relationships/tags" Target="../tags/tag1553.xml"/><Relationship Id="rId32" Type="http://schemas.openxmlformats.org/officeDocument/2006/relationships/tags" Target="../tags/tag1561.xml"/><Relationship Id="rId37" Type="http://schemas.openxmlformats.org/officeDocument/2006/relationships/tags" Target="../tags/tag1566.xml"/><Relationship Id="rId40" Type="http://schemas.openxmlformats.org/officeDocument/2006/relationships/tags" Target="../tags/tag1569.xml"/><Relationship Id="rId45" Type="http://schemas.openxmlformats.org/officeDocument/2006/relationships/tags" Target="../tags/tag1574.xml"/><Relationship Id="rId53" Type="http://schemas.openxmlformats.org/officeDocument/2006/relationships/tags" Target="../tags/tag1582.xml"/><Relationship Id="rId58" Type="http://schemas.openxmlformats.org/officeDocument/2006/relationships/tags" Target="../tags/tag1587.xml"/><Relationship Id="rId66" Type="http://schemas.openxmlformats.org/officeDocument/2006/relationships/tags" Target="../tags/tag1595.xml"/><Relationship Id="rId5" Type="http://schemas.openxmlformats.org/officeDocument/2006/relationships/tags" Target="../tags/tag1534.xml"/><Relationship Id="rId15" Type="http://schemas.openxmlformats.org/officeDocument/2006/relationships/tags" Target="../tags/tag1544.xml"/><Relationship Id="rId23" Type="http://schemas.openxmlformats.org/officeDocument/2006/relationships/tags" Target="../tags/tag1552.xml"/><Relationship Id="rId28" Type="http://schemas.openxmlformats.org/officeDocument/2006/relationships/tags" Target="../tags/tag1557.xml"/><Relationship Id="rId36" Type="http://schemas.openxmlformats.org/officeDocument/2006/relationships/tags" Target="../tags/tag1565.xml"/><Relationship Id="rId49" Type="http://schemas.openxmlformats.org/officeDocument/2006/relationships/tags" Target="../tags/tag1578.xml"/><Relationship Id="rId57" Type="http://schemas.openxmlformats.org/officeDocument/2006/relationships/tags" Target="../tags/tag1586.xml"/><Relationship Id="rId61" Type="http://schemas.openxmlformats.org/officeDocument/2006/relationships/tags" Target="../tags/tag1590.xml"/><Relationship Id="rId10" Type="http://schemas.openxmlformats.org/officeDocument/2006/relationships/tags" Target="../tags/tag1539.xml"/><Relationship Id="rId19" Type="http://schemas.openxmlformats.org/officeDocument/2006/relationships/tags" Target="../tags/tag1548.xml"/><Relationship Id="rId31" Type="http://schemas.openxmlformats.org/officeDocument/2006/relationships/tags" Target="../tags/tag1560.xml"/><Relationship Id="rId44" Type="http://schemas.openxmlformats.org/officeDocument/2006/relationships/tags" Target="../tags/tag1573.xml"/><Relationship Id="rId52" Type="http://schemas.openxmlformats.org/officeDocument/2006/relationships/tags" Target="../tags/tag1581.xml"/><Relationship Id="rId60" Type="http://schemas.openxmlformats.org/officeDocument/2006/relationships/tags" Target="../tags/tag1589.xml"/><Relationship Id="rId65" Type="http://schemas.openxmlformats.org/officeDocument/2006/relationships/tags" Target="../tags/tag1594.xml"/><Relationship Id="rId4" Type="http://schemas.openxmlformats.org/officeDocument/2006/relationships/tags" Target="../tags/tag1533.xml"/><Relationship Id="rId9" Type="http://schemas.openxmlformats.org/officeDocument/2006/relationships/tags" Target="../tags/tag1538.xml"/><Relationship Id="rId14" Type="http://schemas.openxmlformats.org/officeDocument/2006/relationships/tags" Target="../tags/tag1543.xml"/><Relationship Id="rId22" Type="http://schemas.openxmlformats.org/officeDocument/2006/relationships/tags" Target="../tags/tag1551.xml"/><Relationship Id="rId27" Type="http://schemas.openxmlformats.org/officeDocument/2006/relationships/tags" Target="../tags/tag1556.xml"/><Relationship Id="rId30" Type="http://schemas.openxmlformats.org/officeDocument/2006/relationships/tags" Target="../tags/tag1559.xml"/><Relationship Id="rId35" Type="http://schemas.openxmlformats.org/officeDocument/2006/relationships/tags" Target="../tags/tag1564.xml"/><Relationship Id="rId43" Type="http://schemas.openxmlformats.org/officeDocument/2006/relationships/tags" Target="../tags/tag1572.xml"/><Relationship Id="rId48" Type="http://schemas.openxmlformats.org/officeDocument/2006/relationships/tags" Target="../tags/tag1577.xml"/><Relationship Id="rId56" Type="http://schemas.openxmlformats.org/officeDocument/2006/relationships/tags" Target="../tags/tag1585.xml"/><Relationship Id="rId64" Type="http://schemas.openxmlformats.org/officeDocument/2006/relationships/tags" Target="../tags/tag1593.xml"/><Relationship Id="rId69" Type="http://schemas.openxmlformats.org/officeDocument/2006/relationships/tags" Target="../tags/tag1598.xml"/><Relationship Id="rId8" Type="http://schemas.openxmlformats.org/officeDocument/2006/relationships/tags" Target="../tags/tag1537.xml"/><Relationship Id="rId51" Type="http://schemas.openxmlformats.org/officeDocument/2006/relationships/tags" Target="../tags/tag1580.xml"/><Relationship Id="rId3" Type="http://schemas.openxmlformats.org/officeDocument/2006/relationships/tags" Target="../tags/tag1532.xml"/><Relationship Id="rId12" Type="http://schemas.openxmlformats.org/officeDocument/2006/relationships/tags" Target="../tags/tag1541.xml"/><Relationship Id="rId17" Type="http://schemas.openxmlformats.org/officeDocument/2006/relationships/tags" Target="../tags/tag1546.xml"/><Relationship Id="rId25" Type="http://schemas.openxmlformats.org/officeDocument/2006/relationships/tags" Target="../tags/tag1554.xml"/><Relationship Id="rId33" Type="http://schemas.openxmlformats.org/officeDocument/2006/relationships/tags" Target="../tags/tag1562.xml"/><Relationship Id="rId38" Type="http://schemas.openxmlformats.org/officeDocument/2006/relationships/tags" Target="../tags/tag1567.xml"/><Relationship Id="rId46" Type="http://schemas.openxmlformats.org/officeDocument/2006/relationships/tags" Target="../tags/tag1575.xml"/><Relationship Id="rId59" Type="http://schemas.openxmlformats.org/officeDocument/2006/relationships/tags" Target="../tags/tag1588.xml"/><Relationship Id="rId67" Type="http://schemas.openxmlformats.org/officeDocument/2006/relationships/tags" Target="../tags/tag1596.xml"/><Relationship Id="rId20" Type="http://schemas.openxmlformats.org/officeDocument/2006/relationships/tags" Target="../tags/tag1549.xml"/><Relationship Id="rId41" Type="http://schemas.openxmlformats.org/officeDocument/2006/relationships/tags" Target="../tags/tag1570.xml"/><Relationship Id="rId54" Type="http://schemas.openxmlformats.org/officeDocument/2006/relationships/tags" Target="../tags/tag1583.xml"/><Relationship Id="rId62" Type="http://schemas.openxmlformats.org/officeDocument/2006/relationships/tags" Target="../tags/tag1591.xml"/><Relationship Id="rId70" Type="http://schemas.openxmlformats.org/officeDocument/2006/relationships/tags" Target="../tags/tag1599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1612.xml"/><Relationship Id="rId18" Type="http://schemas.openxmlformats.org/officeDocument/2006/relationships/tags" Target="../tags/tag1617.xml"/><Relationship Id="rId26" Type="http://schemas.openxmlformats.org/officeDocument/2006/relationships/tags" Target="../tags/tag1625.xml"/><Relationship Id="rId39" Type="http://schemas.openxmlformats.org/officeDocument/2006/relationships/tags" Target="../tags/tag1638.xml"/><Relationship Id="rId21" Type="http://schemas.openxmlformats.org/officeDocument/2006/relationships/tags" Target="../tags/tag1620.xml"/><Relationship Id="rId34" Type="http://schemas.openxmlformats.org/officeDocument/2006/relationships/tags" Target="../tags/tag1633.xml"/><Relationship Id="rId42" Type="http://schemas.openxmlformats.org/officeDocument/2006/relationships/tags" Target="../tags/tag1641.xml"/><Relationship Id="rId47" Type="http://schemas.openxmlformats.org/officeDocument/2006/relationships/tags" Target="../tags/tag1646.xml"/><Relationship Id="rId50" Type="http://schemas.openxmlformats.org/officeDocument/2006/relationships/tags" Target="../tags/tag1649.xml"/><Relationship Id="rId55" Type="http://schemas.openxmlformats.org/officeDocument/2006/relationships/tags" Target="../tags/tag1654.xml"/><Relationship Id="rId63" Type="http://schemas.openxmlformats.org/officeDocument/2006/relationships/tags" Target="../tags/tag1662.xml"/><Relationship Id="rId68" Type="http://schemas.openxmlformats.org/officeDocument/2006/relationships/tags" Target="../tags/tag1667.xml"/><Relationship Id="rId7" Type="http://schemas.openxmlformats.org/officeDocument/2006/relationships/tags" Target="../tags/tag1606.xml"/><Relationship Id="rId71" Type="http://schemas.openxmlformats.org/officeDocument/2006/relationships/tags" Target="../tags/tag1670.xml"/><Relationship Id="rId2" Type="http://schemas.openxmlformats.org/officeDocument/2006/relationships/tags" Target="../tags/tag1601.xml"/><Relationship Id="rId16" Type="http://schemas.openxmlformats.org/officeDocument/2006/relationships/tags" Target="../tags/tag1615.xml"/><Relationship Id="rId29" Type="http://schemas.openxmlformats.org/officeDocument/2006/relationships/tags" Target="../tags/tag1628.xml"/><Relationship Id="rId11" Type="http://schemas.openxmlformats.org/officeDocument/2006/relationships/tags" Target="../tags/tag1610.xml"/><Relationship Id="rId24" Type="http://schemas.openxmlformats.org/officeDocument/2006/relationships/tags" Target="../tags/tag1623.xml"/><Relationship Id="rId32" Type="http://schemas.openxmlformats.org/officeDocument/2006/relationships/tags" Target="../tags/tag1631.xml"/><Relationship Id="rId37" Type="http://schemas.openxmlformats.org/officeDocument/2006/relationships/tags" Target="../tags/tag1636.xml"/><Relationship Id="rId40" Type="http://schemas.openxmlformats.org/officeDocument/2006/relationships/tags" Target="../tags/tag1639.xml"/><Relationship Id="rId45" Type="http://schemas.openxmlformats.org/officeDocument/2006/relationships/tags" Target="../tags/tag1644.xml"/><Relationship Id="rId53" Type="http://schemas.openxmlformats.org/officeDocument/2006/relationships/tags" Target="../tags/tag1652.xml"/><Relationship Id="rId58" Type="http://schemas.openxmlformats.org/officeDocument/2006/relationships/tags" Target="../tags/tag1657.xml"/><Relationship Id="rId66" Type="http://schemas.openxmlformats.org/officeDocument/2006/relationships/tags" Target="../tags/tag1665.xml"/><Relationship Id="rId74" Type="http://schemas.openxmlformats.org/officeDocument/2006/relationships/notesSlide" Target="../notesSlides/notesSlide7.xml"/><Relationship Id="rId5" Type="http://schemas.openxmlformats.org/officeDocument/2006/relationships/tags" Target="../tags/tag1604.xml"/><Relationship Id="rId15" Type="http://schemas.openxmlformats.org/officeDocument/2006/relationships/tags" Target="../tags/tag1614.xml"/><Relationship Id="rId23" Type="http://schemas.openxmlformats.org/officeDocument/2006/relationships/tags" Target="../tags/tag1622.xml"/><Relationship Id="rId28" Type="http://schemas.openxmlformats.org/officeDocument/2006/relationships/tags" Target="../tags/tag1627.xml"/><Relationship Id="rId36" Type="http://schemas.openxmlformats.org/officeDocument/2006/relationships/tags" Target="../tags/tag1635.xml"/><Relationship Id="rId49" Type="http://schemas.openxmlformats.org/officeDocument/2006/relationships/tags" Target="../tags/tag1648.xml"/><Relationship Id="rId57" Type="http://schemas.openxmlformats.org/officeDocument/2006/relationships/tags" Target="../tags/tag1656.xml"/><Relationship Id="rId61" Type="http://schemas.openxmlformats.org/officeDocument/2006/relationships/tags" Target="../tags/tag1660.xml"/><Relationship Id="rId10" Type="http://schemas.openxmlformats.org/officeDocument/2006/relationships/tags" Target="../tags/tag1609.xml"/><Relationship Id="rId19" Type="http://schemas.openxmlformats.org/officeDocument/2006/relationships/tags" Target="../tags/tag1618.xml"/><Relationship Id="rId31" Type="http://schemas.openxmlformats.org/officeDocument/2006/relationships/tags" Target="../tags/tag1630.xml"/><Relationship Id="rId44" Type="http://schemas.openxmlformats.org/officeDocument/2006/relationships/tags" Target="../tags/tag1643.xml"/><Relationship Id="rId52" Type="http://schemas.openxmlformats.org/officeDocument/2006/relationships/tags" Target="../tags/tag1651.xml"/><Relationship Id="rId60" Type="http://schemas.openxmlformats.org/officeDocument/2006/relationships/tags" Target="../tags/tag1659.xml"/><Relationship Id="rId65" Type="http://schemas.openxmlformats.org/officeDocument/2006/relationships/tags" Target="../tags/tag1664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1603.xml"/><Relationship Id="rId9" Type="http://schemas.openxmlformats.org/officeDocument/2006/relationships/tags" Target="../tags/tag1608.xml"/><Relationship Id="rId14" Type="http://schemas.openxmlformats.org/officeDocument/2006/relationships/tags" Target="../tags/tag1613.xml"/><Relationship Id="rId22" Type="http://schemas.openxmlformats.org/officeDocument/2006/relationships/tags" Target="../tags/tag1621.xml"/><Relationship Id="rId27" Type="http://schemas.openxmlformats.org/officeDocument/2006/relationships/tags" Target="../tags/tag1626.xml"/><Relationship Id="rId30" Type="http://schemas.openxmlformats.org/officeDocument/2006/relationships/tags" Target="../tags/tag1629.xml"/><Relationship Id="rId35" Type="http://schemas.openxmlformats.org/officeDocument/2006/relationships/tags" Target="../tags/tag1634.xml"/><Relationship Id="rId43" Type="http://schemas.openxmlformats.org/officeDocument/2006/relationships/tags" Target="../tags/tag1642.xml"/><Relationship Id="rId48" Type="http://schemas.openxmlformats.org/officeDocument/2006/relationships/tags" Target="../tags/tag1647.xml"/><Relationship Id="rId56" Type="http://schemas.openxmlformats.org/officeDocument/2006/relationships/tags" Target="../tags/tag1655.xml"/><Relationship Id="rId64" Type="http://schemas.openxmlformats.org/officeDocument/2006/relationships/tags" Target="../tags/tag1663.xml"/><Relationship Id="rId69" Type="http://schemas.openxmlformats.org/officeDocument/2006/relationships/tags" Target="../tags/tag1668.xml"/><Relationship Id="rId8" Type="http://schemas.openxmlformats.org/officeDocument/2006/relationships/tags" Target="../tags/tag1607.xml"/><Relationship Id="rId51" Type="http://schemas.openxmlformats.org/officeDocument/2006/relationships/tags" Target="../tags/tag1650.xml"/><Relationship Id="rId72" Type="http://schemas.openxmlformats.org/officeDocument/2006/relationships/tags" Target="../tags/tag1671.xml"/><Relationship Id="rId3" Type="http://schemas.openxmlformats.org/officeDocument/2006/relationships/tags" Target="../tags/tag1602.xml"/><Relationship Id="rId12" Type="http://schemas.openxmlformats.org/officeDocument/2006/relationships/tags" Target="../tags/tag1611.xml"/><Relationship Id="rId17" Type="http://schemas.openxmlformats.org/officeDocument/2006/relationships/tags" Target="../tags/tag1616.xml"/><Relationship Id="rId25" Type="http://schemas.openxmlformats.org/officeDocument/2006/relationships/tags" Target="../tags/tag1624.xml"/><Relationship Id="rId33" Type="http://schemas.openxmlformats.org/officeDocument/2006/relationships/tags" Target="../tags/tag1632.xml"/><Relationship Id="rId38" Type="http://schemas.openxmlformats.org/officeDocument/2006/relationships/tags" Target="../tags/tag1637.xml"/><Relationship Id="rId46" Type="http://schemas.openxmlformats.org/officeDocument/2006/relationships/tags" Target="../tags/tag1645.xml"/><Relationship Id="rId59" Type="http://schemas.openxmlformats.org/officeDocument/2006/relationships/tags" Target="../tags/tag1658.xml"/><Relationship Id="rId67" Type="http://schemas.openxmlformats.org/officeDocument/2006/relationships/tags" Target="../tags/tag1666.xml"/><Relationship Id="rId20" Type="http://schemas.openxmlformats.org/officeDocument/2006/relationships/tags" Target="../tags/tag1619.xml"/><Relationship Id="rId41" Type="http://schemas.openxmlformats.org/officeDocument/2006/relationships/tags" Target="../tags/tag1640.xml"/><Relationship Id="rId54" Type="http://schemas.openxmlformats.org/officeDocument/2006/relationships/tags" Target="../tags/tag1653.xml"/><Relationship Id="rId62" Type="http://schemas.openxmlformats.org/officeDocument/2006/relationships/tags" Target="../tags/tag1661.xml"/><Relationship Id="rId70" Type="http://schemas.openxmlformats.org/officeDocument/2006/relationships/tags" Target="../tags/tag1669.xml"/><Relationship Id="rId1" Type="http://schemas.openxmlformats.org/officeDocument/2006/relationships/tags" Target="../tags/tag1600.xml"/><Relationship Id="rId6" Type="http://schemas.openxmlformats.org/officeDocument/2006/relationships/tags" Target="../tags/tag1605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1684.xml"/><Relationship Id="rId18" Type="http://schemas.openxmlformats.org/officeDocument/2006/relationships/tags" Target="../tags/tag1689.xml"/><Relationship Id="rId26" Type="http://schemas.openxmlformats.org/officeDocument/2006/relationships/tags" Target="../tags/tag1697.xml"/><Relationship Id="rId39" Type="http://schemas.openxmlformats.org/officeDocument/2006/relationships/tags" Target="../tags/tag1710.xml"/><Relationship Id="rId21" Type="http://schemas.openxmlformats.org/officeDocument/2006/relationships/tags" Target="../tags/tag1692.xml"/><Relationship Id="rId34" Type="http://schemas.openxmlformats.org/officeDocument/2006/relationships/tags" Target="../tags/tag1705.xml"/><Relationship Id="rId42" Type="http://schemas.openxmlformats.org/officeDocument/2006/relationships/tags" Target="../tags/tag1713.xml"/><Relationship Id="rId47" Type="http://schemas.openxmlformats.org/officeDocument/2006/relationships/tags" Target="../tags/tag1718.xml"/><Relationship Id="rId50" Type="http://schemas.openxmlformats.org/officeDocument/2006/relationships/tags" Target="../tags/tag1721.xml"/><Relationship Id="rId55" Type="http://schemas.openxmlformats.org/officeDocument/2006/relationships/tags" Target="../tags/tag1726.xml"/><Relationship Id="rId63" Type="http://schemas.openxmlformats.org/officeDocument/2006/relationships/tags" Target="../tags/tag1734.xml"/><Relationship Id="rId68" Type="http://schemas.openxmlformats.org/officeDocument/2006/relationships/tags" Target="../tags/tag1739.xml"/><Relationship Id="rId7" Type="http://schemas.openxmlformats.org/officeDocument/2006/relationships/tags" Target="../tags/tag1678.xml"/><Relationship Id="rId71" Type="http://schemas.openxmlformats.org/officeDocument/2006/relationships/tags" Target="../tags/tag1742.xml"/><Relationship Id="rId2" Type="http://schemas.openxmlformats.org/officeDocument/2006/relationships/tags" Target="../tags/tag1673.xml"/><Relationship Id="rId16" Type="http://schemas.openxmlformats.org/officeDocument/2006/relationships/tags" Target="../tags/tag1687.xml"/><Relationship Id="rId29" Type="http://schemas.openxmlformats.org/officeDocument/2006/relationships/tags" Target="../tags/tag1700.xml"/><Relationship Id="rId11" Type="http://schemas.openxmlformats.org/officeDocument/2006/relationships/tags" Target="../tags/tag1682.xml"/><Relationship Id="rId24" Type="http://schemas.openxmlformats.org/officeDocument/2006/relationships/tags" Target="../tags/tag1695.xml"/><Relationship Id="rId32" Type="http://schemas.openxmlformats.org/officeDocument/2006/relationships/tags" Target="../tags/tag1703.xml"/><Relationship Id="rId37" Type="http://schemas.openxmlformats.org/officeDocument/2006/relationships/tags" Target="../tags/tag1708.xml"/><Relationship Id="rId40" Type="http://schemas.openxmlformats.org/officeDocument/2006/relationships/tags" Target="../tags/tag1711.xml"/><Relationship Id="rId45" Type="http://schemas.openxmlformats.org/officeDocument/2006/relationships/tags" Target="../tags/tag1716.xml"/><Relationship Id="rId53" Type="http://schemas.openxmlformats.org/officeDocument/2006/relationships/tags" Target="../tags/tag1724.xml"/><Relationship Id="rId58" Type="http://schemas.openxmlformats.org/officeDocument/2006/relationships/tags" Target="../tags/tag1729.xml"/><Relationship Id="rId66" Type="http://schemas.openxmlformats.org/officeDocument/2006/relationships/tags" Target="../tags/tag1737.xml"/><Relationship Id="rId74" Type="http://schemas.openxmlformats.org/officeDocument/2006/relationships/notesSlide" Target="../notesSlides/notesSlide8.xml"/><Relationship Id="rId5" Type="http://schemas.openxmlformats.org/officeDocument/2006/relationships/tags" Target="../tags/tag1676.xml"/><Relationship Id="rId15" Type="http://schemas.openxmlformats.org/officeDocument/2006/relationships/tags" Target="../tags/tag1686.xml"/><Relationship Id="rId23" Type="http://schemas.openxmlformats.org/officeDocument/2006/relationships/tags" Target="../tags/tag1694.xml"/><Relationship Id="rId28" Type="http://schemas.openxmlformats.org/officeDocument/2006/relationships/tags" Target="../tags/tag1699.xml"/><Relationship Id="rId36" Type="http://schemas.openxmlformats.org/officeDocument/2006/relationships/tags" Target="../tags/tag1707.xml"/><Relationship Id="rId49" Type="http://schemas.openxmlformats.org/officeDocument/2006/relationships/tags" Target="../tags/tag1720.xml"/><Relationship Id="rId57" Type="http://schemas.openxmlformats.org/officeDocument/2006/relationships/tags" Target="../tags/tag1728.xml"/><Relationship Id="rId61" Type="http://schemas.openxmlformats.org/officeDocument/2006/relationships/tags" Target="../tags/tag1732.xml"/><Relationship Id="rId10" Type="http://schemas.openxmlformats.org/officeDocument/2006/relationships/tags" Target="../tags/tag1681.xml"/><Relationship Id="rId19" Type="http://schemas.openxmlformats.org/officeDocument/2006/relationships/tags" Target="../tags/tag1690.xml"/><Relationship Id="rId31" Type="http://schemas.openxmlformats.org/officeDocument/2006/relationships/tags" Target="../tags/tag1702.xml"/><Relationship Id="rId44" Type="http://schemas.openxmlformats.org/officeDocument/2006/relationships/tags" Target="../tags/tag1715.xml"/><Relationship Id="rId52" Type="http://schemas.openxmlformats.org/officeDocument/2006/relationships/tags" Target="../tags/tag1723.xml"/><Relationship Id="rId60" Type="http://schemas.openxmlformats.org/officeDocument/2006/relationships/tags" Target="../tags/tag1731.xml"/><Relationship Id="rId65" Type="http://schemas.openxmlformats.org/officeDocument/2006/relationships/tags" Target="../tags/tag1736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1675.xml"/><Relationship Id="rId9" Type="http://schemas.openxmlformats.org/officeDocument/2006/relationships/tags" Target="../tags/tag1680.xml"/><Relationship Id="rId14" Type="http://schemas.openxmlformats.org/officeDocument/2006/relationships/tags" Target="../tags/tag1685.xml"/><Relationship Id="rId22" Type="http://schemas.openxmlformats.org/officeDocument/2006/relationships/tags" Target="../tags/tag1693.xml"/><Relationship Id="rId27" Type="http://schemas.openxmlformats.org/officeDocument/2006/relationships/tags" Target="../tags/tag1698.xml"/><Relationship Id="rId30" Type="http://schemas.openxmlformats.org/officeDocument/2006/relationships/tags" Target="../tags/tag1701.xml"/><Relationship Id="rId35" Type="http://schemas.openxmlformats.org/officeDocument/2006/relationships/tags" Target="../tags/tag1706.xml"/><Relationship Id="rId43" Type="http://schemas.openxmlformats.org/officeDocument/2006/relationships/tags" Target="../tags/tag1714.xml"/><Relationship Id="rId48" Type="http://schemas.openxmlformats.org/officeDocument/2006/relationships/tags" Target="../tags/tag1719.xml"/><Relationship Id="rId56" Type="http://schemas.openxmlformats.org/officeDocument/2006/relationships/tags" Target="../tags/tag1727.xml"/><Relationship Id="rId64" Type="http://schemas.openxmlformats.org/officeDocument/2006/relationships/tags" Target="../tags/tag1735.xml"/><Relationship Id="rId69" Type="http://schemas.openxmlformats.org/officeDocument/2006/relationships/tags" Target="../tags/tag1740.xml"/><Relationship Id="rId8" Type="http://schemas.openxmlformats.org/officeDocument/2006/relationships/tags" Target="../tags/tag1679.xml"/><Relationship Id="rId51" Type="http://schemas.openxmlformats.org/officeDocument/2006/relationships/tags" Target="../tags/tag1722.xml"/><Relationship Id="rId72" Type="http://schemas.openxmlformats.org/officeDocument/2006/relationships/tags" Target="../tags/tag1743.xml"/><Relationship Id="rId3" Type="http://schemas.openxmlformats.org/officeDocument/2006/relationships/tags" Target="../tags/tag1674.xml"/><Relationship Id="rId12" Type="http://schemas.openxmlformats.org/officeDocument/2006/relationships/tags" Target="../tags/tag1683.xml"/><Relationship Id="rId17" Type="http://schemas.openxmlformats.org/officeDocument/2006/relationships/tags" Target="../tags/tag1688.xml"/><Relationship Id="rId25" Type="http://schemas.openxmlformats.org/officeDocument/2006/relationships/tags" Target="../tags/tag1696.xml"/><Relationship Id="rId33" Type="http://schemas.openxmlformats.org/officeDocument/2006/relationships/tags" Target="../tags/tag1704.xml"/><Relationship Id="rId38" Type="http://schemas.openxmlformats.org/officeDocument/2006/relationships/tags" Target="../tags/tag1709.xml"/><Relationship Id="rId46" Type="http://schemas.openxmlformats.org/officeDocument/2006/relationships/tags" Target="../tags/tag1717.xml"/><Relationship Id="rId59" Type="http://schemas.openxmlformats.org/officeDocument/2006/relationships/tags" Target="../tags/tag1730.xml"/><Relationship Id="rId67" Type="http://schemas.openxmlformats.org/officeDocument/2006/relationships/tags" Target="../tags/tag1738.xml"/><Relationship Id="rId20" Type="http://schemas.openxmlformats.org/officeDocument/2006/relationships/tags" Target="../tags/tag1691.xml"/><Relationship Id="rId41" Type="http://schemas.openxmlformats.org/officeDocument/2006/relationships/tags" Target="../tags/tag1712.xml"/><Relationship Id="rId54" Type="http://schemas.openxmlformats.org/officeDocument/2006/relationships/tags" Target="../tags/tag1725.xml"/><Relationship Id="rId62" Type="http://schemas.openxmlformats.org/officeDocument/2006/relationships/tags" Target="../tags/tag1733.xml"/><Relationship Id="rId70" Type="http://schemas.openxmlformats.org/officeDocument/2006/relationships/tags" Target="../tags/tag1741.xml"/><Relationship Id="rId1" Type="http://schemas.openxmlformats.org/officeDocument/2006/relationships/tags" Target="../tags/tag1672.xml"/><Relationship Id="rId6" Type="http://schemas.openxmlformats.org/officeDocument/2006/relationships/tags" Target="../tags/tag167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1756.xml"/><Relationship Id="rId18" Type="http://schemas.openxmlformats.org/officeDocument/2006/relationships/tags" Target="../tags/tag1761.xml"/><Relationship Id="rId26" Type="http://schemas.openxmlformats.org/officeDocument/2006/relationships/tags" Target="../tags/tag1769.xml"/><Relationship Id="rId39" Type="http://schemas.openxmlformats.org/officeDocument/2006/relationships/tags" Target="../tags/tag1782.xml"/><Relationship Id="rId21" Type="http://schemas.openxmlformats.org/officeDocument/2006/relationships/tags" Target="../tags/tag1764.xml"/><Relationship Id="rId34" Type="http://schemas.openxmlformats.org/officeDocument/2006/relationships/tags" Target="../tags/tag1777.xml"/><Relationship Id="rId42" Type="http://schemas.openxmlformats.org/officeDocument/2006/relationships/tags" Target="../tags/tag1785.xml"/><Relationship Id="rId47" Type="http://schemas.openxmlformats.org/officeDocument/2006/relationships/tags" Target="../tags/tag1790.xml"/><Relationship Id="rId50" Type="http://schemas.openxmlformats.org/officeDocument/2006/relationships/tags" Target="../tags/tag1793.xml"/><Relationship Id="rId55" Type="http://schemas.openxmlformats.org/officeDocument/2006/relationships/tags" Target="../tags/tag1798.xml"/><Relationship Id="rId63" Type="http://schemas.openxmlformats.org/officeDocument/2006/relationships/tags" Target="../tags/tag1806.xml"/><Relationship Id="rId68" Type="http://schemas.openxmlformats.org/officeDocument/2006/relationships/tags" Target="../tags/tag1811.xml"/><Relationship Id="rId76" Type="http://schemas.openxmlformats.org/officeDocument/2006/relationships/tags" Target="../tags/tag1819.xml"/><Relationship Id="rId7" Type="http://schemas.openxmlformats.org/officeDocument/2006/relationships/tags" Target="../tags/tag1750.xml"/><Relationship Id="rId71" Type="http://schemas.openxmlformats.org/officeDocument/2006/relationships/tags" Target="../tags/tag1814.xml"/><Relationship Id="rId2" Type="http://schemas.openxmlformats.org/officeDocument/2006/relationships/tags" Target="../tags/tag1745.xml"/><Relationship Id="rId16" Type="http://schemas.openxmlformats.org/officeDocument/2006/relationships/tags" Target="../tags/tag1759.xml"/><Relationship Id="rId29" Type="http://schemas.openxmlformats.org/officeDocument/2006/relationships/tags" Target="../tags/tag1772.xml"/><Relationship Id="rId11" Type="http://schemas.openxmlformats.org/officeDocument/2006/relationships/tags" Target="../tags/tag1754.xml"/><Relationship Id="rId24" Type="http://schemas.openxmlformats.org/officeDocument/2006/relationships/tags" Target="../tags/tag1767.xml"/><Relationship Id="rId32" Type="http://schemas.openxmlformats.org/officeDocument/2006/relationships/tags" Target="../tags/tag1775.xml"/><Relationship Id="rId37" Type="http://schemas.openxmlformats.org/officeDocument/2006/relationships/tags" Target="../tags/tag1780.xml"/><Relationship Id="rId40" Type="http://schemas.openxmlformats.org/officeDocument/2006/relationships/tags" Target="../tags/tag1783.xml"/><Relationship Id="rId45" Type="http://schemas.openxmlformats.org/officeDocument/2006/relationships/tags" Target="../tags/tag1788.xml"/><Relationship Id="rId53" Type="http://schemas.openxmlformats.org/officeDocument/2006/relationships/tags" Target="../tags/tag1796.xml"/><Relationship Id="rId58" Type="http://schemas.openxmlformats.org/officeDocument/2006/relationships/tags" Target="../tags/tag1801.xml"/><Relationship Id="rId66" Type="http://schemas.openxmlformats.org/officeDocument/2006/relationships/tags" Target="../tags/tag1809.xml"/><Relationship Id="rId74" Type="http://schemas.openxmlformats.org/officeDocument/2006/relationships/tags" Target="../tags/tag1817.xml"/><Relationship Id="rId79" Type="http://schemas.openxmlformats.org/officeDocument/2006/relationships/tags" Target="../tags/tag1822.xml"/><Relationship Id="rId5" Type="http://schemas.openxmlformats.org/officeDocument/2006/relationships/tags" Target="../tags/tag1748.xml"/><Relationship Id="rId61" Type="http://schemas.openxmlformats.org/officeDocument/2006/relationships/tags" Target="../tags/tag1804.xml"/><Relationship Id="rId82" Type="http://schemas.openxmlformats.org/officeDocument/2006/relationships/notesSlide" Target="../notesSlides/notesSlide9.xml"/><Relationship Id="rId10" Type="http://schemas.openxmlformats.org/officeDocument/2006/relationships/tags" Target="../tags/tag1753.xml"/><Relationship Id="rId19" Type="http://schemas.openxmlformats.org/officeDocument/2006/relationships/tags" Target="../tags/tag1762.xml"/><Relationship Id="rId31" Type="http://schemas.openxmlformats.org/officeDocument/2006/relationships/tags" Target="../tags/tag1774.xml"/><Relationship Id="rId44" Type="http://schemas.openxmlformats.org/officeDocument/2006/relationships/tags" Target="../tags/tag1787.xml"/><Relationship Id="rId52" Type="http://schemas.openxmlformats.org/officeDocument/2006/relationships/tags" Target="../tags/tag1795.xml"/><Relationship Id="rId60" Type="http://schemas.openxmlformats.org/officeDocument/2006/relationships/tags" Target="../tags/tag1803.xml"/><Relationship Id="rId65" Type="http://schemas.openxmlformats.org/officeDocument/2006/relationships/tags" Target="../tags/tag1808.xml"/><Relationship Id="rId73" Type="http://schemas.openxmlformats.org/officeDocument/2006/relationships/tags" Target="../tags/tag1816.xml"/><Relationship Id="rId78" Type="http://schemas.openxmlformats.org/officeDocument/2006/relationships/tags" Target="../tags/tag1821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1747.xml"/><Relationship Id="rId9" Type="http://schemas.openxmlformats.org/officeDocument/2006/relationships/tags" Target="../tags/tag1752.xml"/><Relationship Id="rId14" Type="http://schemas.openxmlformats.org/officeDocument/2006/relationships/tags" Target="../tags/tag1757.xml"/><Relationship Id="rId22" Type="http://schemas.openxmlformats.org/officeDocument/2006/relationships/tags" Target="../tags/tag1765.xml"/><Relationship Id="rId27" Type="http://schemas.openxmlformats.org/officeDocument/2006/relationships/tags" Target="../tags/tag1770.xml"/><Relationship Id="rId30" Type="http://schemas.openxmlformats.org/officeDocument/2006/relationships/tags" Target="../tags/tag1773.xml"/><Relationship Id="rId35" Type="http://schemas.openxmlformats.org/officeDocument/2006/relationships/tags" Target="../tags/tag1778.xml"/><Relationship Id="rId43" Type="http://schemas.openxmlformats.org/officeDocument/2006/relationships/tags" Target="../tags/tag1786.xml"/><Relationship Id="rId48" Type="http://schemas.openxmlformats.org/officeDocument/2006/relationships/tags" Target="../tags/tag1791.xml"/><Relationship Id="rId56" Type="http://schemas.openxmlformats.org/officeDocument/2006/relationships/tags" Target="../tags/tag1799.xml"/><Relationship Id="rId64" Type="http://schemas.openxmlformats.org/officeDocument/2006/relationships/tags" Target="../tags/tag1807.xml"/><Relationship Id="rId69" Type="http://schemas.openxmlformats.org/officeDocument/2006/relationships/tags" Target="../tags/tag1812.xml"/><Relationship Id="rId77" Type="http://schemas.openxmlformats.org/officeDocument/2006/relationships/tags" Target="../tags/tag1820.xml"/><Relationship Id="rId8" Type="http://schemas.openxmlformats.org/officeDocument/2006/relationships/tags" Target="../tags/tag1751.xml"/><Relationship Id="rId51" Type="http://schemas.openxmlformats.org/officeDocument/2006/relationships/tags" Target="../tags/tag1794.xml"/><Relationship Id="rId72" Type="http://schemas.openxmlformats.org/officeDocument/2006/relationships/tags" Target="../tags/tag1815.xml"/><Relationship Id="rId80" Type="http://schemas.openxmlformats.org/officeDocument/2006/relationships/tags" Target="../tags/tag1823.xml"/><Relationship Id="rId3" Type="http://schemas.openxmlformats.org/officeDocument/2006/relationships/tags" Target="../tags/tag1746.xml"/><Relationship Id="rId12" Type="http://schemas.openxmlformats.org/officeDocument/2006/relationships/tags" Target="../tags/tag1755.xml"/><Relationship Id="rId17" Type="http://schemas.openxmlformats.org/officeDocument/2006/relationships/tags" Target="../tags/tag1760.xml"/><Relationship Id="rId25" Type="http://schemas.openxmlformats.org/officeDocument/2006/relationships/tags" Target="../tags/tag1768.xml"/><Relationship Id="rId33" Type="http://schemas.openxmlformats.org/officeDocument/2006/relationships/tags" Target="../tags/tag1776.xml"/><Relationship Id="rId38" Type="http://schemas.openxmlformats.org/officeDocument/2006/relationships/tags" Target="../tags/tag1781.xml"/><Relationship Id="rId46" Type="http://schemas.openxmlformats.org/officeDocument/2006/relationships/tags" Target="../tags/tag1789.xml"/><Relationship Id="rId59" Type="http://schemas.openxmlformats.org/officeDocument/2006/relationships/tags" Target="../tags/tag1802.xml"/><Relationship Id="rId67" Type="http://schemas.openxmlformats.org/officeDocument/2006/relationships/tags" Target="../tags/tag1810.xml"/><Relationship Id="rId20" Type="http://schemas.openxmlformats.org/officeDocument/2006/relationships/tags" Target="../tags/tag1763.xml"/><Relationship Id="rId41" Type="http://schemas.openxmlformats.org/officeDocument/2006/relationships/tags" Target="../tags/tag1784.xml"/><Relationship Id="rId54" Type="http://schemas.openxmlformats.org/officeDocument/2006/relationships/tags" Target="../tags/tag1797.xml"/><Relationship Id="rId62" Type="http://schemas.openxmlformats.org/officeDocument/2006/relationships/tags" Target="../tags/tag1805.xml"/><Relationship Id="rId70" Type="http://schemas.openxmlformats.org/officeDocument/2006/relationships/tags" Target="../tags/tag1813.xml"/><Relationship Id="rId75" Type="http://schemas.openxmlformats.org/officeDocument/2006/relationships/tags" Target="../tags/tag1818.xml"/><Relationship Id="rId1" Type="http://schemas.openxmlformats.org/officeDocument/2006/relationships/tags" Target="../tags/tag1744.xml"/><Relationship Id="rId6" Type="http://schemas.openxmlformats.org/officeDocument/2006/relationships/tags" Target="../tags/tag1749.xml"/><Relationship Id="rId15" Type="http://schemas.openxmlformats.org/officeDocument/2006/relationships/tags" Target="../tags/tag1758.xml"/><Relationship Id="rId23" Type="http://schemas.openxmlformats.org/officeDocument/2006/relationships/tags" Target="../tags/tag1766.xml"/><Relationship Id="rId28" Type="http://schemas.openxmlformats.org/officeDocument/2006/relationships/tags" Target="../tags/tag1771.xml"/><Relationship Id="rId36" Type="http://schemas.openxmlformats.org/officeDocument/2006/relationships/tags" Target="../tags/tag1779.xml"/><Relationship Id="rId49" Type="http://schemas.openxmlformats.org/officeDocument/2006/relationships/tags" Target="../tags/tag1792.xml"/><Relationship Id="rId57" Type="http://schemas.openxmlformats.org/officeDocument/2006/relationships/tags" Target="../tags/tag1800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1836.xml"/><Relationship Id="rId18" Type="http://schemas.openxmlformats.org/officeDocument/2006/relationships/tags" Target="../tags/tag1841.xml"/><Relationship Id="rId26" Type="http://schemas.openxmlformats.org/officeDocument/2006/relationships/tags" Target="../tags/tag1849.xml"/><Relationship Id="rId39" Type="http://schemas.openxmlformats.org/officeDocument/2006/relationships/tags" Target="../tags/tag1862.xml"/><Relationship Id="rId21" Type="http://schemas.openxmlformats.org/officeDocument/2006/relationships/tags" Target="../tags/tag1844.xml"/><Relationship Id="rId34" Type="http://schemas.openxmlformats.org/officeDocument/2006/relationships/tags" Target="../tags/tag1857.xml"/><Relationship Id="rId42" Type="http://schemas.openxmlformats.org/officeDocument/2006/relationships/tags" Target="../tags/tag1865.xml"/><Relationship Id="rId47" Type="http://schemas.openxmlformats.org/officeDocument/2006/relationships/tags" Target="../tags/tag1870.xml"/><Relationship Id="rId50" Type="http://schemas.openxmlformats.org/officeDocument/2006/relationships/tags" Target="../tags/tag1873.xml"/><Relationship Id="rId55" Type="http://schemas.openxmlformats.org/officeDocument/2006/relationships/tags" Target="../tags/tag1878.xml"/><Relationship Id="rId63" Type="http://schemas.openxmlformats.org/officeDocument/2006/relationships/tags" Target="../tags/tag1886.xml"/><Relationship Id="rId68" Type="http://schemas.openxmlformats.org/officeDocument/2006/relationships/tags" Target="../tags/tag1891.xml"/><Relationship Id="rId7" Type="http://schemas.openxmlformats.org/officeDocument/2006/relationships/tags" Target="../tags/tag1830.xml"/><Relationship Id="rId71" Type="http://schemas.openxmlformats.org/officeDocument/2006/relationships/tags" Target="../tags/tag1894.xml"/><Relationship Id="rId2" Type="http://schemas.openxmlformats.org/officeDocument/2006/relationships/tags" Target="../tags/tag1825.xml"/><Relationship Id="rId16" Type="http://schemas.openxmlformats.org/officeDocument/2006/relationships/tags" Target="../tags/tag1839.xml"/><Relationship Id="rId29" Type="http://schemas.openxmlformats.org/officeDocument/2006/relationships/tags" Target="../tags/tag1852.xml"/><Relationship Id="rId11" Type="http://schemas.openxmlformats.org/officeDocument/2006/relationships/tags" Target="../tags/tag1834.xml"/><Relationship Id="rId24" Type="http://schemas.openxmlformats.org/officeDocument/2006/relationships/tags" Target="../tags/tag1847.xml"/><Relationship Id="rId32" Type="http://schemas.openxmlformats.org/officeDocument/2006/relationships/tags" Target="../tags/tag1855.xml"/><Relationship Id="rId37" Type="http://schemas.openxmlformats.org/officeDocument/2006/relationships/tags" Target="../tags/tag1860.xml"/><Relationship Id="rId40" Type="http://schemas.openxmlformats.org/officeDocument/2006/relationships/tags" Target="../tags/tag1863.xml"/><Relationship Id="rId45" Type="http://schemas.openxmlformats.org/officeDocument/2006/relationships/tags" Target="../tags/tag1868.xml"/><Relationship Id="rId53" Type="http://schemas.openxmlformats.org/officeDocument/2006/relationships/tags" Target="../tags/tag1876.xml"/><Relationship Id="rId58" Type="http://schemas.openxmlformats.org/officeDocument/2006/relationships/tags" Target="../tags/tag1881.xml"/><Relationship Id="rId66" Type="http://schemas.openxmlformats.org/officeDocument/2006/relationships/tags" Target="../tags/tag1889.xml"/><Relationship Id="rId5" Type="http://schemas.openxmlformats.org/officeDocument/2006/relationships/tags" Target="../tags/tag1828.xml"/><Relationship Id="rId15" Type="http://schemas.openxmlformats.org/officeDocument/2006/relationships/tags" Target="../tags/tag1838.xml"/><Relationship Id="rId23" Type="http://schemas.openxmlformats.org/officeDocument/2006/relationships/tags" Target="../tags/tag1846.xml"/><Relationship Id="rId28" Type="http://schemas.openxmlformats.org/officeDocument/2006/relationships/tags" Target="../tags/tag1851.xml"/><Relationship Id="rId36" Type="http://schemas.openxmlformats.org/officeDocument/2006/relationships/tags" Target="../tags/tag1859.xml"/><Relationship Id="rId49" Type="http://schemas.openxmlformats.org/officeDocument/2006/relationships/tags" Target="../tags/tag1872.xml"/><Relationship Id="rId57" Type="http://schemas.openxmlformats.org/officeDocument/2006/relationships/tags" Target="../tags/tag1880.xml"/><Relationship Id="rId61" Type="http://schemas.openxmlformats.org/officeDocument/2006/relationships/tags" Target="../tags/tag1884.xml"/><Relationship Id="rId10" Type="http://schemas.openxmlformats.org/officeDocument/2006/relationships/tags" Target="../tags/tag1833.xml"/><Relationship Id="rId19" Type="http://schemas.openxmlformats.org/officeDocument/2006/relationships/tags" Target="../tags/tag1842.xml"/><Relationship Id="rId31" Type="http://schemas.openxmlformats.org/officeDocument/2006/relationships/tags" Target="../tags/tag1854.xml"/><Relationship Id="rId44" Type="http://schemas.openxmlformats.org/officeDocument/2006/relationships/tags" Target="../tags/tag1867.xml"/><Relationship Id="rId52" Type="http://schemas.openxmlformats.org/officeDocument/2006/relationships/tags" Target="../tags/tag1875.xml"/><Relationship Id="rId60" Type="http://schemas.openxmlformats.org/officeDocument/2006/relationships/tags" Target="../tags/tag1883.xml"/><Relationship Id="rId65" Type="http://schemas.openxmlformats.org/officeDocument/2006/relationships/tags" Target="../tags/tag1888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1827.xml"/><Relationship Id="rId9" Type="http://schemas.openxmlformats.org/officeDocument/2006/relationships/tags" Target="../tags/tag1832.xml"/><Relationship Id="rId14" Type="http://schemas.openxmlformats.org/officeDocument/2006/relationships/tags" Target="../tags/tag1837.xml"/><Relationship Id="rId22" Type="http://schemas.openxmlformats.org/officeDocument/2006/relationships/tags" Target="../tags/tag1845.xml"/><Relationship Id="rId27" Type="http://schemas.openxmlformats.org/officeDocument/2006/relationships/tags" Target="../tags/tag1850.xml"/><Relationship Id="rId30" Type="http://schemas.openxmlformats.org/officeDocument/2006/relationships/tags" Target="../tags/tag1853.xml"/><Relationship Id="rId35" Type="http://schemas.openxmlformats.org/officeDocument/2006/relationships/tags" Target="../tags/tag1858.xml"/><Relationship Id="rId43" Type="http://schemas.openxmlformats.org/officeDocument/2006/relationships/tags" Target="../tags/tag1866.xml"/><Relationship Id="rId48" Type="http://schemas.openxmlformats.org/officeDocument/2006/relationships/tags" Target="../tags/tag1871.xml"/><Relationship Id="rId56" Type="http://schemas.openxmlformats.org/officeDocument/2006/relationships/tags" Target="../tags/tag1879.xml"/><Relationship Id="rId64" Type="http://schemas.openxmlformats.org/officeDocument/2006/relationships/tags" Target="../tags/tag1887.xml"/><Relationship Id="rId69" Type="http://schemas.openxmlformats.org/officeDocument/2006/relationships/tags" Target="../tags/tag1892.xml"/><Relationship Id="rId8" Type="http://schemas.openxmlformats.org/officeDocument/2006/relationships/tags" Target="../tags/tag1831.xml"/><Relationship Id="rId51" Type="http://schemas.openxmlformats.org/officeDocument/2006/relationships/tags" Target="../tags/tag1874.xml"/><Relationship Id="rId72" Type="http://schemas.openxmlformats.org/officeDocument/2006/relationships/tags" Target="../tags/tag1895.xml"/><Relationship Id="rId3" Type="http://schemas.openxmlformats.org/officeDocument/2006/relationships/tags" Target="../tags/tag1826.xml"/><Relationship Id="rId12" Type="http://schemas.openxmlformats.org/officeDocument/2006/relationships/tags" Target="../tags/tag1835.xml"/><Relationship Id="rId17" Type="http://schemas.openxmlformats.org/officeDocument/2006/relationships/tags" Target="../tags/tag1840.xml"/><Relationship Id="rId25" Type="http://schemas.openxmlformats.org/officeDocument/2006/relationships/tags" Target="../tags/tag1848.xml"/><Relationship Id="rId33" Type="http://schemas.openxmlformats.org/officeDocument/2006/relationships/tags" Target="../tags/tag1856.xml"/><Relationship Id="rId38" Type="http://schemas.openxmlformats.org/officeDocument/2006/relationships/tags" Target="../tags/tag1861.xml"/><Relationship Id="rId46" Type="http://schemas.openxmlformats.org/officeDocument/2006/relationships/tags" Target="../tags/tag1869.xml"/><Relationship Id="rId59" Type="http://schemas.openxmlformats.org/officeDocument/2006/relationships/tags" Target="../tags/tag1882.xml"/><Relationship Id="rId67" Type="http://schemas.openxmlformats.org/officeDocument/2006/relationships/tags" Target="../tags/tag1890.xml"/><Relationship Id="rId20" Type="http://schemas.openxmlformats.org/officeDocument/2006/relationships/tags" Target="../tags/tag1843.xml"/><Relationship Id="rId41" Type="http://schemas.openxmlformats.org/officeDocument/2006/relationships/tags" Target="../tags/tag1864.xml"/><Relationship Id="rId54" Type="http://schemas.openxmlformats.org/officeDocument/2006/relationships/tags" Target="../tags/tag1877.xml"/><Relationship Id="rId62" Type="http://schemas.openxmlformats.org/officeDocument/2006/relationships/tags" Target="../tags/tag1885.xml"/><Relationship Id="rId70" Type="http://schemas.openxmlformats.org/officeDocument/2006/relationships/tags" Target="../tags/tag1893.xml"/><Relationship Id="rId1" Type="http://schemas.openxmlformats.org/officeDocument/2006/relationships/tags" Target="../tags/tag1824.xml"/><Relationship Id="rId6" Type="http://schemas.openxmlformats.org/officeDocument/2006/relationships/tags" Target="../tags/tag18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tags" Target="../tags/tag1908.xml"/><Relationship Id="rId18" Type="http://schemas.openxmlformats.org/officeDocument/2006/relationships/tags" Target="../tags/tag1913.xml"/><Relationship Id="rId26" Type="http://schemas.openxmlformats.org/officeDocument/2006/relationships/tags" Target="../tags/tag1921.xml"/><Relationship Id="rId39" Type="http://schemas.openxmlformats.org/officeDocument/2006/relationships/tags" Target="../tags/tag1934.xml"/><Relationship Id="rId21" Type="http://schemas.openxmlformats.org/officeDocument/2006/relationships/tags" Target="../tags/tag1916.xml"/><Relationship Id="rId34" Type="http://schemas.openxmlformats.org/officeDocument/2006/relationships/tags" Target="../tags/tag1929.xml"/><Relationship Id="rId42" Type="http://schemas.openxmlformats.org/officeDocument/2006/relationships/tags" Target="../tags/tag1937.xml"/><Relationship Id="rId47" Type="http://schemas.openxmlformats.org/officeDocument/2006/relationships/tags" Target="../tags/tag1942.xml"/><Relationship Id="rId50" Type="http://schemas.openxmlformats.org/officeDocument/2006/relationships/tags" Target="../tags/tag1945.xml"/><Relationship Id="rId55" Type="http://schemas.openxmlformats.org/officeDocument/2006/relationships/tags" Target="../tags/tag1950.xml"/><Relationship Id="rId63" Type="http://schemas.openxmlformats.org/officeDocument/2006/relationships/tags" Target="../tags/tag1958.xml"/><Relationship Id="rId68" Type="http://schemas.openxmlformats.org/officeDocument/2006/relationships/tags" Target="../tags/tag1963.xml"/><Relationship Id="rId7" Type="http://schemas.openxmlformats.org/officeDocument/2006/relationships/tags" Target="../tags/tag1902.xml"/><Relationship Id="rId71" Type="http://schemas.openxmlformats.org/officeDocument/2006/relationships/tags" Target="../tags/tag1966.xml"/><Relationship Id="rId2" Type="http://schemas.openxmlformats.org/officeDocument/2006/relationships/tags" Target="../tags/tag1897.xml"/><Relationship Id="rId16" Type="http://schemas.openxmlformats.org/officeDocument/2006/relationships/tags" Target="../tags/tag1911.xml"/><Relationship Id="rId29" Type="http://schemas.openxmlformats.org/officeDocument/2006/relationships/tags" Target="../tags/tag1924.xml"/><Relationship Id="rId11" Type="http://schemas.openxmlformats.org/officeDocument/2006/relationships/tags" Target="../tags/tag1906.xml"/><Relationship Id="rId24" Type="http://schemas.openxmlformats.org/officeDocument/2006/relationships/tags" Target="../tags/tag1919.xml"/><Relationship Id="rId32" Type="http://schemas.openxmlformats.org/officeDocument/2006/relationships/tags" Target="../tags/tag1927.xml"/><Relationship Id="rId37" Type="http://schemas.openxmlformats.org/officeDocument/2006/relationships/tags" Target="../tags/tag1932.xml"/><Relationship Id="rId40" Type="http://schemas.openxmlformats.org/officeDocument/2006/relationships/tags" Target="../tags/tag1935.xml"/><Relationship Id="rId45" Type="http://schemas.openxmlformats.org/officeDocument/2006/relationships/tags" Target="../tags/tag1940.xml"/><Relationship Id="rId53" Type="http://schemas.openxmlformats.org/officeDocument/2006/relationships/tags" Target="../tags/tag1948.xml"/><Relationship Id="rId58" Type="http://schemas.openxmlformats.org/officeDocument/2006/relationships/tags" Target="../tags/tag1953.xml"/><Relationship Id="rId66" Type="http://schemas.openxmlformats.org/officeDocument/2006/relationships/tags" Target="../tags/tag1961.xml"/><Relationship Id="rId74" Type="http://schemas.openxmlformats.org/officeDocument/2006/relationships/tags" Target="../tags/tag1969.xml"/><Relationship Id="rId5" Type="http://schemas.openxmlformats.org/officeDocument/2006/relationships/tags" Target="../tags/tag1900.xml"/><Relationship Id="rId15" Type="http://schemas.openxmlformats.org/officeDocument/2006/relationships/tags" Target="../tags/tag1910.xml"/><Relationship Id="rId23" Type="http://schemas.openxmlformats.org/officeDocument/2006/relationships/tags" Target="../tags/tag1918.xml"/><Relationship Id="rId28" Type="http://schemas.openxmlformats.org/officeDocument/2006/relationships/tags" Target="../tags/tag1923.xml"/><Relationship Id="rId36" Type="http://schemas.openxmlformats.org/officeDocument/2006/relationships/tags" Target="../tags/tag1931.xml"/><Relationship Id="rId49" Type="http://schemas.openxmlformats.org/officeDocument/2006/relationships/tags" Target="../tags/tag1944.xml"/><Relationship Id="rId57" Type="http://schemas.openxmlformats.org/officeDocument/2006/relationships/tags" Target="../tags/tag1952.xml"/><Relationship Id="rId61" Type="http://schemas.openxmlformats.org/officeDocument/2006/relationships/tags" Target="../tags/tag1956.xml"/><Relationship Id="rId10" Type="http://schemas.openxmlformats.org/officeDocument/2006/relationships/tags" Target="../tags/tag1905.xml"/><Relationship Id="rId19" Type="http://schemas.openxmlformats.org/officeDocument/2006/relationships/tags" Target="../tags/tag1914.xml"/><Relationship Id="rId31" Type="http://schemas.openxmlformats.org/officeDocument/2006/relationships/tags" Target="../tags/tag1926.xml"/><Relationship Id="rId44" Type="http://schemas.openxmlformats.org/officeDocument/2006/relationships/tags" Target="../tags/tag1939.xml"/><Relationship Id="rId52" Type="http://schemas.openxmlformats.org/officeDocument/2006/relationships/tags" Target="../tags/tag1947.xml"/><Relationship Id="rId60" Type="http://schemas.openxmlformats.org/officeDocument/2006/relationships/tags" Target="../tags/tag1955.xml"/><Relationship Id="rId65" Type="http://schemas.openxmlformats.org/officeDocument/2006/relationships/tags" Target="../tags/tag1960.xml"/><Relationship Id="rId73" Type="http://schemas.openxmlformats.org/officeDocument/2006/relationships/tags" Target="../tags/tag1968.xml"/><Relationship Id="rId4" Type="http://schemas.openxmlformats.org/officeDocument/2006/relationships/tags" Target="../tags/tag1899.xml"/><Relationship Id="rId9" Type="http://schemas.openxmlformats.org/officeDocument/2006/relationships/tags" Target="../tags/tag1904.xml"/><Relationship Id="rId14" Type="http://schemas.openxmlformats.org/officeDocument/2006/relationships/tags" Target="../tags/tag1909.xml"/><Relationship Id="rId22" Type="http://schemas.openxmlformats.org/officeDocument/2006/relationships/tags" Target="../tags/tag1917.xml"/><Relationship Id="rId27" Type="http://schemas.openxmlformats.org/officeDocument/2006/relationships/tags" Target="../tags/tag1922.xml"/><Relationship Id="rId30" Type="http://schemas.openxmlformats.org/officeDocument/2006/relationships/tags" Target="../tags/tag1925.xml"/><Relationship Id="rId35" Type="http://schemas.openxmlformats.org/officeDocument/2006/relationships/tags" Target="../tags/tag1930.xml"/><Relationship Id="rId43" Type="http://schemas.openxmlformats.org/officeDocument/2006/relationships/tags" Target="../tags/tag1938.xml"/><Relationship Id="rId48" Type="http://schemas.openxmlformats.org/officeDocument/2006/relationships/tags" Target="../tags/tag1943.xml"/><Relationship Id="rId56" Type="http://schemas.openxmlformats.org/officeDocument/2006/relationships/tags" Target="../tags/tag1951.xml"/><Relationship Id="rId64" Type="http://schemas.openxmlformats.org/officeDocument/2006/relationships/tags" Target="../tags/tag1959.xml"/><Relationship Id="rId69" Type="http://schemas.openxmlformats.org/officeDocument/2006/relationships/tags" Target="../tags/tag1964.xml"/><Relationship Id="rId8" Type="http://schemas.openxmlformats.org/officeDocument/2006/relationships/tags" Target="../tags/tag1903.xml"/><Relationship Id="rId51" Type="http://schemas.openxmlformats.org/officeDocument/2006/relationships/tags" Target="../tags/tag1946.xml"/><Relationship Id="rId72" Type="http://schemas.openxmlformats.org/officeDocument/2006/relationships/tags" Target="../tags/tag1967.xml"/><Relationship Id="rId3" Type="http://schemas.openxmlformats.org/officeDocument/2006/relationships/tags" Target="../tags/tag1898.xml"/><Relationship Id="rId12" Type="http://schemas.openxmlformats.org/officeDocument/2006/relationships/tags" Target="../tags/tag1907.xml"/><Relationship Id="rId17" Type="http://schemas.openxmlformats.org/officeDocument/2006/relationships/tags" Target="../tags/tag1912.xml"/><Relationship Id="rId25" Type="http://schemas.openxmlformats.org/officeDocument/2006/relationships/tags" Target="../tags/tag1920.xml"/><Relationship Id="rId33" Type="http://schemas.openxmlformats.org/officeDocument/2006/relationships/tags" Target="../tags/tag1928.xml"/><Relationship Id="rId38" Type="http://schemas.openxmlformats.org/officeDocument/2006/relationships/tags" Target="../tags/tag1933.xml"/><Relationship Id="rId46" Type="http://schemas.openxmlformats.org/officeDocument/2006/relationships/tags" Target="../tags/tag1941.xml"/><Relationship Id="rId59" Type="http://schemas.openxmlformats.org/officeDocument/2006/relationships/tags" Target="../tags/tag1954.xml"/><Relationship Id="rId67" Type="http://schemas.openxmlformats.org/officeDocument/2006/relationships/tags" Target="../tags/tag1962.xml"/><Relationship Id="rId20" Type="http://schemas.openxmlformats.org/officeDocument/2006/relationships/tags" Target="../tags/tag1915.xml"/><Relationship Id="rId41" Type="http://schemas.openxmlformats.org/officeDocument/2006/relationships/tags" Target="../tags/tag1936.xml"/><Relationship Id="rId54" Type="http://schemas.openxmlformats.org/officeDocument/2006/relationships/tags" Target="../tags/tag1949.xml"/><Relationship Id="rId62" Type="http://schemas.openxmlformats.org/officeDocument/2006/relationships/tags" Target="../tags/tag1957.xml"/><Relationship Id="rId70" Type="http://schemas.openxmlformats.org/officeDocument/2006/relationships/tags" Target="../tags/tag1965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1896.xml"/><Relationship Id="rId6" Type="http://schemas.openxmlformats.org/officeDocument/2006/relationships/tags" Target="../tags/tag1901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1982.xml"/><Relationship Id="rId18" Type="http://schemas.openxmlformats.org/officeDocument/2006/relationships/tags" Target="../tags/tag1987.xml"/><Relationship Id="rId26" Type="http://schemas.openxmlformats.org/officeDocument/2006/relationships/tags" Target="../tags/tag1995.xml"/><Relationship Id="rId39" Type="http://schemas.openxmlformats.org/officeDocument/2006/relationships/tags" Target="../tags/tag2008.xml"/><Relationship Id="rId21" Type="http://schemas.openxmlformats.org/officeDocument/2006/relationships/tags" Target="../tags/tag1990.xml"/><Relationship Id="rId34" Type="http://schemas.openxmlformats.org/officeDocument/2006/relationships/tags" Target="../tags/tag2003.xml"/><Relationship Id="rId42" Type="http://schemas.openxmlformats.org/officeDocument/2006/relationships/tags" Target="../tags/tag2011.xml"/><Relationship Id="rId47" Type="http://schemas.openxmlformats.org/officeDocument/2006/relationships/tags" Target="../tags/tag2016.xml"/><Relationship Id="rId50" Type="http://schemas.openxmlformats.org/officeDocument/2006/relationships/tags" Target="../tags/tag2019.xml"/><Relationship Id="rId55" Type="http://schemas.openxmlformats.org/officeDocument/2006/relationships/tags" Target="../tags/tag2024.xml"/><Relationship Id="rId63" Type="http://schemas.openxmlformats.org/officeDocument/2006/relationships/tags" Target="../tags/tag2032.xml"/><Relationship Id="rId68" Type="http://schemas.openxmlformats.org/officeDocument/2006/relationships/tags" Target="../tags/tag2037.xml"/><Relationship Id="rId7" Type="http://schemas.openxmlformats.org/officeDocument/2006/relationships/tags" Target="../tags/tag1976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1971.xml"/><Relationship Id="rId16" Type="http://schemas.openxmlformats.org/officeDocument/2006/relationships/tags" Target="../tags/tag1985.xml"/><Relationship Id="rId29" Type="http://schemas.openxmlformats.org/officeDocument/2006/relationships/tags" Target="../tags/tag1998.xml"/><Relationship Id="rId1" Type="http://schemas.openxmlformats.org/officeDocument/2006/relationships/tags" Target="../tags/tag1970.xml"/><Relationship Id="rId6" Type="http://schemas.openxmlformats.org/officeDocument/2006/relationships/tags" Target="../tags/tag1975.xml"/><Relationship Id="rId11" Type="http://schemas.openxmlformats.org/officeDocument/2006/relationships/tags" Target="../tags/tag1980.xml"/><Relationship Id="rId24" Type="http://schemas.openxmlformats.org/officeDocument/2006/relationships/tags" Target="../tags/tag1993.xml"/><Relationship Id="rId32" Type="http://schemas.openxmlformats.org/officeDocument/2006/relationships/tags" Target="../tags/tag2001.xml"/><Relationship Id="rId37" Type="http://schemas.openxmlformats.org/officeDocument/2006/relationships/tags" Target="../tags/tag2006.xml"/><Relationship Id="rId40" Type="http://schemas.openxmlformats.org/officeDocument/2006/relationships/tags" Target="../tags/tag2009.xml"/><Relationship Id="rId45" Type="http://schemas.openxmlformats.org/officeDocument/2006/relationships/tags" Target="../tags/tag2014.xml"/><Relationship Id="rId53" Type="http://schemas.openxmlformats.org/officeDocument/2006/relationships/tags" Target="../tags/tag2022.xml"/><Relationship Id="rId58" Type="http://schemas.openxmlformats.org/officeDocument/2006/relationships/tags" Target="../tags/tag2027.xml"/><Relationship Id="rId66" Type="http://schemas.openxmlformats.org/officeDocument/2006/relationships/tags" Target="../tags/tag2035.xml"/><Relationship Id="rId5" Type="http://schemas.openxmlformats.org/officeDocument/2006/relationships/tags" Target="../tags/tag1974.xml"/><Relationship Id="rId15" Type="http://schemas.openxmlformats.org/officeDocument/2006/relationships/tags" Target="../tags/tag1984.xml"/><Relationship Id="rId23" Type="http://schemas.openxmlformats.org/officeDocument/2006/relationships/tags" Target="../tags/tag1992.xml"/><Relationship Id="rId28" Type="http://schemas.openxmlformats.org/officeDocument/2006/relationships/tags" Target="../tags/tag1997.xml"/><Relationship Id="rId36" Type="http://schemas.openxmlformats.org/officeDocument/2006/relationships/tags" Target="../tags/tag2005.xml"/><Relationship Id="rId49" Type="http://schemas.openxmlformats.org/officeDocument/2006/relationships/tags" Target="../tags/tag2018.xml"/><Relationship Id="rId57" Type="http://schemas.openxmlformats.org/officeDocument/2006/relationships/tags" Target="../tags/tag2026.xml"/><Relationship Id="rId61" Type="http://schemas.openxmlformats.org/officeDocument/2006/relationships/tags" Target="../tags/tag2030.xml"/><Relationship Id="rId10" Type="http://schemas.openxmlformats.org/officeDocument/2006/relationships/tags" Target="../tags/tag1979.xml"/><Relationship Id="rId19" Type="http://schemas.openxmlformats.org/officeDocument/2006/relationships/tags" Target="../tags/tag1988.xml"/><Relationship Id="rId31" Type="http://schemas.openxmlformats.org/officeDocument/2006/relationships/tags" Target="../tags/tag2000.xml"/><Relationship Id="rId44" Type="http://schemas.openxmlformats.org/officeDocument/2006/relationships/tags" Target="../tags/tag2013.xml"/><Relationship Id="rId52" Type="http://schemas.openxmlformats.org/officeDocument/2006/relationships/tags" Target="../tags/tag2021.xml"/><Relationship Id="rId60" Type="http://schemas.openxmlformats.org/officeDocument/2006/relationships/tags" Target="../tags/tag2029.xml"/><Relationship Id="rId65" Type="http://schemas.openxmlformats.org/officeDocument/2006/relationships/tags" Target="../tags/tag2034.xml"/><Relationship Id="rId4" Type="http://schemas.openxmlformats.org/officeDocument/2006/relationships/tags" Target="../tags/tag1973.xml"/><Relationship Id="rId9" Type="http://schemas.openxmlformats.org/officeDocument/2006/relationships/tags" Target="../tags/tag1978.xml"/><Relationship Id="rId14" Type="http://schemas.openxmlformats.org/officeDocument/2006/relationships/tags" Target="../tags/tag1983.xml"/><Relationship Id="rId22" Type="http://schemas.openxmlformats.org/officeDocument/2006/relationships/tags" Target="../tags/tag1991.xml"/><Relationship Id="rId27" Type="http://schemas.openxmlformats.org/officeDocument/2006/relationships/tags" Target="../tags/tag1996.xml"/><Relationship Id="rId30" Type="http://schemas.openxmlformats.org/officeDocument/2006/relationships/tags" Target="../tags/tag1999.xml"/><Relationship Id="rId35" Type="http://schemas.openxmlformats.org/officeDocument/2006/relationships/tags" Target="../tags/tag2004.xml"/><Relationship Id="rId43" Type="http://schemas.openxmlformats.org/officeDocument/2006/relationships/tags" Target="../tags/tag2012.xml"/><Relationship Id="rId48" Type="http://schemas.openxmlformats.org/officeDocument/2006/relationships/tags" Target="../tags/tag2017.xml"/><Relationship Id="rId56" Type="http://schemas.openxmlformats.org/officeDocument/2006/relationships/tags" Target="../tags/tag2025.xml"/><Relationship Id="rId64" Type="http://schemas.openxmlformats.org/officeDocument/2006/relationships/tags" Target="../tags/tag2033.xml"/><Relationship Id="rId69" Type="http://schemas.openxmlformats.org/officeDocument/2006/relationships/tags" Target="../tags/tag2038.xml"/><Relationship Id="rId8" Type="http://schemas.openxmlformats.org/officeDocument/2006/relationships/tags" Target="../tags/tag1977.xml"/><Relationship Id="rId51" Type="http://schemas.openxmlformats.org/officeDocument/2006/relationships/tags" Target="../tags/tag2020.xml"/><Relationship Id="rId3" Type="http://schemas.openxmlformats.org/officeDocument/2006/relationships/tags" Target="../tags/tag1972.xml"/><Relationship Id="rId12" Type="http://schemas.openxmlformats.org/officeDocument/2006/relationships/tags" Target="../tags/tag1981.xml"/><Relationship Id="rId17" Type="http://schemas.openxmlformats.org/officeDocument/2006/relationships/tags" Target="../tags/tag1986.xml"/><Relationship Id="rId25" Type="http://schemas.openxmlformats.org/officeDocument/2006/relationships/tags" Target="../tags/tag1994.xml"/><Relationship Id="rId33" Type="http://schemas.openxmlformats.org/officeDocument/2006/relationships/tags" Target="../tags/tag2002.xml"/><Relationship Id="rId38" Type="http://schemas.openxmlformats.org/officeDocument/2006/relationships/tags" Target="../tags/tag2007.xml"/><Relationship Id="rId46" Type="http://schemas.openxmlformats.org/officeDocument/2006/relationships/tags" Target="../tags/tag2015.xml"/><Relationship Id="rId59" Type="http://schemas.openxmlformats.org/officeDocument/2006/relationships/tags" Target="../tags/tag2028.xml"/><Relationship Id="rId67" Type="http://schemas.openxmlformats.org/officeDocument/2006/relationships/tags" Target="../tags/tag2036.xml"/><Relationship Id="rId20" Type="http://schemas.openxmlformats.org/officeDocument/2006/relationships/tags" Target="../tags/tag1989.xml"/><Relationship Id="rId41" Type="http://schemas.openxmlformats.org/officeDocument/2006/relationships/tags" Target="../tags/tag2010.xml"/><Relationship Id="rId54" Type="http://schemas.openxmlformats.org/officeDocument/2006/relationships/tags" Target="../tags/tag2023.xml"/><Relationship Id="rId62" Type="http://schemas.openxmlformats.org/officeDocument/2006/relationships/tags" Target="../tags/tag2031.xml"/><Relationship Id="rId70" Type="http://schemas.openxmlformats.org/officeDocument/2006/relationships/tags" Target="../tags/tag203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notesSlide" Target="../notesSlides/notesSlide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tags" Target="../tags/tag2156.xml"/><Relationship Id="rId299" Type="http://schemas.openxmlformats.org/officeDocument/2006/relationships/tags" Target="../tags/tag2338.xml"/><Relationship Id="rId303" Type="http://schemas.openxmlformats.org/officeDocument/2006/relationships/tags" Target="../tags/tag2342.xml"/><Relationship Id="rId21" Type="http://schemas.openxmlformats.org/officeDocument/2006/relationships/tags" Target="../tags/tag2060.xml"/><Relationship Id="rId42" Type="http://schemas.openxmlformats.org/officeDocument/2006/relationships/tags" Target="../tags/tag2081.xml"/><Relationship Id="rId63" Type="http://schemas.openxmlformats.org/officeDocument/2006/relationships/tags" Target="../tags/tag2102.xml"/><Relationship Id="rId84" Type="http://schemas.openxmlformats.org/officeDocument/2006/relationships/tags" Target="../tags/tag2123.xml"/><Relationship Id="rId138" Type="http://schemas.openxmlformats.org/officeDocument/2006/relationships/tags" Target="../tags/tag2177.xml"/><Relationship Id="rId159" Type="http://schemas.openxmlformats.org/officeDocument/2006/relationships/tags" Target="../tags/tag2198.xml"/><Relationship Id="rId324" Type="http://schemas.openxmlformats.org/officeDocument/2006/relationships/slideLayout" Target="../slideLayouts/slideLayout2.xml"/><Relationship Id="rId170" Type="http://schemas.openxmlformats.org/officeDocument/2006/relationships/tags" Target="../tags/tag2209.xml"/><Relationship Id="rId191" Type="http://schemas.openxmlformats.org/officeDocument/2006/relationships/tags" Target="../tags/tag2230.xml"/><Relationship Id="rId205" Type="http://schemas.openxmlformats.org/officeDocument/2006/relationships/tags" Target="../tags/tag2244.xml"/><Relationship Id="rId226" Type="http://schemas.openxmlformats.org/officeDocument/2006/relationships/tags" Target="../tags/tag2265.xml"/><Relationship Id="rId247" Type="http://schemas.openxmlformats.org/officeDocument/2006/relationships/tags" Target="../tags/tag2286.xml"/><Relationship Id="rId107" Type="http://schemas.openxmlformats.org/officeDocument/2006/relationships/tags" Target="../tags/tag2146.xml"/><Relationship Id="rId268" Type="http://schemas.openxmlformats.org/officeDocument/2006/relationships/tags" Target="../tags/tag2307.xml"/><Relationship Id="rId289" Type="http://schemas.openxmlformats.org/officeDocument/2006/relationships/tags" Target="../tags/tag2328.xml"/><Relationship Id="rId11" Type="http://schemas.openxmlformats.org/officeDocument/2006/relationships/tags" Target="../tags/tag2050.xml"/><Relationship Id="rId32" Type="http://schemas.openxmlformats.org/officeDocument/2006/relationships/tags" Target="../tags/tag2071.xml"/><Relationship Id="rId53" Type="http://schemas.openxmlformats.org/officeDocument/2006/relationships/tags" Target="../tags/tag2092.xml"/><Relationship Id="rId74" Type="http://schemas.openxmlformats.org/officeDocument/2006/relationships/tags" Target="../tags/tag2113.xml"/><Relationship Id="rId128" Type="http://schemas.openxmlformats.org/officeDocument/2006/relationships/tags" Target="../tags/tag2167.xml"/><Relationship Id="rId149" Type="http://schemas.openxmlformats.org/officeDocument/2006/relationships/tags" Target="../tags/tag2188.xml"/><Relationship Id="rId314" Type="http://schemas.openxmlformats.org/officeDocument/2006/relationships/tags" Target="../tags/tag2353.xml"/><Relationship Id="rId5" Type="http://schemas.openxmlformats.org/officeDocument/2006/relationships/tags" Target="../tags/tag2044.xml"/><Relationship Id="rId95" Type="http://schemas.openxmlformats.org/officeDocument/2006/relationships/tags" Target="../tags/tag2134.xml"/><Relationship Id="rId160" Type="http://schemas.openxmlformats.org/officeDocument/2006/relationships/tags" Target="../tags/tag2199.xml"/><Relationship Id="rId181" Type="http://schemas.openxmlformats.org/officeDocument/2006/relationships/tags" Target="../tags/tag2220.xml"/><Relationship Id="rId216" Type="http://schemas.openxmlformats.org/officeDocument/2006/relationships/tags" Target="../tags/tag2255.xml"/><Relationship Id="rId237" Type="http://schemas.openxmlformats.org/officeDocument/2006/relationships/tags" Target="../tags/tag2276.xml"/><Relationship Id="rId258" Type="http://schemas.openxmlformats.org/officeDocument/2006/relationships/tags" Target="../tags/tag2297.xml"/><Relationship Id="rId279" Type="http://schemas.openxmlformats.org/officeDocument/2006/relationships/tags" Target="../tags/tag2318.xml"/><Relationship Id="rId22" Type="http://schemas.openxmlformats.org/officeDocument/2006/relationships/tags" Target="../tags/tag2061.xml"/><Relationship Id="rId43" Type="http://schemas.openxmlformats.org/officeDocument/2006/relationships/tags" Target="../tags/tag2082.xml"/><Relationship Id="rId64" Type="http://schemas.openxmlformats.org/officeDocument/2006/relationships/tags" Target="../tags/tag2103.xml"/><Relationship Id="rId118" Type="http://schemas.openxmlformats.org/officeDocument/2006/relationships/tags" Target="../tags/tag2157.xml"/><Relationship Id="rId139" Type="http://schemas.openxmlformats.org/officeDocument/2006/relationships/tags" Target="../tags/tag2178.xml"/><Relationship Id="rId290" Type="http://schemas.openxmlformats.org/officeDocument/2006/relationships/tags" Target="../tags/tag2329.xml"/><Relationship Id="rId304" Type="http://schemas.openxmlformats.org/officeDocument/2006/relationships/tags" Target="../tags/tag2343.xml"/><Relationship Id="rId325" Type="http://schemas.openxmlformats.org/officeDocument/2006/relationships/notesSlide" Target="../notesSlides/notesSlide10.xml"/><Relationship Id="rId85" Type="http://schemas.openxmlformats.org/officeDocument/2006/relationships/tags" Target="../tags/tag2124.xml"/><Relationship Id="rId150" Type="http://schemas.openxmlformats.org/officeDocument/2006/relationships/tags" Target="../tags/tag2189.xml"/><Relationship Id="rId171" Type="http://schemas.openxmlformats.org/officeDocument/2006/relationships/tags" Target="../tags/tag2210.xml"/><Relationship Id="rId192" Type="http://schemas.openxmlformats.org/officeDocument/2006/relationships/tags" Target="../tags/tag2231.xml"/><Relationship Id="rId206" Type="http://schemas.openxmlformats.org/officeDocument/2006/relationships/tags" Target="../tags/tag2245.xml"/><Relationship Id="rId227" Type="http://schemas.openxmlformats.org/officeDocument/2006/relationships/tags" Target="../tags/tag2266.xml"/><Relationship Id="rId248" Type="http://schemas.openxmlformats.org/officeDocument/2006/relationships/tags" Target="../tags/tag2287.xml"/><Relationship Id="rId269" Type="http://schemas.openxmlformats.org/officeDocument/2006/relationships/tags" Target="../tags/tag2308.xml"/><Relationship Id="rId12" Type="http://schemas.openxmlformats.org/officeDocument/2006/relationships/tags" Target="../tags/tag2051.xml"/><Relationship Id="rId33" Type="http://schemas.openxmlformats.org/officeDocument/2006/relationships/tags" Target="../tags/tag2072.xml"/><Relationship Id="rId108" Type="http://schemas.openxmlformats.org/officeDocument/2006/relationships/tags" Target="../tags/tag2147.xml"/><Relationship Id="rId129" Type="http://schemas.openxmlformats.org/officeDocument/2006/relationships/tags" Target="../tags/tag2168.xml"/><Relationship Id="rId280" Type="http://schemas.openxmlformats.org/officeDocument/2006/relationships/tags" Target="../tags/tag2319.xml"/><Relationship Id="rId315" Type="http://schemas.openxmlformats.org/officeDocument/2006/relationships/tags" Target="../tags/tag2354.xml"/><Relationship Id="rId54" Type="http://schemas.openxmlformats.org/officeDocument/2006/relationships/tags" Target="../tags/tag2093.xml"/><Relationship Id="rId75" Type="http://schemas.openxmlformats.org/officeDocument/2006/relationships/tags" Target="../tags/tag2114.xml"/><Relationship Id="rId96" Type="http://schemas.openxmlformats.org/officeDocument/2006/relationships/tags" Target="../tags/tag2135.xml"/><Relationship Id="rId140" Type="http://schemas.openxmlformats.org/officeDocument/2006/relationships/tags" Target="../tags/tag2179.xml"/><Relationship Id="rId161" Type="http://schemas.openxmlformats.org/officeDocument/2006/relationships/tags" Target="../tags/tag2200.xml"/><Relationship Id="rId182" Type="http://schemas.openxmlformats.org/officeDocument/2006/relationships/tags" Target="../tags/tag2221.xml"/><Relationship Id="rId217" Type="http://schemas.openxmlformats.org/officeDocument/2006/relationships/tags" Target="../tags/tag2256.xml"/><Relationship Id="rId6" Type="http://schemas.openxmlformats.org/officeDocument/2006/relationships/tags" Target="../tags/tag2045.xml"/><Relationship Id="rId238" Type="http://schemas.openxmlformats.org/officeDocument/2006/relationships/tags" Target="../tags/tag2277.xml"/><Relationship Id="rId259" Type="http://schemas.openxmlformats.org/officeDocument/2006/relationships/tags" Target="../tags/tag2298.xml"/><Relationship Id="rId23" Type="http://schemas.openxmlformats.org/officeDocument/2006/relationships/tags" Target="../tags/tag2062.xml"/><Relationship Id="rId119" Type="http://schemas.openxmlformats.org/officeDocument/2006/relationships/tags" Target="../tags/tag2158.xml"/><Relationship Id="rId270" Type="http://schemas.openxmlformats.org/officeDocument/2006/relationships/tags" Target="../tags/tag2309.xml"/><Relationship Id="rId291" Type="http://schemas.openxmlformats.org/officeDocument/2006/relationships/tags" Target="../tags/tag2330.xml"/><Relationship Id="rId305" Type="http://schemas.openxmlformats.org/officeDocument/2006/relationships/tags" Target="../tags/tag2344.xml"/><Relationship Id="rId44" Type="http://schemas.openxmlformats.org/officeDocument/2006/relationships/tags" Target="../tags/tag2083.xml"/><Relationship Id="rId65" Type="http://schemas.openxmlformats.org/officeDocument/2006/relationships/tags" Target="../tags/tag2104.xml"/><Relationship Id="rId86" Type="http://schemas.openxmlformats.org/officeDocument/2006/relationships/tags" Target="../tags/tag2125.xml"/><Relationship Id="rId130" Type="http://schemas.openxmlformats.org/officeDocument/2006/relationships/tags" Target="../tags/tag2169.xml"/><Relationship Id="rId151" Type="http://schemas.openxmlformats.org/officeDocument/2006/relationships/tags" Target="../tags/tag2190.xml"/><Relationship Id="rId172" Type="http://schemas.openxmlformats.org/officeDocument/2006/relationships/tags" Target="../tags/tag2211.xml"/><Relationship Id="rId193" Type="http://schemas.openxmlformats.org/officeDocument/2006/relationships/tags" Target="../tags/tag2232.xml"/><Relationship Id="rId207" Type="http://schemas.openxmlformats.org/officeDocument/2006/relationships/tags" Target="../tags/tag2246.xml"/><Relationship Id="rId228" Type="http://schemas.openxmlformats.org/officeDocument/2006/relationships/tags" Target="../tags/tag2267.xml"/><Relationship Id="rId249" Type="http://schemas.openxmlformats.org/officeDocument/2006/relationships/tags" Target="../tags/tag2288.xml"/><Relationship Id="rId13" Type="http://schemas.openxmlformats.org/officeDocument/2006/relationships/tags" Target="../tags/tag2052.xml"/><Relationship Id="rId109" Type="http://schemas.openxmlformats.org/officeDocument/2006/relationships/tags" Target="../tags/tag2148.xml"/><Relationship Id="rId260" Type="http://schemas.openxmlformats.org/officeDocument/2006/relationships/tags" Target="../tags/tag2299.xml"/><Relationship Id="rId281" Type="http://schemas.openxmlformats.org/officeDocument/2006/relationships/tags" Target="../tags/tag2320.xml"/><Relationship Id="rId316" Type="http://schemas.openxmlformats.org/officeDocument/2006/relationships/tags" Target="../tags/tag2355.xml"/><Relationship Id="rId34" Type="http://schemas.openxmlformats.org/officeDocument/2006/relationships/tags" Target="../tags/tag2073.xml"/><Relationship Id="rId55" Type="http://schemas.openxmlformats.org/officeDocument/2006/relationships/tags" Target="../tags/tag2094.xml"/><Relationship Id="rId76" Type="http://schemas.openxmlformats.org/officeDocument/2006/relationships/tags" Target="../tags/tag2115.xml"/><Relationship Id="rId97" Type="http://schemas.openxmlformats.org/officeDocument/2006/relationships/tags" Target="../tags/tag2136.xml"/><Relationship Id="rId120" Type="http://schemas.openxmlformats.org/officeDocument/2006/relationships/tags" Target="../tags/tag2159.xml"/><Relationship Id="rId141" Type="http://schemas.openxmlformats.org/officeDocument/2006/relationships/tags" Target="../tags/tag2180.xml"/><Relationship Id="rId7" Type="http://schemas.openxmlformats.org/officeDocument/2006/relationships/tags" Target="../tags/tag2046.xml"/><Relationship Id="rId162" Type="http://schemas.openxmlformats.org/officeDocument/2006/relationships/tags" Target="../tags/tag2201.xml"/><Relationship Id="rId183" Type="http://schemas.openxmlformats.org/officeDocument/2006/relationships/tags" Target="../tags/tag2222.xml"/><Relationship Id="rId218" Type="http://schemas.openxmlformats.org/officeDocument/2006/relationships/tags" Target="../tags/tag2257.xml"/><Relationship Id="rId239" Type="http://schemas.openxmlformats.org/officeDocument/2006/relationships/tags" Target="../tags/tag2278.xml"/><Relationship Id="rId250" Type="http://schemas.openxmlformats.org/officeDocument/2006/relationships/tags" Target="../tags/tag2289.xml"/><Relationship Id="rId271" Type="http://schemas.openxmlformats.org/officeDocument/2006/relationships/tags" Target="../tags/tag2310.xml"/><Relationship Id="rId292" Type="http://schemas.openxmlformats.org/officeDocument/2006/relationships/tags" Target="../tags/tag2331.xml"/><Relationship Id="rId306" Type="http://schemas.openxmlformats.org/officeDocument/2006/relationships/tags" Target="../tags/tag2345.xml"/><Relationship Id="rId24" Type="http://schemas.openxmlformats.org/officeDocument/2006/relationships/tags" Target="../tags/tag2063.xml"/><Relationship Id="rId45" Type="http://schemas.openxmlformats.org/officeDocument/2006/relationships/tags" Target="../tags/tag2084.xml"/><Relationship Id="rId66" Type="http://schemas.openxmlformats.org/officeDocument/2006/relationships/tags" Target="../tags/tag2105.xml"/><Relationship Id="rId87" Type="http://schemas.openxmlformats.org/officeDocument/2006/relationships/tags" Target="../tags/tag2126.xml"/><Relationship Id="rId110" Type="http://schemas.openxmlformats.org/officeDocument/2006/relationships/tags" Target="../tags/tag2149.xml"/><Relationship Id="rId131" Type="http://schemas.openxmlformats.org/officeDocument/2006/relationships/tags" Target="../tags/tag2170.xml"/><Relationship Id="rId152" Type="http://schemas.openxmlformats.org/officeDocument/2006/relationships/tags" Target="../tags/tag2191.xml"/><Relationship Id="rId173" Type="http://schemas.openxmlformats.org/officeDocument/2006/relationships/tags" Target="../tags/tag2212.xml"/><Relationship Id="rId194" Type="http://schemas.openxmlformats.org/officeDocument/2006/relationships/tags" Target="../tags/tag2233.xml"/><Relationship Id="rId208" Type="http://schemas.openxmlformats.org/officeDocument/2006/relationships/tags" Target="../tags/tag2247.xml"/><Relationship Id="rId229" Type="http://schemas.openxmlformats.org/officeDocument/2006/relationships/tags" Target="../tags/tag2268.xml"/><Relationship Id="rId240" Type="http://schemas.openxmlformats.org/officeDocument/2006/relationships/tags" Target="../tags/tag2279.xml"/><Relationship Id="rId261" Type="http://schemas.openxmlformats.org/officeDocument/2006/relationships/tags" Target="../tags/tag2300.xml"/><Relationship Id="rId14" Type="http://schemas.openxmlformats.org/officeDocument/2006/relationships/tags" Target="../tags/tag2053.xml"/><Relationship Id="rId30" Type="http://schemas.openxmlformats.org/officeDocument/2006/relationships/tags" Target="../tags/tag2069.xml"/><Relationship Id="rId35" Type="http://schemas.openxmlformats.org/officeDocument/2006/relationships/tags" Target="../tags/tag2074.xml"/><Relationship Id="rId56" Type="http://schemas.openxmlformats.org/officeDocument/2006/relationships/tags" Target="../tags/tag2095.xml"/><Relationship Id="rId77" Type="http://schemas.openxmlformats.org/officeDocument/2006/relationships/tags" Target="../tags/tag2116.xml"/><Relationship Id="rId100" Type="http://schemas.openxmlformats.org/officeDocument/2006/relationships/tags" Target="../tags/tag2139.xml"/><Relationship Id="rId105" Type="http://schemas.openxmlformats.org/officeDocument/2006/relationships/tags" Target="../tags/tag2144.xml"/><Relationship Id="rId126" Type="http://schemas.openxmlformats.org/officeDocument/2006/relationships/tags" Target="../tags/tag2165.xml"/><Relationship Id="rId147" Type="http://schemas.openxmlformats.org/officeDocument/2006/relationships/tags" Target="../tags/tag2186.xml"/><Relationship Id="rId168" Type="http://schemas.openxmlformats.org/officeDocument/2006/relationships/tags" Target="../tags/tag2207.xml"/><Relationship Id="rId282" Type="http://schemas.openxmlformats.org/officeDocument/2006/relationships/tags" Target="../tags/tag2321.xml"/><Relationship Id="rId312" Type="http://schemas.openxmlformats.org/officeDocument/2006/relationships/tags" Target="../tags/tag2351.xml"/><Relationship Id="rId317" Type="http://schemas.openxmlformats.org/officeDocument/2006/relationships/tags" Target="../tags/tag2356.xml"/><Relationship Id="rId8" Type="http://schemas.openxmlformats.org/officeDocument/2006/relationships/tags" Target="../tags/tag2047.xml"/><Relationship Id="rId51" Type="http://schemas.openxmlformats.org/officeDocument/2006/relationships/tags" Target="../tags/tag2090.xml"/><Relationship Id="rId72" Type="http://schemas.openxmlformats.org/officeDocument/2006/relationships/tags" Target="../tags/tag2111.xml"/><Relationship Id="rId93" Type="http://schemas.openxmlformats.org/officeDocument/2006/relationships/tags" Target="../tags/tag2132.xml"/><Relationship Id="rId98" Type="http://schemas.openxmlformats.org/officeDocument/2006/relationships/tags" Target="../tags/tag2137.xml"/><Relationship Id="rId121" Type="http://schemas.openxmlformats.org/officeDocument/2006/relationships/tags" Target="../tags/tag2160.xml"/><Relationship Id="rId142" Type="http://schemas.openxmlformats.org/officeDocument/2006/relationships/tags" Target="../tags/tag2181.xml"/><Relationship Id="rId163" Type="http://schemas.openxmlformats.org/officeDocument/2006/relationships/tags" Target="../tags/tag2202.xml"/><Relationship Id="rId184" Type="http://schemas.openxmlformats.org/officeDocument/2006/relationships/tags" Target="../tags/tag2223.xml"/><Relationship Id="rId189" Type="http://schemas.openxmlformats.org/officeDocument/2006/relationships/tags" Target="../tags/tag2228.xml"/><Relationship Id="rId219" Type="http://schemas.openxmlformats.org/officeDocument/2006/relationships/tags" Target="../tags/tag2258.xml"/><Relationship Id="rId3" Type="http://schemas.openxmlformats.org/officeDocument/2006/relationships/tags" Target="../tags/tag2042.xml"/><Relationship Id="rId214" Type="http://schemas.openxmlformats.org/officeDocument/2006/relationships/tags" Target="../tags/tag2253.xml"/><Relationship Id="rId230" Type="http://schemas.openxmlformats.org/officeDocument/2006/relationships/tags" Target="../tags/tag2269.xml"/><Relationship Id="rId235" Type="http://schemas.openxmlformats.org/officeDocument/2006/relationships/tags" Target="../tags/tag2274.xml"/><Relationship Id="rId251" Type="http://schemas.openxmlformats.org/officeDocument/2006/relationships/tags" Target="../tags/tag2290.xml"/><Relationship Id="rId256" Type="http://schemas.openxmlformats.org/officeDocument/2006/relationships/tags" Target="../tags/tag2295.xml"/><Relationship Id="rId277" Type="http://schemas.openxmlformats.org/officeDocument/2006/relationships/tags" Target="../tags/tag2316.xml"/><Relationship Id="rId298" Type="http://schemas.openxmlformats.org/officeDocument/2006/relationships/tags" Target="../tags/tag2337.xml"/><Relationship Id="rId25" Type="http://schemas.openxmlformats.org/officeDocument/2006/relationships/tags" Target="../tags/tag2064.xml"/><Relationship Id="rId46" Type="http://schemas.openxmlformats.org/officeDocument/2006/relationships/tags" Target="../tags/tag2085.xml"/><Relationship Id="rId67" Type="http://schemas.openxmlformats.org/officeDocument/2006/relationships/tags" Target="../tags/tag2106.xml"/><Relationship Id="rId116" Type="http://schemas.openxmlformats.org/officeDocument/2006/relationships/tags" Target="../tags/tag2155.xml"/><Relationship Id="rId137" Type="http://schemas.openxmlformats.org/officeDocument/2006/relationships/tags" Target="../tags/tag2176.xml"/><Relationship Id="rId158" Type="http://schemas.openxmlformats.org/officeDocument/2006/relationships/tags" Target="../tags/tag2197.xml"/><Relationship Id="rId272" Type="http://schemas.openxmlformats.org/officeDocument/2006/relationships/tags" Target="../tags/tag2311.xml"/><Relationship Id="rId293" Type="http://schemas.openxmlformats.org/officeDocument/2006/relationships/tags" Target="../tags/tag2332.xml"/><Relationship Id="rId302" Type="http://schemas.openxmlformats.org/officeDocument/2006/relationships/tags" Target="../tags/tag2341.xml"/><Relationship Id="rId307" Type="http://schemas.openxmlformats.org/officeDocument/2006/relationships/tags" Target="../tags/tag2346.xml"/><Relationship Id="rId323" Type="http://schemas.openxmlformats.org/officeDocument/2006/relationships/tags" Target="../tags/tag2362.xml"/><Relationship Id="rId20" Type="http://schemas.openxmlformats.org/officeDocument/2006/relationships/tags" Target="../tags/tag2059.xml"/><Relationship Id="rId41" Type="http://schemas.openxmlformats.org/officeDocument/2006/relationships/tags" Target="../tags/tag2080.xml"/><Relationship Id="rId62" Type="http://schemas.openxmlformats.org/officeDocument/2006/relationships/tags" Target="../tags/tag2101.xml"/><Relationship Id="rId83" Type="http://schemas.openxmlformats.org/officeDocument/2006/relationships/tags" Target="../tags/tag2122.xml"/><Relationship Id="rId88" Type="http://schemas.openxmlformats.org/officeDocument/2006/relationships/tags" Target="../tags/tag2127.xml"/><Relationship Id="rId111" Type="http://schemas.openxmlformats.org/officeDocument/2006/relationships/tags" Target="../tags/tag2150.xml"/><Relationship Id="rId132" Type="http://schemas.openxmlformats.org/officeDocument/2006/relationships/tags" Target="../tags/tag2171.xml"/><Relationship Id="rId153" Type="http://schemas.openxmlformats.org/officeDocument/2006/relationships/tags" Target="../tags/tag2192.xml"/><Relationship Id="rId174" Type="http://schemas.openxmlformats.org/officeDocument/2006/relationships/tags" Target="../tags/tag2213.xml"/><Relationship Id="rId179" Type="http://schemas.openxmlformats.org/officeDocument/2006/relationships/tags" Target="../tags/tag2218.xml"/><Relationship Id="rId195" Type="http://schemas.openxmlformats.org/officeDocument/2006/relationships/tags" Target="../tags/tag2234.xml"/><Relationship Id="rId209" Type="http://schemas.openxmlformats.org/officeDocument/2006/relationships/tags" Target="../tags/tag2248.xml"/><Relationship Id="rId190" Type="http://schemas.openxmlformats.org/officeDocument/2006/relationships/tags" Target="../tags/tag2229.xml"/><Relationship Id="rId204" Type="http://schemas.openxmlformats.org/officeDocument/2006/relationships/tags" Target="../tags/tag2243.xml"/><Relationship Id="rId220" Type="http://schemas.openxmlformats.org/officeDocument/2006/relationships/tags" Target="../tags/tag2259.xml"/><Relationship Id="rId225" Type="http://schemas.openxmlformats.org/officeDocument/2006/relationships/tags" Target="../tags/tag2264.xml"/><Relationship Id="rId241" Type="http://schemas.openxmlformats.org/officeDocument/2006/relationships/tags" Target="../tags/tag2280.xml"/><Relationship Id="rId246" Type="http://schemas.openxmlformats.org/officeDocument/2006/relationships/tags" Target="../tags/tag2285.xml"/><Relationship Id="rId267" Type="http://schemas.openxmlformats.org/officeDocument/2006/relationships/tags" Target="../tags/tag2306.xml"/><Relationship Id="rId288" Type="http://schemas.openxmlformats.org/officeDocument/2006/relationships/tags" Target="../tags/tag2327.xml"/><Relationship Id="rId15" Type="http://schemas.openxmlformats.org/officeDocument/2006/relationships/tags" Target="../tags/tag2054.xml"/><Relationship Id="rId36" Type="http://schemas.openxmlformats.org/officeDocument/2006/relationships/tags" Target="../tags/tag2075.xml"/><Relationship Id="rId57" Type="http://schemas.openxmlformats.org/officeDocument/2006/relationships/tags" Target="../tags/tag2096.xml"/><Relationship Id="rId106" Type="http://schemas.openxmlformats.org/officeDocument/2006/relationships/tags" Target="../tags/tag2145.xml"/><Relationship Id="rId127" Type="http://schemas.openxmlformats.org/officeDocument/2006/relationships/tags" Target="../tags/tag2166.xml"/><Relationship Id="rId262" Type="http://schemas.openxmlformats.org/officeDocument/2006/relationships/tags" Target="../tags/tag2301.xml"/><Relationship Id="rId283" Type="http://schemas.openxmlformats.org/officeDocument/2006/relationships/tags" Target="../tags/tag2322.xml"/><Relationship Id="rId313" Type="http://schemas.openxmlformats.org/officeDocument/2006/relationships/tags" Target="../tags/tag2352.xml"/><Relationship Id="rId318" Type="http://schemas.openxmlformats.org/officeDocument/2006/relationships/tags" Target="../tags/tag2357.xml"/><Relationship Id="rId10" Type="http://schemas.openxmlformats.org/officeDocument/2006/relationships/tags" Target="../tags/tag2049.xml"/><Relationship Id="rId31" Type="http://schemas.openxmlformats.org/officeDocument/2006/relationships/tags" Target="../tags/tag2070.xml"/><Relationship Id="rId52" Type="http://schemas.openxmlformats.org/officeDocument/2006/relationships/tags" Target="../tags/tag2091.xml"/><Relationship Id="rId73" Type="http://schemas.openxmlformats.org/officeDocument/2006/relationships/tags" Target="../tags/tag2112.xml"/><Relationship Id="rId78" Type="http://schemas.openxmlformats.org/officeDocument/2006/relationships/tags" Target="../tags/tag2117.xml"/><Relationship Id="rId94" Type="http://schemas.openxmlformats.org/officeDocument/2006/relationships/tags" Target="../tags/tag2133.xml"/><Relationship Id="rId99" Type="http://schemas.openxmlformats.org/officeDocument/2006/relationships/tags" Target="../tags/tag2138.xml"/><Relationship Id="rId101" Type="http://schemas.openxmlformats.org/officeDocument/2006/relationships/tags" Target="../tags/tag2140.xml"/><Relationship Id="rId122" Type="http://schemas.openxmlformats.org/officeDocument/2006/relationships/tags" Target="../tags/tag2161.xml"/><Relationship Id="rId143" Type="http://schemas.openxmlformats.org/officeDocument/2006/relationships/tags" Target="../tags/tag2182.xml"/><Relationship Id="rId148" Type="http://schemas.openxmlformats.org/officeDocument/2006/relationships/tags" Target="../tags/tag2187.xml"/><Relationship Id="rId164" Type="http://schemas.openxmlformats.org/officeDocument/2006/relationships/tags" Target="../tags/tag2203.xml"/><Relationship Id="rId169" Type="http://schemas.openxmlformats.org/officeDocument/2006/relationships/tags" Target="../tags/tag2208.xml"/><Relationship Id="rId185" Type="http://schemas.openxmlformats.org/officeDocument/2006/relationships/tags" Target="../tags/tag2224.xml"/><Relationship Id="rId4" Type="http://schemas.openxmlformats.org/officeDocument/2006/relationships/tags" Target="../tags/tag2043.xml"/><Relationship Id="rId9" Type="http://schemas.openxmlformats.org/officeDocument/2006/relationships/tags" Target="../tags/tag2048.xml"/><Relationship Id="rId180" Type="http://schemas.openxmlformats.org/officeDocument/2006/relationships/tags" Target="../tags/tag2219.xml"/><Relationship Id="rId210" Type="http://schemas.openxmlformats.org/officeDocument/2006/relationships/tags" Target="../tags/tag2249.xml"/><Relationship Id="rId215" Type="http://schemas.openxmlformats.org/officeDocument/2006/relationships/tags" Target="../tags/tag2254.xml"/><Relationship Id="rId236" Type="http://schemas.openxmlformats.org/officeDocument/2006/relationships/tags" Target="../tags/tag2275.xml"/><Relationship Id="rId257" Type="http://schemas.openxmlformats.org/officeDocument/2006/relationships/tags" Target="../tags/tag2296.xml"/><Relationship Id="rId278" Type="http://schemas.openxmlformats.org/officeDocument/2006/relationships/tags" Target="../tags/tag2317.xml"/><Relationship Id="rId26" Type="http://schemas.openxmlformats.org/officeDocument/2006/relationships/tags" Target="../tags/tag2065.xml"/><Relationship Id="rId231" Type="http://schemas.openxmlformats.org/officeDocument/2006/relationships/tags" Target="../tags/tag2270.xml"/><Relationship Id="rId252" Type="http://schemas.openxmlformats.org/officeDocument/2006/relationships/tags" Target="../tags/tag2291.xml"/><Relationship Id="rId273" Type="http://schemas.openxmlformats.org/officeDocument/2006/relationships/tags" Target="../tags/tag2312.xml"/><Relationship Id="rId294" Type="http://schemas.openxmlformats.org/officeDocument/2006/relationships/tags" Target="../tags/tag2333.xml"/><Relationship Id="rId308" Type="http://schemas.openxmlformats.org/officeDocument/2006/relationships/tags" Target="../tags/tag2347.xml"/><Relationship Id="rId47" Type="http://schemas.openxmlformats.org/officeDocument/2006/relationships/tags" Target="../tags/tag2086.xml"/><Relationship Id="rId68" Type="http://schemas.openxmlformats.org/officeDocument/2006/relationships/tags" Target="../tags/tag2107.xml"/><Relationship Id="rId89" Type="http://schemas.openxmlformats.org/officeDocument/2006/relationships/tags" Target="../tags/tag2128.xml"/><Relationship Id="rId112" Type="http://schemas.openxmlformats.org/officeDocument/2006/relationships/tags" Target="../tags/tag2151.xml"/><Relationship Id="rId133" Type="http://schemas.openxmlformats.org/officeDocument/2006/relationships/tags" Target="../tags/tag2172.xml"/><Relationship Id="rId154" Type="http://schemas.openxmlformats.org/officeDocument/2006/relationships/tags" Target="../tags/tag2193.xml"/><Relationship Id="rId175" Type="http://schemas.openxmlformats.org/officeDocument/2006/relationships/tags" Target="../tags/tag2214.xml"/><Relationship Id="rId196" Type="http://schemas.openxmlformats.org/officeDocument/2006/relationships/tags" Target="../tags/tag2235.xml"/><Relationship Id="rId200" Type="http://schemas.openxmlformats.org/officeDocument/2006/relationships/tags" Target="../tags/tag2239.xml"/><Relationship Id="rId16" Type="http://schemas.openxmlformats.org/officeDocument/2006/relationships/tags" Target="../tags/tag2055.xml"/><Relationship Id="rId221" Type="http://schemas.openxmlformats.org/officeDocument/2006/relationships/tags" Target="../tags/tag2260.xml"/><Relationship Id="rId242" Type="http://schemas.openxmlformats.org/officeDocument/2006/relationships/tags" Target="../tags/tag2281.xml"/><Relationship Id="rId263" Type="http://schemas.openxmlformats.org/officeDocument/2006/relationships/tags" Target="../tags/tag2302.xml"/><Relationship Id="rId284" Type="http://schemas.openxmlformats.org/officeDocument/2006/relationships/tags" Target="../tags/tag2323.xml"/><Relationship Id="rId319" Type="http://schemas.openxmlformats.org/officeDocument/2006/relationships/tags" Target="../tags/tag2358.xml"/><Relationship Id="rId37" Type="http://schemas.openxmlformats.org/officeDocument/2006/relationships/tags" Target="../tags/tag2076.xml"/><Relationship Id="rId58" Type="http://schemas.openxmlformats.org/officeDocument/2006/relationships/tags" Target="../tags/tag2097.xml"/><Relationship Id="rId79" Type="http://schemas.openxmlformats.org/officeDocument/2006/relationships/tags" Target="../tags/tag2118.xml"/><Relationship Id="rId102" Type="http://schemas.openxmlformats.org/officeDocument/2006/relationships/tags" Target="../tags/tag2141.xml"/><Relationship Id="rId123" Type="http://schemas.openxmlformats.org/officeDocument/2006/relationships/tags" Target="../tags/tag2162.xml"/><Relationship Id="rId144" Type="http://schemas.openxmlformats.org/officeDocument/2006/relationships/tags" Target="../tags/tag2183.xml"/><Relationship Id="rId90" Type="http://schemas.openxmlformats.org/officeDocument/2006/relationships/tags" Target="../tags/tag2129.xml"/><Relationship Id="rId165" Type="http://schemas.openxmlformats.org/officeDocument/2006/relationships/tags" Target="../tags/tag2204.xml"/><Relationship Id="rId186" Type="http://schemas.openxmlformats.org/officeDocument/2006/relationships/tags" Target="../tags/tag2225.xml"/><Relationship Id="rId211" Type="http://schemas.openxmlformats.org/officeDocument/2006/relationships/tags" Target="../tags/tag2250.xml"/><Relationship Id="rId232" Type="http://schemas.openxmlformats.org/officeDocument/2006/relationships/tags" Target="../tags/tag2271.xml"/><Relationship Id="rId253" Type="http://schemas.openxmlformats.org/officeDocument/2006/relationships/tags" Target="../tags/tag2292.xml"/><Relationship Id="rId274" Type="http://schemas.openxmlformats.org/officeDocument/2006/relationships/tags" Target="../tags/tag2313.xml"/><Relationship Id="rId295" Type="http://schemas.openxmlformats.org/officeDocument/2006/relationships/tags" Target="../tags/tag2334.xml"/><Relationship Id="rId309" Type="http://schemas.openxmlformats.org/officeDocument/2006/relationships/tags" Target="../tags/tag2348.xml"/><Relationship Id="rId27" Type="http://schemas.openxmlformats.org/officeDocument/2006/relationships/tags" Target="../tags/tag2066.xml"/><Relationship Id="rId48" Type="http://schemas.openxmlformats.org/officeDocument/2006/relationships/tags" Target="../tags/tag2087.xml"/><Relationship Id="rId69" Type="http://schemas.openxmlformats.org/officeDocument/2006/relationships/tags" Target="../tags/tag2108.xml"/><Relationship Id="rId113" Type="http://schemas.openxmlformats.org/officeDocument/2006/relationships/tags" Target="../tags/tag2152.xml"/><Relationship Id="rId134" Type="http://schemas.openxmlformats.org/officeDocument/2006/relationships/tags" Target="../tags/tag2173.xml"/><Relationship Id="rId320" Type="http://schemas.openxmlformats.org/officeDocument/2006/relationships/tags" Target="../tags/tag2359.xml"/><Relationship Id="rId80" Type="http://schemas.openxmlformats.org/officeDocument/2006/relationships/tags" Target="../tags/tag2119.xml"/><Relationship Id="rId155" Type="http://schemas.openxmlformats.org/officeDocument/2006/relationships/tags" Target="../tags/tag2194.xml"/><Relationship Id="rId176" Type="http://schemas.openxmlformats.org/officeDocument/2006/relationships/tags" Target="../tags/tag2215.xml"/><Relationship Id="rId197" Type="http://schemas.openxmlformats.org/officeDocument/2006/relationships/tags" Target="../tags/tag2236.xml"/><Relationship Id="rId201" Type="http://schemas.openxmlformats.org/officeDocument/2006/relationships/tags" Target="../tags/tag2240.xml"/><Relationship Id="rId222" Type="http://schemas.openxmlformats.org/officeDocument/2006/relationships/tags" Target="../tags/tag2261.xml"/><Relationship Id="rId243" Type="http://schemas.openxmlformats.org/officeDocument/2006/relationships/tags" Target="../tags/tag2282.xml"/><Relationship Id="rId264" Type="http://schemas.openxmlformats.org/officeDocument/2006/relationships/tags" Target="../tags/tag2303.xml"/><Relationship Id="rId285" Type="http://schemas.openxmlformats.org/officeDocument/2006/relationships/tags" Target="../tags/tag2324.xml"/><Relationship Id="rId17" Type="http://schemas.openxmlformats.org/officeDocument/2006/relationships/tags" Target="../tags/tag2056.xml"/><Relationship Id="rId38" Type="http://schemas.openxmlformats.org/officeDocument/2006/relationships/tags" Target="../tags/tag2077.xml"/><Relationship Id="rId59" Type="http://schemas.openxmlformats.org/officeDocument/2006/relationships/tags" Target="../tags/tag2098.xml"/><Relationship Id="rId103" Type="http://schemas.openxmlformats.org/officeDocument/2006/relationships/tags" Target="../tags/tag2142.xml"/><Relationship Id="rId124" Type="http://schemas.openxmlformats.org/officeDocument/2006/relationships/tags" Target="../tags/tag2163.xml"/><Relationship Id="rId310" Type="http://schemas.openxmlformats.org/officeDocument/2006/relationships/tags" Target="../tags/tag2349.xml"/><Relationship Id="rId70" Type="http://schemas.openxmlformats.org/officeDocument/2006/relationships/tags" Target="../tags/tag2109.xml"/><Relationship Id="rId91" Type="http://schemas.openxmlformats.org/officeDocument/2006/relationships/tags" Target="../tags/tag2130.xml"/><Relationship Id="rId145" Type="http://schemas.openxmlformats.org/officeDocument/2006/relationships/tags" Target="../tags/tag2184.xml"/><Relationship Id="rId166" Type="http://schemas.openxmlformats.org/officeDocument/2006/relationships/tags" Target="../tags/tag2205.xml"/><Relationship Id="rId187" Type="http://schemas.openxmlformats.org/officeDocument/2006/relationships/tags" Target="../tags/tag2226.xml"/><Relationship Id="rId1" Type="http://schemas.openxmlformats.org/officeDocument/2006/relationships/tags" Target="../tags/tag2040.xml"/><Relationship Id="rId212" Type="http://schemas.openxmlformats.org/officeDocument/2006/relationships/tags" Target="../tags/tag2251.xml"/><Relationship Id="rId233" Type="http://schemas.openxmlformats.org/officeDocument/2006/relationships/tags" Target="../tags/tag2272.xml"/><Relationship Id="rId254" Type="http://schemas.openxmlformats.org/officeDocument/2006/relationships/tags" Target="../tags/tag2293.xml"/><Relationship Id="rId28" Type="http://schemas.openxmlformats.org/officeDocument/2006/relationships/tags" Target="../tags/tag2067.xml"/><Relationship Id="rId49" Type="http://schemas.openxmlformats.org/officeDocument/2006/relationships/tags" Target="../tags/tag2088.xml"/><Relationship Id="rId114" Type="http://schemas.openxmlformats.org/officeDocument/2006/relationships/tags" Target="../tags/tag2153.xml"/><Relationship Id="rId275" Type="http://schemas.openxmlformats.org/officeDocument/2006/relationships/tags" Target="../tags/tag2314.xml"/><Relationship Id="rId296" Type="http://schemas.openxmlformats.org/officeDocument/2006/relationships/tags" Target="../tags/tag2335.xml"/><Relationship Id="rId300" Type="http://schemas.openxmlformats.org/officeDocument/2006/relationships/tags" Target="../tags/tag2339.xml"/><Relationship Id="rId60" Type="http://schemas.openxmlformats.org/officeDocument/2006/relationships/tags" Target="../tags/tag2099.xml"/><Relationship Id="rId81" Type="http://schemas.openxmlformats.org/officeDocument/2006/relationships/tags" Target="../tags/tag2120.xml"/><Relationship Id="rId135" Type="http://schemas.openxmlformats.org/officeDocument/2006/relationships/tags" Target="../tags/tag2174.xml"/><Relationship Id="rId156" Type="http://schemas.openxmlformats.org/officeDocument/2006/relationships/tags" Target="../tags/tag2195.xml"/><Relationship Id="rId177" Type="http://schemas.openxmlformats.org/officeDocument/2006/relationships/tags" Target="../tags/tag2216.xml"/><Relationship Id="rId198" Type="http://schemas.openxmlformats.org/officeDocument/2006/relationships/tags" Target="../tags/tag2237.xml"/><Relationship Id="rId321" Type="http://schemas.openxmlformats.org/officeDocument/2006/relationships/tags" Target="../tags/tag2360.xml"/><Relationship Id="rId202" Type="http://schemas.openxmlformats.org/officeDocument/2006/relationships/tags" Target="../tags/tag2241.xml"/><Relationship Id="rId223" Type="http://schemas.openxmlformats.org/officeDocument/2006/relationships/tags" Target="../tags/tag2262.xml"/><Relationship Id="rId244" Type="http://schemas.openxmlformats.org/officeDocument/2006/relationships/tags" Target="../tags/tag2283.xml"/><Relationship Id="rId18" Type="http://schemas.openxmlformats.org/officeDocument/2006/relationships/tags" Target="../tags/tag2057.xml"/><Relationship Id="rId39" Type="http://schemas.openxmlformats.org/officeDocument/2006/relationships/tags" Target="../tags/tag2078.xml"/><Relationship Id="rId265" Type="http://schemas.openxmlformats.org/officeDocument/2006/relationships/tags" Target="../tags/tag2304.xml"/><Relationship Id="rId286" Type="http://schemas.openxmlformats.org/officeDocument/2006/relationships/tags" Target="../tags/tag2325.xml"/><Relationship Id="rId50" Type="http://schemas.openxmlformats.org/officeDocument/2006/relationships/tags" Target="../tags/tag2089.xml"/><Relationship Id="rId104" Type="http://schemas.openxmlformats.org/officeDocument/2006/relationships/tags" Target="../tags/tag2143.xml"/><Relationship Id="rId125" Type="http://schemas.openxmlformats.org/officeDocument/2006/relationships/tags" Target="../tags/tag2164.xml"/><Relationship Id="rId146" Type="http://schemas.openxmlformats.org/officeDocument/2006/relationships/tags" Target="../tags/tag2185.xml"/><Relationship Id="rId167" Type="http://schemas.openxmlformats.org/officeDocument/2006/relationships/tags" Target="../tags/tag2206.xml"/><Relationship Id="rId188" Type="http://schemas.openxmlformats.org/officeDocument/2006/relationships/tags" Target="../tags/tag2227.xml"/><Relationship Id="rId311" Type="http://schemas.openxmlformats.org/officeDocument/2006/relationships/tags" Target="../tags/tag2350.xml"/><Relationship Id="rId71" Type="http://schemas.openxmlformats.org/officeDocument/2006/relationships/tags" Target="../tags/tag2110.xml"/><Relationship Id="rId92" Type="http://schemas.openxmlformats.org/officeDocument/2006/relationships/tags" Target="../tags/tag2131.xml"/><Relationship Id="rId213" Type="http://schemas.openxmlformats.org/officeDocument/2006/relationships/tags" Target="../tags/tag2252.xml"/><Relationship Id="rId234" Type="http://schemas.openxmlformats.org/officeDocument/2006/relationships/tags" Target="../tags/tag2273.xml"/><Relationship Id="rId2" Type="http://schemas.openxmlformats.org/officeDocument/2006/relationships/tags" Target="../tags/tag2041.xml"/><Relationship Id="rId29" Type="http://schemas.openxmlformats.org/officeDocument/2006/relationships/tags" Target="../tags/tag2068.xml"/><Relationship Id="rId255" Type="http://schemas.openxmlformats.org/officeDocument/2006/relationships/tags" Target="../tags/tag2294.xml"/><Relationship Id="rId276" Type="http://schemas.openxmlformats.org/officeDocument/2006/relationships/tags" Target="../tags/tag2315.xml"/><Relationship Id="rId297" Type="http://schemas.openxmlformats.org/officeDocument/2006/relationships/tags" Target="../tags/tag2336.xml"/><Relationship Id="rId40" Type="http://schemas.openxmlformats.org/officeDocument/2006/relationships/tags" Target="../tags/tag2079.xml"/><Relationship Id="rId115" Type="http://schemas.openxmlformats.org/officeDocument/2006/relationships/tags" Target="../tags/tag2154.xml"/><Relationship Id="rId136" Type="http://schemas.openxmlformats.org/officeDocument/2006/relationships/tags" Target="../tags/tag2175.xml"/><Relationship Id="rId157" Type="http://schemas.openxmlformats.org/officeDocument/2006/relationships/tags" Target="../tags/tag2196.xml"/><Relationship Id="rId178" Type="http://schemas.openxmlformats.org/officeDocument/2006/relationships/tags" Target="../tags/tag2217.xml"/><Relationship Id="rId301" Type="http://schemas.openxmlformats.org/officeDocument/2006/relationships/tags" Target="../tags/tag2340.xml"/><Relationship Id="rId322" Type="http://schemas.openxmlformats.org/officeDocument/2006/relationships/tags" Target="../tags/tag2361.xml"/><Relationship Id="rId61" Type="http://schemas.openxmlformats.org/officeDocument/2006/relationships/tags" Target="../tags/tag2100.xml"/><Relationship Id="rId82" Type="http://schemas.openxmlformats.org/officeDocument/2006/relationships/tags" Target="../tags/tag2121.xml"/><Relationship Id="rId199" Type="http://schemas.openxmlformats.org/officeDocument/2006/relationships/tags" Target="../tags/tag2238.xml"/><Relationship Id="rId203" Type="http://schemas.openxmlformats.org/officeDocument/2006/relationships/tags" Target="../tags/tag2242.xml"/><Relationship Id="rId19" Type="http://schemas.openxmlformats.org/officeDocument/2006/relationships/tags" Target="../tags/tag2058.xml"/><Relationship Id="rId224" Type="http://schemas.openxmlformats.org/officeDocument/2006/relationships/tags" Target="../tags/tag2263.xml"/><Relationship Id="rId245" Type="http://schemas.openxmlformats.org/officeDocument/2006/relationships/tags" Target="../tags/tag2284.xml"/><Relationship Id="rId266" Type="http://schemas.openxmlformats.org/officeDocument/2006/relationships/tags" Target="../tags/tag2305.xml"/><Relationship Id="rId287" Type="http://schemas.openxmlformats.org/officeDocument/2006/relationships/tags" Target="../tags/tag2326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tags" Target="../tags/tag2388.xml"/><Relationship Id="rId117" Type="http://schemas.openxmlformats.org/officeDocument/2006/relationships/tags" Target="../tags/tag2479.xml"/><Relationship Id="rId21" Type="http://schemas.openxmlformats.org/officeDocument/2006/relationships/tags" Target="../tags/tag2383.xml"/><Relationship Id="rId42" Type="http://schemas.openxmlformats.org/officeDocument/2006/relationships/tags" Target="../tags/tag2404.xml"/><Relationship Id="rId47" Type="http://schemas.openxmlformats.org/officeDocument/2006/relationships/tags" Target="../tags/tag2409.xml"/><Relationship Id="rId63" Type="http://schemas.openxmlformats.org/officeDocument/2006/relationships/tags" Target="../tags/tag2425.xml"/><Relationship Id="rId68" Type="http://schemas.openxmlformats.org/officeDocument/2006/relationships/tags" Target="../tags/tag2430.xml"/><Relationship Id="rId84" Type="http://schemas.openxmlformats.org/officeDocument/2006/relationships/tags" Target="../tags/tag2446.xml"/><Relationship Id="rId89" Type="http://schemas.openxmlformats.org/officeDocument/2006/relationships/tags" Target="../tags/tag2451.xml"/><Relationship Id="rId112" Type="http://schemas.openxmlformats.org/officeDocument/2006/relationships/tags" Target="../tags/tag2474.xml"/><Relationship Id="rId133" Type="http://schemas.openxmlformats.org/officeDocument/2006/relationships/tags" Target="../tags/tag2495.xml"/><Relationship Id="rId138" Type="http://schemas.openxmlformats.org/officeDocument/2006/relationships/tags" Target="../tags/tag2500.xml"/><Relationship Id="rId154" Type="http://schemas.openxmlformats.org/officeDocument/2006/relationships/tags" Target="../tags/tag2516.xml"/><Relationship Id="rId16" Type="http://schemas.openxmlformats.org/officeDocument/2006/relationships/tags" Target="../tags/tag2378.xml"/><Relationship Id="rId107" Type="http://schemas.openxmlformats.org/officeDocument/2006/relationships/tags" Target="../tags/tag2469.xml"/><Relationship Id="rId11" Type="http://schemas.openxmlformats.org/officeDocument/2006/relationships/tags" Target="../tags/tag2373.xml"/><Relationship Id="rId32" Type="http://schemas.openxmlformats.org/officeDocument/2006/relationships/tags" Target="../tags/tag2394.xml"/><Relationship Id="rId37" Type="http://schemas.openxmlformats.org/officeDocument/2006/relationships/tags" Target="../tags/tag2399.xml"/><Relationship Id="rId53" Type="http://schemas.openxmlformats.org/officeDocument/2006/relationships/tags" Target="../tags/tag2415.xml"/><Relationship Id="rId58" Type="http://schemas.openxmlformats.org/officeDocument/2006/relationships/tags" Target="../tags/tag2420.xml"/><Relationship Id="rId74" Type="http://schemas.openxmlformats.org/officeDocument/2006/relationships/tags" Target="../tags/tag2436.xml"/><Relationship Id="rId79" Type="http://schemas.openxmlformats.org/officeDocument/2006/relationships/tags" Target="../tags/tag2441.xml"/><Relationship Id="rId102" Type="http://schemas.openxmlformats.org/officeDocument/2006/relationships/tags" Target="../tags/tag2464.xml"/><Relationship Id="rId123" Type="http://schemas.openxmlformats.org/officeDocument/2006/relationships/tags" Target="../tags/tag2485.xml"/><Relationship Id="rId128" Type="http://schemas.openxmlformats.org/officeDocument/2006/relationships/tags" Target="../tags/tag2490.xml"/><Relationship Id="rId144" Type="http://schemas.openxmlformats.org/officeDocument/2006/relationships/tags" Target="../tags/tag2506.xml"/><Relationship Id="rId149" Type="http://schemas.openxmlformats.org/officeDocument/2006/relationships/tags" Target="../tags/tag2511.xml"/><Relationship Id="rId5" Type="http://schemas.openxmlformats.org/officeDocument/2006/relationships/tags" Target="../tags/tag2367.xml"/><Relationship Id="rId90" Type="http://schemas.openxmlformats.org/officeDocument/2006/relationships/tags" Target="../tags/tag2452.xml"/><Relationship Id="rId95" Type="http://schemas.openxmlformats.org/officeDocument/2006/relationships/tags" Target="../tags/tag2457.xml"/><Relationship Id="rId22" Type="http://schemas.openxmlformats.org/officeDocument/2006/relationships/tags" Target="../tags/tag2384.xml"/><Relationship Id="rId27" Type="http://schemas.openxmlformats.org/officeDocument/2006/relationships/tags" Target="../tags/tag2389.xml"/><Relationship Id="rId43" Type="http://schemas.openxmlformats.org/officeDocument/2006/relationships/tags" Target="../tags/tag2405.xml"/><Relationship Id="rId48" Type="http://schemas.openxmlformats.org/officeDocument/2006/relationships/tags" Target="../tags/tag2410.xml"/><Relationship Id="rId64" Type="http://schemas.openxmlformats.org/officeDocument/2006/relationships/tags" Target="../tags/tag2426.xml"/><Relationship Id="rId69" Type="http://schemas.openxmlformats.org/officeDocument/2006/relationships/tags" Target="../tags/tag2431.xml"/><Relationship Id="rId113" Type="http://schemas.openxmlformats.org/officeDocument/2006/relationships/tags" Target="../tags/tag2475.xml"/><Relationship Id="rId118" Type="http://schemas.openxmlformats.org/officeDocument/2006/relationships/tags" Target="../tags/tag2480.xml"/><Relationship Id="rId134" Type="http://schemas.openxmlformats.org/officeDocument/2006/relationships/tags" Target="../tags/tag2496.xml"/><Relationship Id="rId139" Type="http://schemas.openxmlformats.org/officeDocument/2006/relationships/tags" Target="../tags/tag2501.xml"/><Relationship Id="rId80" Type="http://schemas.openxmlformats.org/officeDocument/2006/relationships/tags" Target="../tags/tag2442.xml"/><Relationship Id="rId85" Type="http://schemas.openxmlformats.org/officeDocument/2006/relationships/tags" Target="../tags/tag2447.xml"/><Relationship Id="rId150" Type="http://schemas.openxmlformats.org/officeDocument/2006/relationships/tags" Target="../tags/tag2512.xml"/><Relationship Id="rId155" Type="http://schemas.openxmlformats.org/officeDocument/2006/relationships/tags" Target="../tags/tag2517.xml"/><Relationship Id="rId12" Type="http://schemas.openxmlformats.org/officeDocument/2006/relationships/tags" Target="../tags/tag2374.xml"/><Relationship Id="rId17" Type="http://schemas.openxmlformats.org/officeDocument/2006/relationships/tags" Target="../tags/tag2379.xml"/><Relationship Id="rId33" Type="http://schemas.openxmlformats.org/officeDocument/2006/relationships/tags" Target="../tags/tag2395.xml"/><Relationship Id="rId38" Type="http://schemas.openxmlformats.org/officeDocument/2006/relationships/tags" Target="../tags/tag2400.xml"/><Relationship Id="rId59" Type="http://schemas.openxmlformats.org/officeDocument/2006/relationships/tags" Target="../tags/tag2421.xml"/><Relationship Id="rId103" Type="http://schemas.openxmlformats.org/officeDocument/2006/relationships/tags" Target="../tags/tag2465.xml"/><Relationship Id="rId108" Type="http://schemas.openxmlformats.org/officeDocument/2006/relationships/tags" Target="../tags/tag2470.xml"/><Relationship Id="rId124" Type="http://schemas.openxmlformats.org/officeDocument/2006/relationships/tags" Target="../tags/tag2486.xml"/><Relationship Id="rId129" Type="http://schemas.openxmlformats.org/officeDocument/2006/relationships/tags" Target="../tags/tag2491.xml"/><Relationship Id="rId20" Type="http://schemas.openxmlformats.org/officeDocument/2006/relationships/tags" Target="../tags/tag2382.xml"/><Relationship Id="rId41" Type="http://schemas.openxmlformats.org/officeDocument/2006/relationships/tags" Target="../tags/tag2403.xml"/><Relationship Id="rId54" Type="http://schemas.openxmlformats.org/officeDocument/2006/relationships/tags" Target="../tags/tag2416.xml"/><Relationship Id="rId62" Type="http://schemas.openxmlformats.org/officeDocument/2006/relationships/tags" Target="../tags/tag2424.xml"/><Relationship Id="rId70" Type="http://schemas.openxmlformats.org/officeDocument/2006/relationships/tags" Target="../tags/tag2432.xml"/><Relationship Id="rId75" Type="http://schemas.openxmlformats.org/officeDocument/2006/relationships/tags" Target="../tags/tag2437.xml"/><Relationship Id="rId83" Type="http://schemas.openxmlformats.org/officeDocument/2006/relationships/tags" Target="../tags/tag2445.xml"/><Relationship Id="rId88" Type="http://schemas.openxmlformats.org/officeDocument/2006/relationships/tags" Target="../tags/tag2450.xml"/><Relationship Id="rId91" Type="http://schemas.openxmlformats.org/officeDocument/2006/relationships/tags" Target="../tags/tag2453.xml"/><Relationship Id="rId96" Type="http://schemas.openxmlformats.org/officeDocument/2006/relationships/tags" Target="../tags/tag2458.xml"/><Relationship Id="rId111" Type="http://schemas.openxmlformats.org/officeDocument/2006/relationships/tags" Target="../tags/tag2473.xml"/><Relationship Id="rId132" Type="http://schemas.openxmlformats.org/officeDocument/2006/relationships/tags" Target="../tags/tag2494.xml"/><Relationship Id="rId140" Type="http://schemas.openxmlformats.org/officeDocument/2006/relationships/tags" Target="../tags/tag2502.xml"/><Relationship Id="rId145" Type="http://schemas.openxmlformats.org/officeDocument/2006/relationships/tags" Target="../tags/tag2507.xml"/><Relationship Id="rId153" Type="http://schemas.openxmlformats.org/officeDocument/2006/relationships/tags" Target="../tags/tag2515.xml"/><Relationship Id="rId1" Type="http://schemas.openxmlformats.org/officeDocument/2006/relationships/tags" Target="../tags/tag2363.xml"/><Relationship Id="rId6" Type="http://schemas.openxmlformats.org/officeDocument/2006/relationships/tags" Target="../tags/tag2368.xml"/><Relationship Id="rId15" Type="http://schemas.openxmlformats.org/officeDocument/2006/relationships/tags" Target="../tags/tag2377.xml"/><Relationship Id="rId23" Type="http://schemas.openxmlformats.org/officeDocument/2006/relationships/tags" Target="../tags/tag2385.xml"/><Relationship Id="rId28" Type="http://schemas.openxmlformats.org/officeDocument/2006/relationships/tags" Target="../tags/tag2390.xml"/><Relationship Id="rId36" Type="http://schemas.openxmlformats.org/officeDocument/2006/relationships/tags" Target="../tags/tag2398.xml"/><Relationship Id="rId49" Type="http://schemas.openxmlformats.org/officeDocument/2006/relationships/tags" Target="../tags/tag2411.xml"/><Relationship Id="rId57" Type="http://schemas.openxmlformats.org/officeDocument/2006/relationships/tags" Target="../tags/tag2419.xml"/><Relationship Id="rId106" Type="http://schemas.openxmlformats.org/officeDocument/2006/relationships/tags" Target="../tags/tag2468.xml"/><Relationship Id="rId114" Type="http://schemas.openxmlformats.org/officeDocument/2006/relationships/tags" Target="../tags/tag2476.xml"/><Relationship Id="rId119" Type="http://schemas.openxmlformats.org/officeDocument/2006/relationships/tags" Target="../tags/tag2481.xml"/><Relationship Id="rId127" Type="http://schemas.openxmlformats.org/officeDocument/2006/relationships/tags" Target="../tags/tag2489.xml"/><Relationship Id="rId10" Type="http://schemas.openxmlformats.org/officeDocument/2006/relationships/tags" Target="../tags/tag2372.xml"/><Relationship Id="rId31" Type="http://schemas.openxmlformats.org/officeDocument/2006/relationships/tags" Target="../tags/tag2393.xml"/><Relationship Id="rId44" Type="http://schemas.openxmlformats.org/officeDocument/2006/relationships/tags" Target="../tags/tag2406.xml"/><Relationship Id="rId52" Type="http://schemas.openxmlformats.org/officeDocument/2006/relationships/tags" Target="../tags/tag2414.xml"/><Relationship Id="rId60" Type="http://schemas.openxmlformats.org/officeDocument/2006/relationships/tags" Target="../tags/tag2422.xml"/><Relationship Id="rId65" Type="http://schemas.openxmlformats.org/officeDocument/2006/relationships/tags" Target="../tags/tag2427.xml"/><Relationship Id="rId73" Type="http://schemas.openxmlformats.org/officeDocument/2006/relationships/tags" Target="../tags/tag2435.xml"/><Relationship Id="rId78" Type="http://schemas.openxmlformats.org/officeDocument/2006/relationships/tags" Target="../tags/tag2440.xml"/><Relationship Id="rId81" Type="http://schemas.openxmlformats.org/officeDocument/2006/relationships/tags" Target="../tags/tag2443.xml"/><Relationship Id="rId86" Type="http://schemas.openxmlformats.org/officeDocument/2006/relationships/tags" Target="../tags/tag2448.xml"/><Relationship Id="rId94" Type="http://schemas.openxmlformats.org/officeDocument/2006/relationships/tags" Target="../tags/tag2456.xml"/><Relationship Id="rId99" Type="http://schemas.openxmlformats.org/officeDocument/2006/relationships/tags" Target="../tags/tag2461.xml"/><Relationship Id="rId101" Type="http://schemas.openxmlformats.org/officeDocument/2006/relationships/tags" Target="../tags/tag2463.xml"/><Relationship Id="rId122" Type="http://schemas.openxmlformats.org/officeDocument/2006/relationships/tags" Target="../tags/tag2484.xml"/><Relationship Id="rId130" Type="http://schemas.openxmlformats.org/officeDocument/2006/relationships/tags" Target="../tags/tag2492.xml"/><Relationship Id="rId135" Type="http://schemas.openxmlformats.org/officeDocument/2006/relationships/tags" Target="../tags/tag2497.xml"/><Relationship Id="rId143" Type="http://schemas.openxmlformats.org/officeDocument/2006/relationships/tags" Target="../tags/tag2505.xml"/><Relationship Id="rId148" Type="http://schemas.openxmlformats.org/officeDocument/2006/relationships/tags" Target="../tags/tag2510.xml"/><Relationship Id="rId151" Type="http://schemas.openxmlformats.org/officeDocument/2006/relationships/tags" Target="../tags/tag2513.xml"/><Relationship Id="rId156" Type="http://schemas.openxmlformats.org/officeDocument/2006/relationships/tags" Target="../tags/tag2518.xml"/><Relationship Id="rId4" Type="http://schemas.openxmlformats.org/officeDocument/2006/relationships/tags" Target="../tags/tag2366.xml"/><Relationship Id="rId9" Type="http://schemas.openxmlformats.org/officeDocument/2006/relationships/tags" Target="../tags/tag2371.xml"/><Relationship Id="rId13" Type="http://schemas.openxmlformats.org/officeDocument/2006/relationships/tags" Target="../tags/tag2375.xml"/><Relationship Id="rId18" Type="http://schemas.openxmlformats.org/officeDocument/2006/relationships/tags" Target="../tags/tag2380.xml"/><Relationship Id="rId39" Type="http://schemas.openxmlformats.org/officeDocument/2006/relationships/tags" Target="../tags/tag2401.xml"/><Relationship Id="rId109" Type="http://schemas.openxmlformats.org/officeDocument/2006/relationships/tags" Target="../tags/tag2471.xml"/><Relationship Id="rId34" Type="http://schemas.openxmlformats.org/officeDocument/2006/relationships/tags" Target="../tags/tag2396.xml"/><Relationship Id="rId50" Type="http://schemas.openxmlformats.org/officeDocument/2006/relationships/tags" Target="../tags/tag2412.xml"/><Relationship Id="rId55" Type="http://schemas.openxmlformats.org/officeDocument/2006/relationships/tags" Target="../tags/tag2417.xml"/><Relationship Id="rId76" Type="http://schemas.openxmlformats.org/officeDocument/2006/relationships/tags" Target="../tags/tag2438.xml"/><Relationship Id="rId97" Type="http://schemas.openxmlformats.org/officeDocument/2006/relationships/tags" Target="../tags/tag2459.xml"/><Relationship Id="rId104" Type="http://schemas.openxmlformats.org/officeDocument/2006/relationships/tags" Target="../tags/tag2466.xml"/><Relationship Id="rId120" Type="http://schemas.openxmlformats.org/officeDocument/2006/relationships/tags" Target="../tags/tag2482.xml"/><Relationship Id="rId125" Type="http://schemas.openxmlformats.org/officeDocument/2006/relationships/tags" Target="../tags/tag2487.xml"/><Relationship Id="rId141" Type="http://schemas.openxmlformats.org/officeDocument/2006/relationships/tags" Target="../tags/tag2503.xml"/><Relationship Id="rId146" Type="http://schemas.openxmlformats.org/officeDocument/2006/relationships/tags" Target="../tags/tag2508.xml"/><Relationship Id="rId7" Type="http://schemas.openxmlformats.org/officeDocument/2006/relationships/tags" Target="../tags/tag2369.xml"/><Relationship Id="rId71" Type="http://schemas.openxmlformats.org/officeDocument/2006/relationships/tags" Target="../tags/tag2433.xml"/><Relationship Id="rId92" Type="http://schemas.openxmlformats.org/officeDocument/2006/relationships/tags" Target="../tags/tag2454.xml"/><Relationship Id="rId2" Type="http://schemas.openxmlformats.org/officeDocument/2006/relationships/tags" Target="../tags/tag2364.xml"/><Relationship Id="rId29" Type="http://schemas.openxmlformats.org/officeDocument/2006/relationships/tags" Target="../tags/tag2391.xml"/><Relationship Id="rId24" Type="http://schemas.openxmlformats.org/officeDocument/2006/relationships/tags" Target="../tags/tag2386.xml"/><Relationship Id="rId40" Type="http://schemas.openxmlformats.org/officeDocument/2006/relationships/tags" Target="../tags/tag2402.xml"/><Relationship Id="rId45" Type="http://schemas.openxmlformats.org/officeDocument/2006/relationships/tags" Target="../tags/tag2407.xml"/><Relationship Id="rId66" Type="http://schemas.openxmlformats.org/officeDocument/2006/relationships/tags" Target="../tags/tag2428.xml"/><Relationship Id="rId87" Type="http://schemas.openxmlformats.org/officeDocument/2006/relationships/tags" Target="../tags/tag2449.xml"/><Relationship Id="rId110" Type="http://schemas.openxmlformats.org/officeDocument/2006/relationships/tags" Target="../tags/tag2472.xml"/><Relationship Id="rId115" Type="http://schemas.openxmlformats.org/officeDocument/2006/relationships/tags" Target="../tags/tag2477.xml"/><Relationship Id="rId131" Type="http://schemas.openxmlformats.org/officeDocument/2006/relationships/tags" Target="../tags/tag2493.xml"/><Relationship Id="rId136" Type="http://schemas.openxmlformats.org/officeDocument/2006/relationships/tags" Target="../tags/tag2498.xml"/><Relationship Id="rId157" Type="http://schemas.openxmlformats.org/officeDocument/2006/relationships/slideLayout" Target="../slideLayouts/slideLayout2.xml"/><Relationship Id="rId61" Type="http://schemas.openxmlformats.org/officeDocument/2006/relationships/tags" Target="../tags/tag2423.xml"/><Relationship Id="rId82" Type="http://schemas.openxmlformats.org/officeDocument/2006/relationships/tags" Target="../tags/tag2444.xml"/><Relationship Id="rId152" Type="http://schemas.openxmlformats.org/officeDocument/2006/relationships/tags" Target="../tags/tag2514.xml"/><Relationship Id="rId19" Type="http://schemas.openxmlformats.org/officeDocument/2006/relationships/tags" Target="../tags/tag2381.xml"/><Relationship Id="rId14" Type="http://schemas.openxmlformats.org/officeDocument/2006/relationships/tags" Target="../tags/tag2376.xml"/><Relationship Id="rId30" Type="http://schemas.openxmlformats.org/officeDocument/2006/relationships/tags" Target="../tags/tag2392.xml"/><Relationship Id="rId35" Type="http://schemas.openxmlformats.org/officeDocument/2006/relationships/tags" Target="../tags/tag2397.xml"/><Relationship Id="rId56" Type="http://schemas.openxmlformats.org/officeDocument/2006/relationships/tags" Target="../tags/tag2418.xml"/><Relationship Id="rId77" Type="http://schemas.openxmlformats.org/officeDocument/2006/relationships/tags" Target="../tags/tag2439.xml"/><Relationship Id="rId100" Type="http://schemas.openxmlformats.org/officeDocument/2006/relationships/tags" Target="../tags/tag2462.xml"/><Relationship Id="rId105" Type="http://schemas.openxmlformats.org/officeDocument/2006/relationships/tags" Target="../tags/tag2467.xml"/><Relationship Id="rId126" Type="http://schemas.openxmlformats.org/officeDocument/2006/relationships/tags" Target="../tags/tag2488.xml"/><Relationship Id="rId147" Type="http://schemas.openxmlformats.org/officeDocument/2006/relationships/tags" Target="../tags/tag2509.xml"/><Relationship Id="rId8" Type="http://schemas.openxmlformats.org/officeDocument/2006/relationships/tags" Target="../tags/tag2370.xml"/><Relationship Id="rId51" Type="http://schemas.openxmlformats.org/officeDocument/2006/relationships/tags" Target="../tags/tag2413.xml"/><Relationship Id="rId72" Type="http://schemas.openxmlformats.org/officeDocument/2006/relationships/tags" Target="../tags/tag2434.xml"/><Relationship Id="rId93" Type="http://schemas.openxmlformats.org/officeDocument/2006/relationships/tags" Target="../tags/tag2455.xml"/><Relationship Id="rId98" Type="http://schemas.openxmlformats.org/officeDocument/2006/relationships/tags" Target="../tags/tag2460.xml"/><Relationship Id="rId121" Type="http://schemas.openxmlformats.org/officeDocument/2006/relationships/tags" Target="../tags/tag2483.xml"/><Relationship Id="rId142" Type="http://schemas.openxmlformats.org/officeDocument/2006/relationships/tags" Target="../tags/tag2504.xml"/><Relationship Id="rId3" Type="http://schemas.openxmlformats.org/officeDocument/2006/relationships/tags" Target="../tags/tag2365.xml"/><Relationship Id="rId25" Type="http://schemas.openxmlformats.org/officeDocument/2006/relationships/tags" Target="../tags/tag2387.xml"/><Relationship Id="rId46" Type="http://schemas.openxmlformats.org/officeDocument/2006/relationships/tags" Target="../tags/tag2408.xml"/><Relationship Id="rId67" Type="http://schemas.openxmlformats.org/officeDocument/2006/relationships/tags" Target="../tags/tag2429.xml"/><Relationship Id="rId116" Type="http://schemas.openxmlformats.org/officeDocument/2006/relationships/tags" Target="../tags/tag2478.xml"/><Relationship Id="rId137" Type="http://schemas.openxmlformats.org/officeDocument/2006/relationships/tags" Target="../tags/tag249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4@gmail.com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topic/com.arm.doc.dui0473c/DUI0473C_using_the_arm_assembler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tags" Target="../tags/tag2544.xml"/><Relationship Id="rId21" Type="http://schemas.openxmlformats.org/officeDocument/2006/relationships/tags" Target="../tags/tag2539.xml"/><Relationship Id="rId42" Type="http://schemas.openxmlformats.org/officeDocument/2006/relationships/tags" Target="../tags/tag2560.xml"/><Relationship Id="rId47" Type="http://schemas.openxmlformats.org/officeDocument/2006/relationships/tags" Target="../tags/tag2565.xml"/><Relationship Id="rId63" Type="http://schemas.openxmlformats.org/officeDocument/2006/relationships/tags" Target="../tags/tag2581.xml"/><Relationship Id="rId68" Type="http://schemas.openxmlformats.org/officeDocument/2006/relationships/tags" Target="../tags/tag2586.xml"/><Relationship Id="rId84" Type="http://schemas.openxmlformats.org/officeDocument/2006/relationships/tags" Target="../tags/tag2602.xml"/><Relationship Id="rId89" Type="http://schemas.openxmlformats.org/officeDocument/2006/relationships/tags" Target="../tags/tag2607.xml"/><Relationship Id="rId112" Type="http://schemas.openxmlformats.org/officeDocument/2006/relationships/notesSlide" Target="../notesSlides/notesSlide12.xml"/><Relationship Id="rId2" Type="http://schemas.openxmlformats.org/officeDocument/2006/relationships/tags" Target="../tags/tag2520.xml"/><Relationship Id="rId16" Type="http://schemas.openxmlformats.org/officeDocument/2006/relationships/tags" Target="../tags/tag2534.xml"/><Relationship Id="rId29" Type="http://schemas.openxmlformats.org/officeDocument/2006/relationships/tags" Target="../tags/tag2547.xml"/><Relationship Id="rId107" Type="http://schemas.openxmlformats.org/officeDocument/2006/relationships/tags" Target="../tags/tag2625.xml"/><Relationship Id="rId11" Type="http://schemas.openxmlformats.org/officeDocument/2006/relationships/tags" Target="../tags/tag2529.xml"/><Relationship Id="rId24" Type="http://schemas.openxmlformats.org/officeDocument/2006/relationships/tags" Target="../tags/tag2542.xml"/><Relationship Id="rId32" Type="http://schemas.openxmlformats.org/officeDocument/2006/relationships/tags" Target="../tags/tag2550.xml"/><Relationship Id="rId37" Type="http://schemas.openxmlformats.org/officeDocument/2006/relationships/tags" Target="../tags/tag2555.xml"/><Relationship Id="rId40" Type="http://schemas.openxmlformats.org/officeDocument/2006/relationships/tags" Target="../tags/tag2558.xml"/><Relationship Id="rId45" Type="http://schemas.openxmlformats.org/officeDocument/2006/relationships/tags" Target="../tags/tag2563.xml"/><Relationship Id="rId53" Type="http://schemas.openxmlformats.org/officeDocument/2006/relationships/tags" Target="../tags/tag2571.xml"/><Relationship Id="rId58" Type="http://schemas.openxmlformats.org/officeDocument/2006/relationships/tags" Target="../tags/tag2576.xml"/><Relationship Id="rId66" Type="http://schemas.openxmlformats.org/officeDocument/2006/relationships/tags" Target="../tags/tag2584.xml"/><Relationship Id="rId74" Type="http://schemas.openxmlformats.org/officeDocument/2006/relationships/tags" Target="../tags/tag2592.xml"/><Relationship Id="rId79" Type="http://schemas.openxmlformats.org/officeDocument/2006/relationships/tags" Target="../tags/tag2597.xml"/><Relationship Id="rId87" Type="http://schemas.openxmlformats.org/officeDocument/2006/relationships/tags" Target="../tags/tag2605.xml"/><Relationship Id="rId102" Type="http://schemas.openxmlformats.org/officeDocument/2006/relationships/tags" Target="../tags/tag2620.xml"/><Relationship Id="rId110" Type="http://schemas.openxmlformats.org/officeDocument/2006/relationships/tags" Target="../tags/tag2628.xml"/><Relationship Id="rId5" Type="http://schemas.openxmlformats.org/officeDocument/2006/relationships/tags" Target="../tags/tag2523.xml"/><Relationship Id="rId61" Type="http://schemas.openxmlformats.org/officeDocument/2006/relationships/tags" Target="../tags/tag2579.xml"/><Relationship Id="rId82" Type="http://schemas.openxmlformats.org/officeDocument/2006/relationships/tags" Target="../tags/tag2600.xml"/><Relationship Id="rId90" Type="http://schemas.openxmlformats.org/officeDocument/2006/relationships/tags" Target="../tags/tag2608.xml"/><Relationship Id="rId95" Type="http://schemas.openxmlformats.org/officeDocument/2006/relationships/tags" Target="../tags/tag2613.xml"/><Relationship Id="rId19" Type="http://schemas.openxmlformats.org/officeDocument/2006/relationships/tags" Target="../tags/tag2537.xml"/><Relationship Id="rId14" Type="http://schemas.openxmlformats.org/officeDocument/2006/relationships/tags" Target="../tags/tag2532.xml"/><Relationship Id="rId22" Type="http://schemas.openxmlformats.org/officeDocument/2006/relationships/tags" Target="../tags/tag2540.xml"/><Relationship Id="rId27" Type="http://schemas.openxmlformats.org/officeDocument/2006/relationships/tags" Target="../tags/tag2545.xml"/><Relationship Id="rId30" Type="http://schemas.openxmlformats.org/officeDocument/2006/relationships/tags" Target="../tags/tag2548.xml"/><Relationship Id="rId35" Type="http://schemas.openxmlformats.org/officeDocument/2006/relationships/tags" Target="../tags/tag2553.xml"/><Relationship Id="rId43" Type="http://schemas.openxmlformats.org/officeDocument/2006/relationships/tags" Target="../tags/tag2561.xml"/><Relationship Id="rId48" Type="http://schemas.openxmlformats.org/officeDocument/2006/relationships/tags" Target="../tags/tag2566.xml"/><Relationship Id="rId56" Type="http://schemas.openxmlformats.org/officeDocument/2006/relationships/tags" Target="../tags/tag2574.xml"/><Relationship Id="rId64" Type="http://schemas.openxmlformats.org/officeDocument/2006/relationships/tags" Target="../tags/tag2582.xml"/><Relationship Id="rId69" Type="http://schemas.openxmlformats.org/officeDocument/2006/relationships/tags" Target="../tags/tag2587.xml"/><Relationship Id="rId77" Type="http://schemas.openxmlformats.org/officeDocument/2006/relationships/tags" Target="../tags/tag2595.xml"/><Relationship Id="rId100" Type="http://schemas.openxmlformats.org/officeDocument/2006/relationships/tags" Target="../tags/tag2618.xml"/><Relationship Id="rId105" Type="http://schemas.openxmlformats.org/officeDocument/2006/relationships/tags" Target="../tags/tag2623.xml"/><Relationship Id="rId8" Type="http://schemas.openxmlformats.org/officeDocument/2006/relationships/tags" Target="../tags/tag2526.xml"/><Relationship Id="rId51" Type="http://schemas.openxmlformats.org/officeDocument/2006/relationships/tags" Target="../tags/tag2569.xml"/><Relationship Id="rId72" Type="http://schemas.openxmlformats.org/officeDocument/2006/relationships/tags" Target="../tags/tag2590.xml"/><Relationship Id="rId80" Type="http://schemas.openxmlformats.org/officeDocument/2006/relationships/tags" Target="../tags/tag2598.xml"/><Relationship Id="rId85" Type="http://schemas.openxmlformats.org/officeDocument/2006/relationships/tags" Target="../tags/tag2603.xml"/><Relationship Id="rId93" Type="http://schemas.openxmlformats.org/officeDocument/2006/relationships/tags" Target="../tags/tag2611.xml"/><Relationship Id="rId98" Type="http://schemas.openxmlformats.org/officeDocument/2006/relationships/tags" Target="../tags/tag2616.xml"/><Relationship Id="rId3" Type="http://schemas.openxmlformats.org/officeDocument/2006/relationships/tags" Target="../tags/tag2521.xml"/><Relationship Id="rId12" Type="http://schemas.openxmlformats.org/officeDocument/2006/relationships/tags" Target="../tags/tag2530.xml"/><Relationship Id="rId17" Type="http://schemas.openxmlformats.org/officeDocument/2006/relationships/tags" Target="../tags/tag2535.xml"/><Relationship Id="rId25" Type="http://schemas.openxmlformats.org/officeDocument/2006/relationships/tags" Target="../tags/tag2543.xml"/><Relationship Id="rId33" Type="http://schemas.openxmlformats.org/officeDocument/2006/relationships/tags" Target="../tags/tag2551.xml"/><Relationship Id="rId38" Type="http://schemas.openxmlformats.org/officeDocument/2006/relationships/tags" Target="../tags/tag2556.xml"/><Relationship Id="rId46" Type="http://schemas.openxmlformats.org/officeDocument/2006/relationships/tags" Target="../tags/tag2564.xml"/><Relationship Id="rId59" Type="http://schemas.openxmlformats.org/officeDocument/2006/relationships/tags" Target="../tags/tag2577.xml"/><Relationship Id="rId67" Type="http://schemas.openxmlformats.org/officeDocument/2006/relationships/tags" Target="../tags/tag2585.xml"/><Relationship Id="rId103" Type="http://schemas.openxmlformats.org/officeDocument/2006/relationships/tags" Target="../tags/tag2621.xml"/><Relationship Id="rId108" Type="http://schemas.openxmlformats.org/officeDocument/2006/relationships/tags" Target="../tags/tag2626.xml"/><Relationship Id="rId20" Type="http://schemas.openxmlformats.org/officeDocument/2006/relationships/tags" Target="../tags/tag2538.xml"/><Relationship Id="rId41" Type="http://schemas.openxmlformats.org/officeDocument/2006/relationships/tags" Target="../tags/tag2559.xml"/><Relationship Id="rId54" Type="http://schemas.openxmlformats.org/officeDocument/2006/relationships/tags" Target="../tags/tag2572.xml"/><Relationship Id="rId62" Type="http://schemas.openxmlformats.org/officeDocument/2006/relationships/tags" Target="../tags/tag2580.xml"/><Relationship Id="rId70" Type="http://schemas.openxmlformats.org/officeDocument/2006/relationships/tags" Target="../tags/tag2588.xml"/><Relationship Id="rId75" Type="http://schemas.openxmlformats.org/officeDocument/2006/relationships/tags" Target="../tags/tag2593.xml"/><Relationship Id="rId83" Type="http://schemas.openxmlformats.org/officeDocument/2006/relationships/tags" Target="../tags/tag2601.xml"/><Relationship Id="rId88" Type="http://schemas.openxmlformats.org/officeDocument/2006/relationships/tags" Target="../tags/tag2606.xml"/><Relationship Id="rId91" Type="http://schemas.openxmlformats.org/officeDocument/2006/relationships/tags" Target="../tags/tag2609.xml"/><Relationship Id="rId96" Type="http://schemas.openxmlformats.org/officeDocument/2006/relationships/tags" Target="../tags/tag2614.xml"/><Relationship Id="rId111" Type="http://schemas.openxmlformats.org/officeDocument/2006/relationships/slideLayout" Target="../slideLayouts/slideLayout2.xml"/><Relationship Id="rId1" Type="http://schemas.openxmlformats.org/officeDocument/2006/relationships/tags" Target="../tags/tag2519.xml"/><Relationship Id="rId6" Type="http://schemas.openxmlformats.org/officeDocument/2006/relationships/tags" Target="../tags/tag2524.xml"/><Relationship Id="rId15" Type="http://schemas.openxmlformats.org/officeDocument/2006/relationships/tags" Target="../tags/tag2533.xml"/><Relationship Id="rId23" Type="http://schemas.openxmlformats.org/officeDocument/2006/relationships/tags" Target="../tags/tag2541.xml"/><Relationship Id="rId28" Type="http://schemas.openxmlformats.org/officeDocument/2006/relationships/tags" Target="../tags/tag2546.xml"/><Relationship Id="rId36" Type="http://schemas.openxmlformats.org/officeDocument/2006/relationships/tags" Target="../tags/tag2554.xml"/><Relationship Id="rId49" Type="http://schemas.openxmlformats.org/officeDocument/2006/relationships/tags" Target="../tags/tag2567.xml"/><Relationship Id="rId57" Type="http://schemas.openxmlformats.org/officeDocument/2006/relationships/tags" Target="../tags/tag2575.xml"/><Relationship Id="rId106" Type="http://schemas.openxmlformats.org/officeDocument/2006/relationships/tags" Target="../tags/tag2624.xml"/><Relationship Id="rId10" Type="http://schemas.openxmlformats.org/officeDocument/2006/relationships/tags" Target="../tags/tag2528.xml"/><Relationship Id="rId31" Type="http://schemas.openxmlformats.org/officeDocument/2006/relationships/tags" Target="../tags/tag2549.xml"/><Relationship Id="rId44" Type="http://schemas.openxmlformats.org/officeDocument/2006/relationships/tags" Target="../tags/tag2562.xml"/><Relationship Id="rId52" Type="http://schemas.openxmlformats.org/officeDocument/2006/relationships/tags" Target="../tags/tag2570.xml"/><Relationship Id="rId60" Type="http://schemas.openxmlformats.org/officeDocument/2006/relationships/tags" Target="../tags/tag2578.xml"/><Relationship Id="rId65" Type="http://schemas.openxmlformats.org/officeDocument/2006/relationships/tags" Target="../tags/tag2583.xml"/><Relationship Id="rId73" Type="http://schemas.openxmlformats.org/officeDocument/2006/relationships/tags" Target="../tags/tag2591.xml"/><Relationship Id="rId78" Type="http://schemas.openxmlformats.org/officeDocument/2006/relationships/tags" Target="../tags/tag2596.xml"/><Relationship Id="rId81" Type="http://schemas.openxmlformats.org/officeDocument/2006/relationships/tags" Target="../tags/tag2599.xml"/><Relationship Id="rId86" Type="http://schemas.openxmlformats.org/officeDocument/2006/relationships/tags" Target="../tags/tag2604.xml"/><Relationship Id="rId94" Type="http://schemas.openxmlformats.org/officeDocument/2006/relationships/tags" Target="../tags/tag2612.xml"/><Relationship Id="rId99" Type="http://schemas.openxmlformats.org/officeDocument/2006/relationships/tags" Target="../tags/tag2617.xml"/><Relationship Id="rId101" Type="http://schemas.openxmlformats.org/officeDocument/2006/relationships/tags" Target="../tags/tag2619.xml"/><Relationship Id="rId4" Type="http://schemas.openxmlformats.org/officeDocument/2006/relationships/tags" Target="../tags/tag2522.xml"/><Relationship Id="rId9" Type="http://schemas.openxmlformats.org/officeDocument/2006/relationships/tags" Target="../tags/tag2527.xml"/><Relationship Id="rId13" Type="http://schemas.openxmlformats.org/officeDocument/2006/relationships/tags" Target="../tags/tag2531.xml"/><Relationship Id="rId18" Type="http://schemas.openxmlformats.org/officeDocument/2006/relationships/tags" Target="../tags/tag2536.xml"/><Relationship Id="rId39" Type="http://schemas.openxmlformats.org/officeDocument/2006/relationships/tags" Target="../tags/tag2557.xml"/><Relationship Id="rId109" Type="http://schemas.openxmlformats.org/officeDocument/2006/relationships/tags" Target="../tags/tag2627.xml"/><Relationship Id="rId34" Type="http://schemas.openxmlformats.org/officeDocument/2006/relationships/tags" Target="../tags/tag2552.xml"/><Relationship Id="rId50" Type="http://schemas.openxmlformats.org/officeDocument/2006/relationships/tags" Target="../tags/tag2568.xml"/><Relationship Id="rId55" Type="http://schemas.openxmlformats.org/officeDocument/2006/relationships/tags" Target="../tags/tag2573.xml"/><Relationship Id="rId76" Type="http://schemas.openxmlformats.org/officeDocument/2006/relationships/tags" Target="../tags/tag2594.xml"/><Relationship Id="rId97" Type="http://schemas.openxmlformats.org/officeDocument/2006/relationships/tags" Target="../tags/tag2615.xml"/><Relationship Id="rId104" Type="http://schemas.openxmlformats.org/officeDocument/2006/relationships/tags" Target="../tags/tag2622.xml"/><Relationship Id="rId7" Type="http://schemas.openxmlformats.org/officeDocument/2006/relationships/tags" Target="../tags/tag2525.xml"/><Relationship Id="rId71" Type="http://schemas.openxmlformats.org/officeDocument/2006/relationships/tags" Target="../tags/tag2589.xml"/><Relationship Id="rId92" Type="http://schemas.openxmlformats.org/officeDocument/2006/relationships/tags" Target="../tags/tag2610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2641.xml"/><Relationship Id="rId18" Type="http://schemas.openxmlformats.org/officeDocument/2006/relationships/tags" Target="../tags/tag2646.xml"/><Relationship Id="rId26" Type="http://schemas.openxmlformats.org/officeDocument/2006/relationships/tags" Target="../tags/tag2654.xml"/><Relationship Id="rId39" Type="http://schemas.openxmlformats.org/officeDocument/2006/relationships/tags" Target="../tags/tag2667.xml"/><Relationship Id="rId21" Type="http://schemas.openxmlformats.org/officeDocument/2006/relationships/tags" Target="../tags/tag2649.xml"/><Relationship Id="rId34" Type="http://schemas.openxmlformats.org/officeDocument/2006/relationships/tags" Target="../tags/tag2662.xml"/><Relationship Id="rId42" Type="http://schemas.openxmlformats.org/officeDocument/2006/relationships/tags" Target="../tags/tag2670.xml"/><Relationship Id="rId47" Type="http://schemas.openxmlformats.org/officeDocument/2006/relationships/tags" Target="../tags/tag2675.xml"/><Relationship Id="rId50" Type="http://schemas.openxmlformats.org/officeDocument/2006/relationships/tags" Target="../tags/tag2678.xml"/><Relationship Id="rId55" Type="http://schemas.openxmlformats.org/officeDocument/2006/relationships/tags" Target="../tags/tag2683.xml"/><Relationship Id="rId63" Type="http://schemas.openxmlformats.org/officeDocument/2006/relationships/tags" Target="../tags/tag2691.xml"/><Relationship Id="rId68" Type="http://schemas.openxmlformats.org/officeDocument/2006/relationships/tags" Target="../tags/tag2696.xml"/><Relationship Id="rId76" Type="http://schemas.openxmlformats.org/officeDocument/2006/relationships/tags" Target="../tags/tag2704.xml"/><Relationship Id="rId7" Type="http://schemas.openxmlformats.org/officeDocument/2006/relationships/tags" Target="../tags/tag2635.xml"/><Relationship Id="rId71" Type="http://schemas.openxmlformats.org/officeDocument/2006/relationships/tags" Target="../tags/tag2699.xml"/><Relationship Id="rId2" Type="http://schemas.openxmlformats.org/officeDocument/2006/relationships/tags" Target="../tags/tag2630.xml"/><Relationship Id="rId16" Type="http://schemas.openxmlformats.org/officeDocument/2006/relationships/tags" Target="../tags/tag2644.xml"/><Relationship Id="rId29" Type="http://schemas.openxmlformats.org/officeDocument/2006/relationships/tags" Target="../tags/tag2657.xml"/><Relationship Id="rId11" Type="http://schemas.openxmlformats.org/officeDocument/2006/relationships/tags" Target="../tags/tag2639.xml"/><Relationship Id="rId24" Type="http://schemas.openxmlformats.org/officeDocument/2006/relationships/tags" Target="../tags/tag2652.xml"/><Relationship Id="rId32" Type="http://schemas.openxmlformats.org/officeDocument/2006/relationships/tags" Target="../tags/tag2660.xml"/><Relationship Id="rId37" Type="http://schemas.openxmlformats.org/officeDocument/2006/relationships/tags" Target="../tags/tag2665.xml"/><Relationship Id="rId40" Type="http://schemas.openxmlformats.org/officeDocument/2006/relationships/tags" Target="../tags/tag2668.xml"/><Relationship Id="rId45" Type="http://schemas.openxmlformats.org/officeDocument/2006/relationships/tags" Target="../tags/tag2673.xml"/><Relationship Id="rId53" Type="http://schemas.openxmlformats.org/officeDocument/2006/relationships/tags" Target="../tags/tag2681.xml"/><Relationship Id="rId58" Type="http://schemas.openxmlformats.org/officeDocument/2006/relationships/tags" Target="../tags/tag2686.xml"/><Relationship Id="rId66" Type="http://schemas.openxmlformats.org/officeDocument/2006/relationships/tags" Target="../tags/tag2694.xml"/><Relationship Id="rId74" Type="http://schemas.openxmlformats.org/officeDocument/2006/relationships/tags" Target="../tags/tag2702.xml"/><Relationship Id="rId79" Type="http://schemas.openxmlformats.org/officeDocument/2006/relationships/tags" Target="../tags/tag2707.xml"/><Relationship Id="rId5" Type="http://schemas.openxmlformats.org/officeDocument/2006/relationships/tags" Target="../tags/tag2633.xml"/><Relationship Id="rId61" Type="http://schemas.openxmlformats.org/officeDocument/2006/relationships/tags" Target="../tags/tag2689.xml"/><Relationship Id="rId82" Type="http://schemas.openxmlformats.org/officeDocument/2006/relationships/notesSlide" Target="../notesSlides/notesSlide13.xml"/><Relationship Id="rId10" Type="http://schemas.openxmlformats.org/officeDocument/2006/relationships/tags" Target="../tags/tag2638.xml"/><Relationship Id="rId19" Type="http://schemas.openxmlformats.org/officeDocument/2006/relationships/tags" Target="../tags/tag2647.xml"/><Relationship Id="rId31" Type="http://schemas.openxmlformats.org/officeDocument/2006/relationships/tags" Target="../tags/tag2659.xml"/><Relationship Id="rId44" Type="http://schemas.openxmlformats.org/officeDocument/2006/relationships/tags" Target="../tags/tag2672.xml"/><Relationship Id="rId52" Type="http://schemas.openxmlformats.org/officeDocument/2006/relationships/tags" Target="../tags/tag2680.xml"/><Relationship Id="rId60" Type="http://schemas.openxmlformats.org/officeDocument/2006/relationships/tags" Target="../tags/tag2688.xml"/><Relationship Id="rId65" Type="http://schemas.openxmlformats.org/officeDocument/2006/relationships/tags" Target="../tags/tag2693.xml"/><Relationship Id="rId73" Type="http://schemas.openxmlformats.org/officeDocument/2006/relationships/tags" Target="../tags/tag2701.xml"/><Relationship Id="rId78" Type="http://schemas.openxmlformats.org/officeDocument/2006/relationships/tags" Target="../tags/tag2706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2632.xml"/><Relationship Id="rId9" Type="http://schemas.openxmlformats.org/officeDocument/2006/relationships/tags" Target="../tags/tag2637.xml"/><Relationship Id="rId14" Type="http://schemas.openxmlformats.org/officeDocument/2006/relationships/tags" Target="../tags/tag2642.xml"/><Relationship Id="rId22" Type="http://schemas.openxmlformats.org/officeDocument/2006/relationships/tags" Target="../tags/tag2650.xml"/><Relationship Id="rId27" Type="http://schemas.openxmlformats.org/officeDocument/2006/relationships/tags" Target="../tags/tag2655.xml"/><Relationship Id="rId30" Type="http://schemas.openxmlformats.org/officeDocument/2006/relationships/tags" Target="../tags/tag2658.xml"/><Relationship Id="rId35" Type="http://schemas.openxmlformats.org/officeDocument/2006/relationships/tags" Target="../tags/tag2663.xml"/><Relationship Id="rId43" Type="http://schemas.openxmlformats.org/officeDocument/2006/relationships/tags" Target="../tags/tag2671.xml"/><Relationship Id="rId48" Type="http://schemas.openxmlformats.org/officeDocument/2006/relationships/tags" Target="../tags/tag2676.xml"/><Relationship Id="rId56" Type="http://schemas.openxmlformats.org/officeDocument/2006/relationships/tags" Target="../tags/tag2684.xml"/><Relationship Id="rId64" Type="http://schemas.openxmlformats.org/officeDocument/2006/relationships/tags" Target="../tags/tag2692.xml"/><Relationship Id="rId69" Type="http://schemas.openxmlformats.org/officeDocument/2006/relationships/tags" Target="../tags/tag2697.xml"/><Relationship Id="rId77" Type="http://schemas.openxmlformats.org/officeDocument/2006/relationships/tags" Target="../tags/tag2705.xml"/><Relationship Id="rId8" Type="http://schemas.openxmlformats.org/officeDocument/2006/relationships/tags" Target="../tags/tag2636.xml"/><Relationship Id="rId51" Type="http://schemas.openxmlformats.org/officeDocument/2006/relationships/tags" Target="../tags/tag2679.xml"/><Relationship Id="rId72" Type="http://schemas.openxmlformats.org/officeDocument/2006/relationships/tags" Target="../tags/tag2700.xml"/><Relationship Id="rId80" Type="http://schemas.openxmlformats.org/officeDocument/2006/relationships/tags" Target="../tags/tag2708.xml"/><Relationship Id="rId3" Type="http://schemas.openxmlformats.org/officeDocument/2006/relationships/tags" Target="../tags/tag2631.xml"/><Relationship Id="rId12" Type="http://schemas.openxmlformats.org/officeDocument/2006/relationships/tags" Target="../tags/tag2640.xml"/><Relationship Id="rId17" Type="http://schemas.openxmlformats.org/officeDocument/2006/relationships/tags" Target="../tags/tag2645.xml"/><Relationship Id="rId25" Type="http://schemas.openxmlformats.org/officeDocument/2006/relationships/tags" Target="../tags/tag2653.xml"/><Relationship Id="rId33" Type="http://schemas.openxmlformats.org/officeDocument/2006/relationships/tags" Target="../tags/tag2661.xml"/><Relationship Id="rId38" Type="http://schemas.openxmlformats.org/officeDocument/2006/relationships/tags" Target="../tags/tag2666.xml"/><Relationship Id="rId46" Type="http://schemas.openxmlformats.org/officeDocument/2006/relationships/tags" Target="../tags/tag2674.xml"/><Relationship Id="rId59" Type="http://schemas.openxmlformats.org/officeDocument/2006/relationships/tags" Target="../tags/tag2687.xml"/><Relationship Id="rId67" Type="http://schemas.openxmlformats.org/officeDocument/2006/relationships/tags" Target="../tags/tag2695.xml"/><Relationship Id="rId20" Type="http://schemas.openxmlformats.org/officeDocument/2006/relationships/tags" Target="../tags/tag2648.xml"/><Relationship Id="rId41" Type="http://schemas.openxmlformats.org/officeDocument/2006/relationships/tags" Target="../tags/tag2669.xml"/><Relationship Id="rId54" Type="http://schemas.openxmlformats.org/officeDocument/2006/relationships/tags" Target="../tags/tag2682.xml"/><Relationship Id="rId62" Type="http://schemas.openxmlformats.org/officeDocument/2006/relationships/tags" Target="../tags/tag2690.xml"/><Relationship Id="rId70" Type="http://schemas.openxmlformats.org/officeDocument/2006/relationships/tags" Target="../tags/tag2698.xml"/><Relationship Id="rId75" Type="http://schemas.openxmlformats.org/officeDocument/2006/relationships/tags" Target="../tags/tag2703.xml"/><Relationship Id="rId1" Type="http://schemas.openxmlformats.org/officeDocument/2006/relationships/tags" Target="../tags/tag2629.xml"/><Relationship Id="rId6" Type="http://schemas.openxmlformats.org/officeDocument/2006/relationships/tags" Target="../tags/tag2634.xml"/><Relationship Id="rId15" Type="http://schemas.openxmlformats.org/officeDocument/2006/relationships/tags" Target="../tags/tag2643.xml"/><Relationship Id="rId23" Type="http://schemas.openxmlformats.org/officeDocument/2006/relationships/tags" Target="../tags/tag2651.xml"/><Relationship Id="rId28" Type="http://schemas.openxmlformats.org/officeDocument/2006/relationships/tags" Target="../tags/tag2656.xml"/><Relationship Id="rId36" Type="http://schemas.openxmlformats.org/officeDocument/2006/relationships/tags" Target="../tags/tag2664.xml"/><Relationship Id="rId49" Type="http://schemas.openxmlformats.org/officeDocument/2006/relationships/tags" Target="../tags/tag2677.xml"/><Relationship Id="rId57" Type="http://schemas.openxmlformats.org/officeDocument/2006/relationships/tags" Target="../tags/tag2685.xml"/></Relationships>
</file>

<file path=ppt/slides/_rels/slide47.xml.rels><?xml version="1.0" encoding="UTF-8" standalone="yes"?>
<Relationships xmlns="http://schemas.openxmlformats.org/package/2006/relationships"><Relationship Id="rId117" Type="http://schemas.openxmlformats.org/officeDocument/2006/relationships/tags" Target="../tags/tag2825.xml"/><Relationship Id="rId299" Type="http://schemas.openxmlformats.org/officeDocument/2006/relationships/tags" Target="../tags/tag3007.xml"/><Relationship Id="rId21" Type="http://schemas.openxmlformats.org/officeDocument/2006/relationships/tags" Target="../tags/tag2729.xml"/><Relationship Id="rId42" Type="http://schemas.openxmlformats.org/officeDocument/2006/relationships/tags" Target="../tags/tag2750.xml"/><Relationship Id="rId63" Type="http://schemas.openxmlformats.org/officeDocument/2006/relationships/tags" Target="../tags/tag2771.xml"/><Relationship Id="rId84" Type="http://schemas.openxmlformats.org/officeDocument/2006/relationships/tags" Target="../tags/tag2792.xml"/><Relationship Id="rId138" Type="http://schemas.openxmlformats.org/officeDocument/2006/relationships/tags" Target="../tags/tag2846.xml"/><Relationship Id="rId159" Type="http://schemas.openxmlformats.org/officeDocument/2006/relationships/tags" Target="../tags/tag2867.xml"/><Relationship Id="rId170" Type="http://schemas.openxmlformats.org/officeDocument/2006/relationships/tags" Target="../tags/tag2878.xml"/><Relationship Id="rId191" Type="http://schemas.openxmlformats.org/officeDocument/2006/relationships/tags" Target="../tags/tag2899.xml"/><Relationship Id="rId205" Type="http://schemas.openxmlformats.org/officeDocument/2006/relationships/tags" Target="../tags/tag2913.xml"/><Relationship Id="rId226" Type="http://schemas.openxmlformats.org/officeDocument/2006/relationships/tags" Target="../tags/tag2934.xml"/><Relationship Id="rId247" Type="http://schemas.openxmlformats.org/officeDocument/2006/relationships/tags" Target="../tags/tag2955.xml"/><Relationship Id="rId107" Type="http://schemas.openxmlformats.org/officeDocument/2006/relationships/tags" Target="../tags/tag2815.xml"/><Relationship Id="rId268" Type="http://schemas.openxmlformats.org/officeDocument/2006/relationships/tags" Target="../tags/tag2976.xml"/><Relationship Id="rId289" Type="http://schemas.openxmlformats.org/officeDocument/2006/relationships/tags" Target="../tags/tag2997.xml"/><Relationship Id="rId11" Type="http://schemas.openxmlformats.org/officeDocument/2006/relationships/tags" Target="../tags/tag2719.xml"/><Relationship Id="rId32" Type="http://schemas.openxmlformats.org/officeDocument/2006/relationships/tags" Target="../tags/tag2740.xml"/><Relationship Id="rId53" Type="http://schemas.openxmlformats.org/officeDocument/2006/relationships/tags" Target="../tags/tag2761.xml"/><Relationship Id="rId74" Type="http://schemas.openxmlformats.org/officeDocument/2006/relationships/tags" Target="../tags/tag2782.xml"/><Relationship Id="rId128" Type="http://schemas.openxmlformats.org/officeDocument/2006/relationships/tags" Target="../tags/tag2836.xml"/><Relationship Id="rId149" Type="http://schemas.openxmlformats.org/officeDocument/2006/relationships/tags" Target="../tags/tag2857.xml"/><Relationship Id="rId5" Type="http://schemas.openxmlformats.org/officeDocument/2006/relationships/tags" Target="../tags/tag2713.xml"/><Relationship Id="rId95" Type="http://schemas.openxmlformats.org/officeDocument/2006/relationships/tags" Target="../tags/tag2803.xml"/><Relationship Id="rId160" Type="http://schemas.openxmlformats.org/officeDocument/2006/relationships/tags" Target="../tags/tag2868.xml"/><Relationship Id="rId181" Type="http://schemas.openxmlformats.org/officeDocument/2006/relationships/tags" Target="../tags/tag2889.xml"/><Relationship Id="rId216" Type="http://schemas.openxmlformats.org/officeDocument/2006/relationships/tags" Target="../tags/tag2924.xml"/><Relationship Id="rId237" Type="http://schemas.openxmlformats.org/officeDocument/2006/relationships/tags" Target="../tags/tag2945.xml"/><Relationship Id="rId258" Type="http://schemas.openxmlformats.org/officeDocument/2006/relationships/tags" Target="../tags/tag2966.xml"/><Relationship Id="rId279" Type="http://schemas.openxmlformats.org/officeDocument/2006/relationships/tags" Target="../tags/tag2987.xml"/><Relationship Id="rId22" Type="http://schemas.openxmlformats.org/officeDocument/2006/relationships/tags" Target="../tags/tag2730.xml"/><Relationship Id="rId43" Type="http://schemas.openxmlformats.org/officeDocument/2006/relationships/tags" Target="../tags/tag2751.xml"/><Relationship Id="rId64" Type="http://schemas.openxmlformats.org/officeDocument/2006/relationships/tags" Target="../tags/tag2772.xml"/><Relationship Id="rId118" Type="http://schemas.openxmlformats.org/officeDocument/2006/relationships/tags" Target="../tags/tag2826.xml"/><Relationship Id="rId139" Type="http://schemas.openxmlformats.org/officeDocument/2006/relationships/tags" Target="../tags/tag2847.xml"/><Relationship Id="rId290" Type="http://schemas.openxmlformats.org/officeDocument/2006/relationships/tags" Target="../tags/tag2998.xml"/><Relationship Id="rId85" Type="http://schemas.openxmlformats.org/officeDocument/2006/relationships/tags" Target="../tags/tag2793.xml"/><Relationship Id="rId150" Type="http://schemas.openxmlformats.org/officeDocument/2006/relationships/tags" Target="../tags/tag2858.xml"/><Relationship Id="rId171" Type="http://schemas.openxmlformats.org/officeDocument/2006/relationships/tags" Target="../tags/tag2879.xml"/><Relationship Id="rId192" Type="http://schemas.openxmlformats.org/officeDocument/2006/relationships/tags" Target="../tags/tag2900.xml"/><Relationship Id="rId206" Type="http://schemas.openxmlformats.org/officeDocument/2006/relationships/tags" Target="../tags/tag2914.xml"/><Relationship Id="rId227" Type="http://schemas.openxmlformats.org/officeDocument/2006/relationships/tags" Target="../tags/tag2935.xml"/><Relationship Id="rId248" Type="http://schemas.openxmlformats.org/officeDocument/2006/relationships/tags" Target="../tags/tag2956.xml"/><Relationship Id="rId269" Type="http://schemas.openxmlformats.org/officeDocument/2006/relationships/tags" Target="../tags/tag2977.xml"/><Relationship Id="rId12" Type="http://schemas.openxmlformats.org/officeDocument/2006/relationships/tags" Target="../tags/tag2720.xml"/><Relationship Id="rId33" Type="http://schemas.openxmlformats.org/officeDocument/2006/relationships/tags" Target="../tags/tag2741.xml"/><Relationship Id="rId108" Type="http://schemas.openxmlformats.org/officeDocument/2006/relationships/tags" Target="../tags/tag2816.xml"/><Relationship Id="rId129" Type="http://schemas.openxmlformats.org/officeDocument/2006/relationships/tags" Target="../tags/tag2837.xml"/><Relationship Id="rId280" Type="http://schemas.openxmlformats.org/officeDocument/2006/relationships/tags" Target="../tags/tag2988.xml"/><Relationship Id="rId54" Type="http://schemas.openxmlformats.org/officeDocument/2006/relationships/tags" Target="../tags/tag2762.xml"/><Relationship Id="rId75" Type="http://schemas.openxmlformats.org/officeDocument/2006/relationships/tags" Target="../tags/tag2783.xml"/><Relationship Id="rId96" Type="http://schemas.openxmlformats.org/officeDocument/2006/relationships/tags" Target="../tags/tag2804.xml"/><Relationship Id="rId140" Type="http://schemas.openxmlformats.org/officeDocument/2006/relationships/tags" Target="../tags/tag2848.xml"/><Relationship Id="rId161" Type="http://schemas.openxmlformats.org/officeDocument/2006/relationships/tags" Target="../tags/tag2869.xml"/><Relationship Id="rId182" Type="http://schemas.openxmlformats.org/officeDocument/2006/relationships/tags" Target="../tags/tag2890.xml"/><Relationship Id="rId217" Type="http://schemas.openxmlformats.org/officeDocument/2006/relationships/tags" Target="../tags/tag2925.xml"/><Relationship Id="rId6" Type="http://schemas.openxmlformats.org/officeDocument/2006/relationships/tags" Target="../tags/tag2714.xml"/><Relationship Id="rId238" Type="http://schemas.openxmlformats.org/officeDocument/2006/relationships/tags" Target="../tags/tag2946.xml"/><Relationship Id="rId259" Type="http://schemas.openxmlformats.org/officeDocument/2006/relationships/tags" Target="../tags/tag2967.xml"/><Relationship Id="rId23" Type="http://schemas.openxmlformats.org/officeDocument/2006/relationships/tags" Target="../tags/tag2731.xml"/><Relationship Id="rId119" Type="http://schemas.openxmlformats.org/officeDocument/2006/relationships/tags" Target="../tags/tag2827.xml"/><Relationship Id="rId270" Type="http://schemas.openxmlformats.org/officeDocument/2006/relationships/tags" Target="../tags/tag2978.xml"/><Relationship Id="rId291" Type="http://schemas.openxmlformats.org/officeDocument/2006/relationships/tags" Target="../tags/tag2999.xml"/><Relationship Id="rId44" Type="http://schemas.openxmlformats.org/officeDocument/2006/relationships/tags" Target="../tags/tag2752.xml"/><Relationship Id="rId65" Type="http://schemas.openxmlformats.org/officeDocument/2006/relationships/tags" Target="../tags/tag2773.xml"/><Relationship Id="rId86" Type="http://schemas.openxmlformats.org/officeDocument/2006/relationships/tags" Target="../tags/tag2794.xml"/><Relationship Id="rId130" Type="http://schemas.openxmlformats.org/officeDocument/2006/relationships/tags" Target="../tags/tag2838.xml"/><Relationship Id="rId151" Type="http://schemas.openxmlformats.org/officeDocument/2006/relationships/tags" Target="../tags/tag2859.xml"/><Relationship Id="rId172" Type="http://schemas.openxmlformats.org/officeDocument/2006/relationships/tags" Target="../tags/tag2880.xml"/><Relationship Id="rId193" Type="http://schemas.openxmlformats.org/officeDocument/2006/relationships/tags" Target="../tags/tag2901.xml"/><Relationship Id="rId207" Type="http://schemas.openxmlformats.org/officeDocument/2006/relationships/tags" Target="../tags/tag2915.xml"/><Relationship Id="rId228" Type="http://schemas.openxmlformats.org/officeDocument/2006/relationships/tags" Target="../tags/tag2936.xml"/><Relationship Id="rId249" Type="http://schemas.openxmlformats.org/officeDocument/2006/relationships/tags" Target="../tags/tag2957.xml"/><Relationship Id="rId13" Type="http://schemas.openxmlformats.org/officeDocument/2006/relationships/tags" Target="../tags/tag2721.xml"/><Relationship Id="rId109" Type="http://schemas.openxmlformats.org/officeDocument/2006/relationships/tags" Target="../tags/tag2817.xml"/><Relationship Id="rId260" Type="http://schemas.openxmlformats.org/officeDocument/2006/relationships/tags" Target="../tags/tag2968.xml"/><Relationship Id="rId281" Type="http://schemas.openxmlformats.org/officeDocument/2006/relationships/tags" Target="../tags/tag2989.xml"/><Relationship Id="rId34" Type="http://schemas.openxmlformats.org/officeDocument/2006/relationships/tags" Target="../tags/tag2742.xml"/><Relationship Id="rId55" Type="http://schemas.openxmlformats.org/officeDocument/2006/relationships/tags" Target="../tags/tag2763.xml"/><Relationship Id="rId76" Type="http://schemas.openxmlformats.org/officeDocument/2006/relationships/tags" Target="../tags/tag2784.xml"/><Relationship Id="rId97" Type="http://schemas.openxmlformats.org/officeDocument/2006/relationships/tags" Target="../tags/tag2805.xml"/><Relationship Id="rId120" Type="http://schemas.openxmlformats.org/officeDocument/2006/relationships/tags" Target="../tags/tag2828.xml"/><Relationship Id="rId141" Type="http://schemas.openxmlformats.org/officeDocument/2006/relationships/tags" Target="../tags/tag2849.xml"/><Relationship Id="rId7" Type="http://schemas.openxmlformats.org/officeDocument/2006/relationships/tags" Target="../tags/tag2715.xml"/><Relationship Id="rId162" Type="http://schemas.openxmlformats.org/officeDocument/2006/relationships/tags" Target="../tags/tag2870.xml"/><Relationship Id="rId183" Type="http://schemas.openxmlformats.org/officeDocument/2006/relationships/tags" Target="../tags/tag2891.xml"/><Relationship Id="rId218" Type="http://schemas.openxmlformats.org/officeDocument/2006/relationships/tags" Target="../tags/tag2926.xml"/><Relationship Id="rId239" Type="http://schemas.openxmlformats.org/officeDocument/2006/relationships/tags" Target="../tags/tag2947.xml"/><Relationship Id="rId2" Type="http://schemas.openxmlformats.org/officeDocument/2006/relationships/tags" Target="../tags/tag2710.xml"/><Relationship Id="rId29" Type="http://schemas.openxmlformats.org/officeDocument/2006/relationships/tags" Target="../tags/tag2737.xml"/><Relationship Id="rId250" Type="http://schemas.openxmlformats.org/officeDocument/2006/relationships/tags" Target="../tags/tag2958.xml"/><Relationship Id="rId255" Type="http://schemas.openxmlformats.org/officeDocument/2006/relationships/tags" Target="../tags/tag2963.xml"/><Relationship Id="rId271" Type="http://schemas.openxmlformats.org/officeDocument/2006/relationships/tags" Target="../tags/tag2979.xml"/><Relationship Id="rId276" Type="http://schemas.openxmlformats.org/officeDocument/2006/relationships/tags" Target="../tags/tag2984.xml"/><Relationship Id="rId292" Type="http://schemas.openxmlformats.org/officeDocument/2006/relationships/tags" Target="../tags/tag3000.xml"/><Relationship Id="rId297" Type="http://schemas.openxmlformats.org/officeDocument/2006/relationships/tags" Target="../tags/tag3005.xml"/><Relationship Id="rId24" Type="http://schemas.openxmlformats.org/officeDocument/2006/relationships/tags" Target="../tags/tag2732.xml"/><Relationship Id="rId40" Type="http://schemas.openxmlformats.org/officeDocument/2006/relationships/tags" Target="../tags/tag2748.xml"/><Relationship Id="rId45" Type="http://schemas.openxmlformats.org/officeDocument/2006/relationships/tags" Target="../tags/tag2753.xml"/><Relationship Id="rId66" Type="http://schemas.openxmlformats.org/officeDocument/2006/relationships/tags" Target="../tags/tag2774.xml"/><Relationship Id="rId87" Type="http://schemas.openxmlformats.org/officeDocument/2006/relationships/tags" Target="../tags/tag2795.xml"/><Relationship Id="rId110" Type="http://schemas.openxmlformats.org/officeDocument/2006/relationships/tags" Target="../tags/tag2818.xml"/><Relationship Id="rId115" Type="http://schemas.openxmlformats.org/officeDocument/2006/relationships/tags" Target="../tags/tag2823.xml"/><Relationship Id="rId131" Type="http://schemas.openxmlformats.org/officeDocument/2006/relationships/tags" Target="../tags/tag2839.xml"/><Relationship Id="rId136" Type="http://schemas.openxmlformats.org/officeDocument/2006/relationships/tags" Target="../tags/tag2844.xml"/><Relationship Id="rId157" Type="http://schemas.openxmlformats.org/officeDocument/2006/relationships/tags" Target="../tags/tag2865.xml"/><Relationship Id="rId178" Type="http://schemas.openxmlformats.org/officeDocument/2006/relationships/tags" Target="../tags/tag2886.xml"/><Relationship Id="rId301" Type="http://schemas.openxmlformats.org/officeDocument/2006/relationships/slideLayout" Target="../slideLayouts/slideLayout2.xml"/><Relationship Id="rId61" Type="http://schemas.openxmlformats.org/officeDocument/2006/relationships/tags" Target="../tags/tag2769.xml"/><Relationship Id="rId82" Type="http://schemas.openxmlformats.org/officeDocument/2006/relationships/tags" Target="../tags/tag2790.xml"/><Relationship Id="rId152" Type="http://schemas.openxmlformats.org/officeDocument/2006/relationships/tags" Target="../tags/tag2860.xml"/><Relationship Id="rId173" Type="http://schemas.openxmlformats.org/officeDocument/2006/relationships/tags" Target="../tags/tag2881.xml"/><Relationship Id="rId194" Type="http://schemas.openxmlformats.org/officeDocument/2006/relationships/tags" Target="../tags/tag2902.xml"/><Relationship Id="rId199" Type="http://schemas.openxmlformats.org/officeDocument/2006/relationships/tags" Target="../tags/tag2907.xml"/><Relationship Id="rId203" Type="http://schemas.openxmlformats.org/officeDocument/2006/relationships/tags" Target="../tags/tag2911.xml"/><Relationship Id="rId208" Type="http://schemas.openxmlformats.org/officeDocument/2006/relationships/tags" Target="../tags/tag2916.xml"/><Relationship Id="rId229" Type="http://schemas.openxmlformats.org/officeDocument/2006/relationships/tags" Target="../tags/tag2937.xml"/><Relationship Id="rId19" Type="http://schemas.openxmlformats.org/officeDocument/2006/relationships/tags" Target="../tags/tag2727.xml"/><Relationship Id="rId224" Type="http://schemas.openxmlformats.org/officeDocument/2006/relationships/tags" Target="../tags/tag2932.xml"/><Relationship Id="rId240" Type="http://schemas.openxmlformats.org/officeDocument/2006/relationships/tags" Target="../tags/tag2948.xml"/><Relationship Id="rId245" Type="http://schemas.openxmlformats.org/officeDocument/2006/relationships/tags" Target="../tags/tag2953.xml"/><Relationship Id="rId261" Type="http://schemas.openxmlformats.org/officeDocument/2006/relationships/tags" Target="../tags/tag2969.xml"/><Relationship Id="rId266" Type="http://schemas.openxmlformats.org/officeDocument/2006/relationships/tags" Target="../tags/tag2974.xml"/><Relationship Id="rId287" Type="http://schemas.openxmlformats.org/officeDocument/2006/relationships/tags" Target="../tags/tag2995.xml"/><Relationship Id="rId14" Type="http://schemas.openxmlformats.org/officeDocument/2006/relationships/tags" Target="../tags/tag2722.xml"/><Relationship Id="rId30" Type="http://schemas.openxmlformats.org/officeDocument/2006/relationships/tags" Target="../tags/tag2738.xml"/><Relationship Id="rId35" Type="http://schemas.openxmlformats.org/officeDocument/2006/relationships/tags" Target="../tags/tag2743.xml"/><Relationship Id="rId56" Type="http://schemas.openxmlformats.org/officeDocument/2006/relationships/tags" Target="../tags/tag2764.xml"/><Relationship Id="rId77" Type="http://schemas.openxmlformats.org/officeDocument/2006/relationships/tags" Target="../tags/tag2785.xml"/><Relationship Id="rId100" Type="http://schemas.openxmlformats.org/officeDocument/2006/relationships/tags" Target="../tags/tag2808.xml"/><Relationship Id="rId105" Type="http://schemas.openxmlformats.org/officeDocument/2006/relationships/tags" Target="../tags/tag2813.xml"/><Relationship Id="rId126" Type="http://schemas.openxmlformats.org/officeDocument/2006/relationships/tags" Target="../tags/tag2834.xml"/><Relationship Id="rId147" Type="http://schemas.openxmlformats.org/officeDocument/2006/relationships/tags" Target="../tags/tag2855.xml"/><Relationship Id="rId168" Type="http://schemas.openxmlformats.org/officeDocument/2006/relationships/tags" Target="../tags/tag2876.xml"/><Relationship Id="rId282" Type="http://schemas.openxmlformats.org/officeDocument/2006/relationships/tags" Target="../tags/tag2990.xml"/><Relationship Id="rId8" Type="http://schemas.openxmlformats.org/officeDocument/2006/relationships/tags" Target="../tags/tag2716.xml"/><Relationship Id="rId51" Type="http://schemas.openxmlformats.org/officeDocument/2006/relationships/tags" Target="../tags/tag2759.xml"/><Relationship Id="rId72" Type="http://schemas.openxmlformats.org/officeDocument/2006/relationships/tags" Target="../tags/tag2780.xml"/><Relationship Id="rId93" Type="http://schemas.openxmlformats.org/officeDocument/2006/relationships/tags" Target="../tags/tag2801.xml"/><Relationship Id="rId98" Type="http://schemas.openxmlformats.org/officeDocument/2006/relationships/tags" Target="../tags/tag2806.xml"/><Relationship Id="rId121" Type="http://schemas.openxmlformats.org/officeDocument/2006/relationships/tags" Target="../tags/tag2829.xml"/><Relationship Id="rId142" Type="http://schemas.openxmlformats.org/officeDocument/2006/relationships/tags" Target="../tags/tag2850.xml"/><Relationship Id="rId163" Type="http://schemas.openxmlformats.org/officeDocument/2006/relationships/tags" Target="../tags/tag2871.xml"/><Relationship Id="rId184" Type="http://schemas.openxmlformats.org/officeDocument/2006/relationships/tags" Target="../tags/tag2892.xml"/><Relationship Id="rId189" Type="http://schemas.openxmlformats.org/officeDocument/2006/relationships/tags" Target="../tags/tag2897.xml"/><Relationship Id="rId219" Type="http://schemas.openxmlformats.org/officeDocument/2006/relationships/tags" Target="../tags/tag2927.xml"/><Relationship Id="rId3" Type="http://schemas.openxmlformats.org/officeDocument/2006/relationships/tags" Target="../tags/tag2711.xml"/><Relationship Id="rId214" Type="http://schemas.openxmlformats.org/officeDocument/2006/relationships/tags" Target="../tags/tag2922.xml"/><Relationship Id="rId230" Type="http://schemas.openxmlformats.org/officeDocument/2006/relationships/tags" Target="../tags/tag2938.xml"/><Relationship Id="rId235" Type="http://schemas.openxmlformats.org/officeDocument/2006/relationships/tags" Target="../tags/tag2943.xml"/><Relationship Id="rId251" Type="http://schemas.openxmlformats.org/officeDocument/2006/relationships/tags" Target="../tags/tag2959.xml"/><Relationship Id="rId256" Type="http://schemas.openxmlformats.org/officeDocument/2006/relationships/tags" Target="../tags/tag2964.xml"/><Relationship Id="rId277" Type="http://schemas.openxmlformats.org/officeDocument/2006/relationships/tags" Target="../tags/tag2985.xml"/><Relationship Id="rId298" Type="http://schemas.openxmlformats.org/officeDocument/2006/relationships/tags" Target="../tags/tag3006.xml"/><Relationship Id="rId25" Type="http://schemas.openxmlformats.org/officeDocument/2006/relationships/tags" Target="../tags/tag2733.xml"/><Relationship Id="rId46" Type="http://schemas.openxmlformats.org/officeDocument/2006/relationships/tags" Target="../tags/tag2754.xml"/><Relationship Id="rId67" Type="http://schemas.openxmlformats.org/officeDocument/2006/relationships/tags" Target="../tags/tag2775.xml"/><Relationship Id="rId116" Type="http://schemas.openxmlformats.org/officeDocument/2006/relationships/tags" Target="../tags/tag2824.xml"/><Relationship Id="rId137" Type="http://schemas.openxmlformats.org/officeDocument/2006/relationships/tags" Target="../tags/tag2845.xml"/><Relationship Id="rId158" Type="http://schemas.openxmlformats.org/officeDocument/2006/relationships/tags" Target="../tags/tag2866.xml"/><Relationship Id="rId272" Type="http://schemas.openxmlformats.org/officeDocument/2006/relationships/tags" Target="../tags/tag2980.xml"/><Relationship Id="rId293" Type="http://schemas.openxmlformats.org/officeDocument/2006/relationships/tags" Target="../tags/tag3001.xml"/><Relationship Id="rId20" Type="http://schemas.openxmlformats.org/officeDocument/2006/relationships/tags" Target="../tags/tag2728.xml"/><Relationship Id="rId41" Type="http://schemas.openxmlformats.org/officeDocument/2006/relationships/tags" Target="../tags/tag2749.xml"/><Relationship Id="rId62" Type="http://schemas.openxmlformats.org/officeDocument/2006/relationships/tags" Target="../tags/tag2770.xml"/><Relationship Id="rId83" Type="http://schemas.openxmlformats.org/officeDocument/2006/relationships/tags" Target="../tags/tag2791.xml"/><Relationship Id="rId88" Type="http://schemas.openxmlformats.org/officeDocument/2006/relationships/tags" Target="../tags/tag2796.xml"/><Relationship Id="rId111" Type="http://schemas.openxmlformats.org/officeDocument/2006/relationships/tags" Target="../tags/tag2819.xml"/><Relationship Id="rId132" Type="http://schemas.openxmlformats.org/officeDocument/2006/relationships/tags" Target="../tags/tag2840.xml"/><Relationship Id="rId153" Type="http://schemas.openxmlformats.org/officeDocument/2006/relationships/tags" Target="../tags/tag2861.xml"/><Relationship Id="rId174" Type="http://schemas.openxmlformats.org/officeDocument/2006/relationships/tags" Target="../tags/tag2882.xml"/><Relationship Id="rId179" Type="http://schemas.openxmlformats.org/officeDocument/2006/relationships/tags" Target="../tags/tag2887.xml"/><Relationship Id="rId195" Type="http://schemas.openxmlformats.org/officeDocument/2006/relationships/tags" Target="../tags/tag2903.xml"/><Relationship Id="rId209" Type="http://schemas.openxmlformats.org/officeDocument/2006/relationships/tags" Target="../tags/tag2917.xml"/><Relationship Id="rId190" Type="http://schemas.openxmlformats.org/officeDocument/2006/relationships/tags" Target="../tags/tag2898.xml"/><Relationship Id="rId204" Type="http://schemas.openxmlformats.org/officeDocument/2006/relationships/tags" Target="../tags/tag2912.xml"/><Relationship Id="rId220" Type="http://schemas.openxmlformats.org/officeDocument/2006/relationships/tags" Target="../tags/tag2928.xml"/><Relationship Id="rId225" Type="http://schemas.openxmlformats.org/officeDocument/2006/relationships/tags" Target="../tags/tag2933.xml"/><Relationship Id="rId241" Type="http://schemas.openxmlformats.org/officeDocument/2006/relationships/tags" Target="../tags/tag2949.xml"/><Relationship Id="rId246" Type="http://schemas.openxmlformats.org/officeDocument/2006/relationships/tags" Target="../tags/tag2954.xml"/><Relationship Id="rId267" Type="http://schemas.openxmlformats.org/officeDocument/2006/relationships/tags" Target="../tags/tag2975.xml"/><Relationship Id="rId288" Type="http://schemas.openxmlformats.org/officeDocument/2006/relationships/tags" Target="../tags/tag2996.xml"/><Relationship Id="rId15" Type="http://schemas.openxmlformats.org/officeDocument/2006/relationships/tags" Target="../tags/tag2723.xml"/><Relationship Id="rId36" Type="http://schemas.openxmlformats.org/officeDocument/2006/relationships/tags" Target="../tags/tag2744.xml"/><Relationship Id="rId57" Type="http://schemas.openxmlformats.org/officeDocument/2006/relationships/tags" Target="../tags/tag2765.xml"/><Relationship Id="rId106" Type="http://schemas.openxmlformats.org/officeDocument/2006/relationships/tags" Target="../tags/tag2814.xml"/><Relationship Id="rId127" Type="http://schemas.openxmlformats.org/officeDocument/2006/relationships/tags" Target="../tags/tag2835.xml"/><Relationship Id="rId262" Type="http://schemas.openxmlformats.org/officeDocument/2006/relationships/tags" Target="../tags/tag2970.xml"/><Relationship Id="rId283" Type="http://schemas.openxmlformats.org/officeDocument/2006/relationships/tags" Target="../tags/tag2991.xml"/><Relationship Id="rId10" Type="http://schemas.openxmlformats.org/officeDocument/2006/relationships/tags" Target="../tags/tag2718.xml"/><Relationship Id="rId31" Type="http://schemas.openxmlformats.org/officeDocument/2006/relationships/tags" Target="../tags/tag2739.xml"/><Relationship Id="rId52" Type="http://schemas.openxmlformats.org/officeDocument/2006/relationships/tags" Target="../tags/tag2760.xml"/><Relationship Id="rId73" Type="http://schemas.openxmlformats.org/officeDocument/2006/relationships/tags" Target="../tags/tag2781.xml"/><Relationship Id="rId78" Type="http://schemas.openxmlformats.org/officeDocument/2006/relationships/tags" Target="../tags/tag2786.xml"/><Relationship Id="rId94" Type="http://schemas.openxmlformats.org/officeDocument/2006/relationships/tags" Target="../tags/tag2802.xml"/><Relationship Id="rId99" Type="http://schemas.openxmlformats.org/officeDocument/2006/relationships/tags" Target="../tags/tag2807.xml"/><Relationship Id="rId101" Type="http://schemas.openxmlformats.org/officeDocument/2006/relationships/tags" Target="../tags/tag2809.xml"/><Relationship Id="rId122" Type="http://schemas.openxmlformats.org/officeDocument/2006/relationships/tags" Target="../tags/tag2830.xml"/><Relationship Id="rId143" Type="http://schemas.openxmlformats.org/officeDocument/2006/relationships/tags" Target="../tags/tag2851.xml"/><Relationship Id="rId148" Type="http://schemas.openxmlformats.org/officeDocument/2006/relationships/tags" Target="../tags/tag2856.xml"/><Relationship Id="rId164" Type="http://schemas.openxmlformats.org/officeDocument/2006/relationships/tags" Target="../tags/tag2872.xml"/><Relationship Id="rId169" Type="http://schemas.openxmlformats.org/officeDocument/2006/relationships/tags" Target="../tags/tag2877.xml"/><Relationship Id="rId185" Type="http://schemas.openxmlformats.org/officeDocument/2006/relationships/tags" Target="../tags/tag2893.xml"/><Relationship Id="rId4" Type="http://schemas.openxmlformats.org/officeDocument/2006/relationships/tags" Target="../tags/tag2712.xml"/><Relationship Id="rId9" Type="http://schemas.openxmlformats.org/officeDocument/2006/relationships/tags" Target="../tags/tag2717.xml"/><Relationship Id="rId180" Type="http://schemas.openxmlformats.org/officeDocument/2006/relationships/tags" Target="../tags/tag2888.xml"/><Relationship Id="rId210" Type="http://schemas.openxmlformats.org/officeDocument/2006/relationships/tags" Target="../tags/tag2918.xml"/><Relationship Id="rId215" Type="http://schemas.openxmlformats.org/officeDocument/2006/relationships/tags" Target="../tags/tag2923.xml"/><Relationship Id="rId236" Type="http://schemas.openxmlformats.org/officeDocument/2006/relationships/tags" Target="../tags/tag2944.xml"/><Relationship Id="rId257" Type="http://schemas.openxmlformats.org/officeDocument/2006/relationships/tags" Target="../tags/tag2965.xml"/><Relationship Id="rId278" Type="http://schemas.openxmlformats.org/officeDocument/2006/relationships/tags" Target="../tags/tag2986.xml"/><Relationship Id="rId26" Type="http://schemas.openxmlformats.org/officeDocument/2006/relationships/tags" Target="../tags/tag2734.xml"/><Relationship Id="rId231" Type="http://schemas.openxmlformats.org/officeDocument/2006/relationships/tags" Target="../tags/tag2939.xml"/><Relationship Id="rId252" Type="http://schemas.openxmlformats.org/officeDocument/2006/relationships/tags" Target="../tags/tag2960.xml"/><Relationship Id="rId273" Type="http://schemas.openxmlformats.org/officeDocument/2006/relationships/tags" Target="../tags/tag2981.xml"/><Relationship Id="rId294" Type="http://schemas.openxmlformats.org/officeDocument/2006/relationships/tags" Target="../tags/tag3002.xml"/><Relationship Id="rId47" Type="http://schemas.openxmlformats.org/officeDocument/2006/relationships/tags" Target="../tags/tag2755.xml"/><Relationship Id="rId68" Type="http://schemas.openxmlformats.org/officeDocument/2006/relationships/tags" Target="../tags/tag2776.xml"/><Relationship Id="rId89" Type="http://schemas.openxmlformats.org/officeDocument/2006/relationships/tags" Target="../tags/tag2797.xml"/><Relationship Id="rId112" Type="http://schemas.openxmlformats.org/officeDocument/2006/relationships/tags" Target="../tags/tag2820.xml"/><Relationship Id="rId133" Type="http://schemas.openxmlformats.org/officeDocument/2006/relationships/tags" Target="../tags/tag2841.xml"/><Relationship Id="rId154" Type="http://schemas.openxmlformats.org/officeDocument/2006/relationships/tags" Target="../tags/tag2862.xml"/><Relationship Id="rId175" Type="http://schemas.openxmlformats.org/officeDocument/2006/relationships/tags" Target="../tags/tag2883.xml"/><Relationship Id="rId196" Type="http://schemas.openxmlformats.org/officeDocument/2006/relationships/tags" Target="../tags/tag2904.xml"/><Relationship Id="rId200" Type="http://schemas.openxmlformats.org/officeDocument/2006/relationships/tags" Target="../tags/tag2908.xml"/><Relationship Id="rId16" Type="http://schemas.openxmlformats.org/officeDocument/2006/relationships/tags" Target="../tags/tag2724.xml"/><Relationship Id="rId221" Type="http://schemas.openxmlformats.org/officeDocument/2006/relationships/tags" Target="../tags/tag2929.xml"/><Relationship Id="rId242" Type="http://schemas.openxmlformats.org/officeDocument/2006/relationships/tags" Target="../tags/tag2950.xml"/><Relationship Id="rId263" Type="http://schemas.openxmlformats.org/officeDocument/2006/relationships/tags" Target="../tags/tag2971.xml"/><Relationship Id="rId284" Type="http://schemas.openxmlformats.org/officeDocument/2006/relationships/tags" Target="../tags/tag2992.xml"/><Relationship Id="rId37" Type="http://schemas.openxmlformats.org/officeDocument/2006/relationships/tags" Target="../tags/tag2745.xml"/><Relationship Id="rId58" Type="http://schemas.openxmlformats.org/officeDocument/2006/relationships/tags" Target="../tags/tag2766.xml"/><Relationship Id="rId79" Type="http://schemas.openxmlformats.org/officeDocument/2006/relationships/tags" Target="../tags/tag2787.xml"/><Relationship Id="rId102" Type="http://schemas.openxmlformats.org/officeDocument/2006/relationships/tags" Target="../tags/tag2810.xml"/><Relationship Id="rId123" Type="http://schemas.openxmlformats.org/officeDocument/2006/relationships/tags" Target="../tags/tag2831.xml"/><Relationship Id="rId144" Type="http://schemas.openxmlformats.org/officeDocument/2006/relationships/tags" Target="../tags/tag2852.xml"/><Relationship Id="rId90" Type="http://schemas.openxmlformats.org/officeDocument/2006/relationships/tags" Target="../tags/tag2798.xml"/><Relationship Id="rId165" Type="http://schemas.openxmlformats.org/officeDocument/2006/relationships/tags" Target="../tags/tag2873.xml"/><Relationship Id="rId186" Type="http://schemas.openxmlformats.org/officeDocument/2006/relationships/tags" Target="../tags/tag2894.xml"/><Relationship Id="rId211" Type="http://schemas.openxmlformats.org/officeDocument/2006/relationships/tags" Target="../tags/tag2919.xml"/><Relationship Id="rId232" Type="http://schemas.openxmlformats.org/officeDocument/2006/relationships/tags" Target="../tags/tag2940.xml"/><Relationship Id="rId253" Type="http://schemas.openxmlformats.org/officeDocument/2006/relationships/tags" Target="../tags/tag2961.xml"/><Relationship Id="rId274" Type="http://schemas.openxmlformats.org/officeDocument/2006/relationships/tags" Target="../tags/tag2982.xml"/><Relationship Id="rId295" Type="http://schemas.openxmlformats.org/officeDocument/2006/relationships/tags" Target="../tags/tag3003.xml"/><Relationship Id="rId27" Type="http://schemas.openxmlformats.org/officeDocument/2006/relationships/tags" Target="../tags/tag2735.xml"/><Relationship Id="rId48" Type="http://schemas.openxmlformats.org/officeDocument/2006/relationships/tags" Target="../tags/tag2756.xml"/><Relationship Id="rId69" Type="http://schemas.openxmlformats.org/officeDocument/2006/relationships/tags" Target="../tags/tag2777.xml"/><Relationship Id="rId113" Type="http://schemas.openxmlformats.org/officeDocument/2006/relationships/tags" Target="../tags/tag2821.xml"/><Relationship Id="rId134" Type="http://schemas.openxmlformats.org/officeDocument/2006/relationships/tags" Target="../tags/tag2842.xml"/><Relationship Id="rId80" Type="http://schemas.openxmlformats.org/officeDocument/2006/relationships/tags" Target="../tags/tag2788.xml"/><Relationship Id="rId155" Type="http://schemas.openxmlformats.org/officeDocument/2006/relationships/tags" Target="../tags/tag2863.xml"/><Relationship Id="rId176" Type="http://schemas.openxmlformats.org/officeDocument/2006/relationships/tags" Target="../tags/tag2884.xml"/><Relationship Id="rId197" Type="http://schemas.openxmlformats.org/officeDocument/2006/relationships/tags" Target="../tags/tag2905.xml"/><Relationship Id="rId201" Type="http://schemas.openxmlformats.org/officeDocument/2006/relationships/tags" Target="../tags/tag2909.xml"/><Relationship Id="rId222" Type="http://schemas.openxmlformats.org/officeDocument/2006/relationships/tags" Target="../tags/tag2930.xml"/><Relationship Id="rId243" Type="http://schemas.openxmlformats.org/officeDocument/2006/relationships/tags" Target="../tags/tag2951.xml"/><Relationship Id="rId264" Type="http://schemas.openxmlformats.org/officeDocument/2006/relationships/tags" Target="../tags/tag2972.xml"/><Relationship Id="rId285" Type="http://schemas.openxmlformats.org/officeDocument/2006/relationships/tags" Target="../tags/tag2993.xml"/><Relationship Id="rId17" Type="http://schemas.openxmlformats.org/officeDocument/2006/relationships/tags" Target="../tags/tag2725.xml"/><Relationship Id="rId38" Type="http://schemas.openxmlformats.org/officeDocument/2006/relationships/tags" Target="../tags/tag2746.xml"/><Relationship Id="rId59" Type="http://schemas.openxmlformats.org/officeDocument/2006/relationships/tags" Target="../tags/tag2767.xml"/><Relationship Id="rId103" Type="http://schemas.openxmlformats.org/officeDocument/2006/relationships/tags" Target="../tags/tag2811.xml"/><Relationship Id="rId124" Type="http://schemas.openxmlformats.org/officeDocument/2006/relationships/tags" Target="../tags/tag2832.xml"/><Relationship Id="rId70" Type="http://schemas.openxmlformats.org/officeDocument/2006/relationships/tags" Target="../tags/tag2778.xml"/><Relationship Id="rId91" Type="http://schemas.openxmlformats.org/officeDocument/2006/relationships/tags" Target="../tags/tag2799.xml"/><Relationship Id="rId145" Type="http://schemas.openxmlformats.org/officeDocument/2006/relationships/tags" Target="../tags/tag2853.xml"/><Relationship Id="rId166" Type="http://schemas.openxmlformats.org/officeDocument/2006/relationships/tags" Target="../tags/tag2874.xml"/><Relationship Id="rId187" Type="http://schemas.openxmlformats.org/officeDocument/2006/relationships/tags" Target="../tags/tag2895.xml"/><Relationship Id="rId1" Type="http://schemas.openxmlformats.org/officeDocument/2006/relationships/tags" Target="../tags/tag2709.xml"/><Relationship Id="rId212" Type="http://schemas.openxmlformats.org/officeDocument/2006/relationships/tags" Target="../tags/tag2920.xml"/><Relationship Id="rId233" Type="http://schemas.openxmlformats.org/officeDocument/2006/relationships/tags" Target="../tags/tag2941.xml"/><Relationship Id="rId254" Type="http://schemas.openxmlformats.org/officeDocument/2006/relationships/tags" Target="../tags/tag2962.xml"/><Relationship Id="rId28" Type="http://schemas.openxmlformats.org/officeDocument/2006/relationships/tags" Target="../tags/tag2736.xml"/><Relationship Id="rId49" Type="http://schemas.openxmlformats.org/officeDocument/2006/relationships/tags" Target="../tags/tag2757.xml"/><Relationship Id="rId114" Type="http://schemas.openxmlformats.org/officeDocument/2006/relationships/tags" Target="../tags/tag2822.xml"/><Relationship Id="rId275" Type="http://schemas.openxmlformats.org/officeDocument/2006/relationships/tags" Target="../tags/tag2983.xml"/><Relationship Id="rId296" Type="http://schemas.openxmlformats.org/officeDocument/2006/relationships/tags" Target="../tags/tag3004.xml"/><Relationship Id="rId300" Type="http://schemas.openxmlformats.org/officeDocument/2006/relationships/tags" Target="../tags/tag3008.xml"/><Relationship Id="rId60" Type="http://schemas.openxmlformats.org/officeDocument/2006/relationships/tags" Target="../tags/tag2768.xml"/><Relationship Id="rId81" Type="http://schemas.openxmlformats.org/officeDocument/2006/relationships/tags" Target="../tags/tag2789.xml"/><Relationship Id="rId135" Type="http://schemas.openxmlformats.org/officeDocument/2006/relationships/tags" Target="../tags/tag2843.xml"/><Relationship Id="rId156" Type="http://schemas.openxmlformats.org/officeDocument/2006/relationships/tags" Target="../tags/tag2864.xml"/><Relationship Id="rId177" Type="http://schemas.openxmlformats.org/officeDocument/2006/relationships/tags" Target="../tags/tag2885.xml"/><Relationship Id="rId198" Type="http://schemas.openxmlformats.org/officeDocument/2006/relationships/tags" Target="../tags/tag2906.xml"/><Relationship Id="rId202" Type="http://schemas.openxmlformats.org/officeDocument/2006/relationships/tags" Target="../tags/tag2910.xml"/><Relationship Id="rId223" Type="http://schemas.openxmlformats.org/officeDocument/2006/relationships/tags" Target="../tags/tag2931.xml"/><Relationship Id="rId244" Type="http://schemas.openxmlformats.org/officeDocument/2006/relationships/tags" Target="../tags/tag2952.xml"/><Relationship Id="rId18" Type="http://schemas.openxmlformats.org/officeDocument/2006/relationships/tags" Target="../tags/tag2726.xml"/><Relationship Id="rId39" Type="http://schemas.openxmlformats.org/officeDocument/2006/relationships/tags" Target="../tags/tag2747.xml"/><Relationship Id="rId265" Type="http://schemas.openxmlformats.org/officeDocument/2006/relationships/tags" Target="../tags/tag2973.xml"/><Relationship Id="rId286" Type="http://schemas.openxmlformats.org/officeDocument/2006/relationships/tags" Target="../tags/tag2994.xml"/><Relationship Id="rId50" Type="http://schemas.openxmlformats.org/officeDocument/2006/relationships/tags" Target="../tags/tag2758.xml"/><Relationship Id="rId104" Type="http://schemas.openxmlformats.org/officeDocument/2006/relationships/tags" Target="../tags/tag2812.xml"/><Relationship Id="rId125" Type="http://schemas.openxmlformats.org/officeDocument/2006/relationships/tags" Target="../tags/tag2833.xml"/><Relationship Id="rId146" Type="http://schemas.openxmlformats.org/officeDocument/2006/relationships/tags" Target="../tags/tag2854.xml"/><Relationship Id="rId167" Type="http://schemas.openxmlformats.org/officeDocument/2006/relationships/tags" Target="../tags/tag2875.xml"/><Relationship Id="rId188" Type="http://schemas.openxmlformats.org/officeDocument/2006/relationships/tags" Target="../tags/tag2896.xml"/><Relationship Id="rId71" Type="http://schemas.openxmlformats.org/officeDocument/2006/relationships/tags" Target="../tags/tag2779.xml"/><Relationship Id="rId92" Type="http://schemas.openxmlformats.org/officeDocument/2006/relationships/tags" Target="../tags/tag2800.xml"/><Relationship Id="rId213" Type="http://schemas.openxmlformats.org/officeDocument/2006/relationships/tags" Target="../tags/tag2921.xml"/><Relationship Id="rId234" Type="http://schemas.openxmlformats.org/officeDocument/2006/relationships/tags" Target="../tags/tag2942.xml"/></Relationships>
</file>

<file path=ppt/slides/_rels/slide48.xml.rels><?xml version="1.0" encoding="UTF-8" standalone="yes"?>
<Relationships xmlns="http://schemas.openxmlformats.org/package/2006/relationships"><Relationship Id="rId117" Type="http://schemas.openxmlformats.org/officeDocument/2006/relationships/tags" Target="../tags/tag3125.xml"/><Relationship Id="rId299" Type="http://schemas.openxmlformats.org/officeDocument/2006/relationships/tags" Target="../tags/tag3307.xml"/><Relationship Id="rId21" Type="http://schemas.openxmlformats.org/officeDocument/2006/relationships/tags" Target="../tags/tag3029.xml"/><Relationship Id="rId42" Type="http://schemas.openxmlformats.org/officeDocument/2006/relationships/tags" Target="../tags/tag3050.xml"/><Relationship Id="rId63" Type="http://schemas.openxmlformats.org/officeDocument/2006/relationships/tags" Target="../tags/tag3071.xml"/><Relationship Id="rId84" Type="http://schemas.openxmlformats.org/officeDocument/2006/relationships/tags" Target="../tags/tag3092.xml"/><Relationship Id="rId138" Type="http://schemas.openxmlformats.org/officeDocument/2006/relationships/tags" Target="../tags/tag3146.xml"/><Relationship Id="rId159" Type="http://schemas.openxmlformats.org/officeDocument/2006/relationships/tags" Target="../tags/tag3167.xml"/><Relationship Id="rId170" Type="http://schemas.openxmlformats.org/officeDocument/2006/relationships/tags" Target="../tags/tag3178.xml"/><Relationship Id="rId191" Type="http://schemas.openxmlformats.org/officeDocument/2006/relationships/tags" Target="../tags/tag3199.xml"/><Relationship Id="rId205" Type="http://schemas.openxmlformats.org/officeDocument/2006/relationships/tags" Target="../tags/tag3213.xml"/><Relationship Id="rId226" Type="http://schemas.openxmlformats.org/officeDocument/2006/relationships/tags" Target="../tags/tag3234.xml"/><Relationship Id="rId247" Type="http://schemas.openxmlformats.org/officeDocument/2006/relationships/tags" Target="../tags/tag3255.xml"/><Relationship Id="rId107" Type="http://schemas.openxmlformats.org/officeDocument/2006/relationships/tags" Target="../tags/tag3115.xml"/><Relationship Id="rId268" Type="http://schemas.openxmlformats.org/officeDocument/2006/relationships/tags" Target="../tags/tag3276.xml"/><Relationship Id="rId289" Type="http://schemas.openxmlformats.org/officeDocument/2006/relationships/tags" Target="../tags/tag3297.xml"/><Relationship Id="rId11" Type="http://schemas.openxmlformats.org/officeDocument/2006/relationships/tags" Target="../tags/tag3019.xml"/><Relationship Id="rId32" Type="http://schemas.openxmlformats.org/officeDocument/2006/relationships/tags" Target="../tags/tag3040.xml"/><Relationship Id="rId53" Type="http://schemas.openxmlformats.org/officeDocument/2006/relationships/tags" Target="../tags/tag3061.xml"/><Relationship Id="rId74" Type="http://schemas.openxmlformats.org/officeDocument/2006/relationships/tags" Target="../tags/tag3082.xml"/><Relationship Id="rId128" Type="http://schemas.openxmlformats.org/officeDocument/2006/relationships/tags" Target="../tags/tag3136.xml"/><Relationship Id="rId149" Type="http://schemas.openxmlformats.org/officeDocument/2006/relationships/tags" Target="../tags/tag3157.xml"/><Relationship Id="rId5" Type="http://schemas.openxmlformats.org/officeDocument/2006/relationships/tags" Target="../tags/tag3013.xml"/><Relationship Id="rId95" Type="http://schemas.openxmlformats.org/officeDocument/2006/relationships/tags" Target="../tags/tag3103.xml"/><Relationship Id="rId160" Type="http://schemas.openxmlformats.org/officeDocument/2006/relationships/tags" Target="../tags/tag3168.xml"/><Relationship Id="rId181" Type="http://schemas.openxmlformats.org/officeDocument/2006/relationships/tags" Target="../tags/tag3189.xml"/><Relationship Id="rId216" Type="http://schemas.openxmlformats.org/officeDocument/2006/relationships/tags" Target="../tags/tag3224.xml"/><Relationship Id="rId237" Type="http://schemas.openxmlformats.org/officeDocument/2006/relationships/tags" Target="../tags/tag3245.xml"/><Relationship Id="rId258" Type="http://schemas.openxmlformats.org/officeDocument/2006/relationships/tags" Target="../tags/tag3266.xml"/><Relationship Id="rId279" Type="http://schemas.openxmlformats.org/officeDocument/2006/relationships/tags" Target="../tags/tag3287.xml"/><Relationship Id="rId22" Type="http://schemas.openxmlformats.org/officeDocument/2006/relationships/tags" Target="../tags/tag3030.xml"/><Relationship Id="rId43" Type="http://schemas.openxmlformats.org/officeDocument/2006/relationships/tags" Target="../tags/tag3051.xml"/><Relationship Id="rId64" Type="http://schemas.openxmlformats.org/officeDocument/2006/relationships/tags" Target="../tags/tag3072.xml"/><Relationship Id="rId118" Type="http://schemas.openxmlformats.org/officeDocument/2006/relationships/tags" Target="../tags/tag3126.xml"/><Relationship Id="rId139" Type="http://schemas.openxmlformats.org/officeDocument/2006/relationships/tags" Target="../tags/tag3147.xml"/><Relationship Id="rId290" Type="http://schemas.openxmlformats.org/officeDocument/2006/relationships/tags" Target="../tags/tag3298.xml"/><Relationship Id="rId85" Type="http://schemas.openxmlformats.org/officeDocument/2006/relationships/tags" Target="../tags/tag3093.xml"/><Relationship Id="rId150" Type="http://schemas.openxmlformats.org/officeDocument/2006/relationships/tags" Target="../tags/tag3158.xml"/><Relationship Id="rId171" Type="http://schemas.openxmlformats.org/officeDocument/2006/relationships/tags" Target="../tags/tag3179.xml"/><Relationship Id="rId192" Type="http://schemas.openxmlformats.org/officeDocument/2006/relationships/tags" Target="../tags/tag3200.xml"/><Relationship Id="rId206" Type="http://schemas.openxmlformats.org/officeDocument/2006/relationships/tags" Target="../tags/tag3214.xml"/><Relationship Id="rId227" Type="http://schemas.openxmlformats.org/officeDocument/2006/relationships/tags" Target="../tags/tag3235.xml"/><Relationship Id="rId248" Type="http://schemas.openxmlformats.org/officeDocument/2006/relationships/tags" Target="../tags/tag3256.xml"/><Relationship Id="rId269" Type="http://schemas.openxmlformats.org/officeDocument/2006/relationships/tags" Target="../tags/tag3277.xml"/><Relationship Id="rId12" Type="http://schemas.openxmlformats.org/officeDocument/2006/relationships/tags" Target="../tags/tag3020.xml"/><Relationship Id="rId33" Type="http://schemas.openxmlformats.org/officeDocument/2006/relationships/tags" Target="../tags/tag3041.xml"/><Relationship Id="rId108" Type="http://schemas.openxmlformats.org/officeDocument/2006/relationships/tags" Target="../tags/tag3116.xml"/><Relationship Id="rId129" Type="http://schemas.openxmlformats.org/officeDocument/2006/relationships/tags" Target="../tags/tag3137.xml"/><Relationship Id="rId280" Type="http://schemas.openxmlformats.org/officeDocument/2006/relationships/tags" Target="../tags/tag3288.xml"/><Relationship Id="rId54" Type="http://schemas.openxmlformats.org/officeDocument/2006/relationships/tags" Target="../tags/tag3062.xml"/><Relationship Id="rId75" Type="http://schemas.openxmlformats.org/officeDocument/2006/relationships/tags" Target="../tags/tag3083.xml"/><Relationship Id="rId96" Type="http://schemas.openxmlformats.org/officeDocument/2006/relationships/tags" Target="../tags/tag3104.xml"/><Relationship Id="rId140" Type="http://schemas.openxmlformats.org/officeDocument/2006/relationships/tags" Target="../tags/tag3148.xml"/><Relationship Id="rId161" Type="http://schemas.openxmlformats.org/officeDocument/2006/relationships/tags" Target="../tags/tag3169.xml"/><Relationship Id="rId182" Type="http://schemas.openxmlformats.org/officeDocument/2006/relationships/tags" Target="../tags/tag3190.xml"/><Relationship Id="rId217" Type="http://schemas.openxmlformats.org/officeDocument/2006/relationships/tags" Target="../tags/tag3225.xml"/><Relationship Id="rId6" Type="http://schemas.openxmlformats.org/officeDocument/2006/relationships/tags" Target="../tags/tag3014.xml"/><Relationship Id="rId238" Type="http://schemas.openxmlformats.org/officeDocument/2006/relationships/tags" Target="../tags/tag3246.xml"/><Relationship Id="rId259" Type="http://schemas.openxmlformats.org/officeDocument/2006/relationships/tags" Target="../tags/tag3267.xml"/><Relationship Id="rId23" Type="http://schemas.openxmlformats.org/officeDocument/2006/relationships/tags" Target="../tags/tag3031.xml"/><Relationship Id="rId119" Type="http://schemas.openxmlformats.org/officeDocument/2006/relationships/tags" Target="../tags/tag3127.xml"/><Relationship Id="rId270" Type="http://schemas.openxmlformats.org/officeDocument/2006/relationships/tags" Target="../tags/tag3278.xml"/><Relationship Id="rId291" Type="http://schemas.openxmlformats.org/officeDocument/2006/relationships/tags" Target="../tags/tag3299.xml"/><Relationship Id="rId44" Type="http://schemas.openxmlformats.org/officeDocument/2006/relationships/tags" Target="../tags/tag3052.xml"/><Relationship Id="rId65" Type="http://schemas.openxmlformats.org/officeDocument/2006/relationships/tags" Target="../tags/tag3073.xml"/><Relationship Id="rId86" Type="http://schemas.openxmlformats.org/officeDocument/2006/relationships/tags" Target="../tags/tag3094.xml"/><Relationship Id="rId130" Type="http://schemas.openxmlformats.org/officeDocument/2006/relationships/tags" Target="../tags/tag3138.xml"/><Relationship Id="rId151" Type="http://schemas.openxmlformats.org/officeDocument/2006/relationships/tags" Target="../tags/tag3159.xml"/><Relationship Id="rId172" Type="http://schemas.openxmlformats.org/officeDocument/2006/relationships/tags" Target="../tags/tag3180.xml"/><Relationship Id="rId193" Type="http://schemas.openxmlformats.org/officeDocument/2006/relationships/tags" Target="../tags/tag3201.xml"/><Relationship Id="rId207" Type="http://schemas.openxmlformats.org/officeDocument/2006/relationships/tags" Target="../tags/tag3215.xml"/><Relationship Id="rId228" Type="http://schemas.openxmlformats.org/officeDocument/2006/relationships/tags" Target="../tags/tag3236.xml"/><Relationship Id="rId249" Type="http://schemas.openxmlformats.org/officeDocument/2006/relationships/tags" Target="../tags/tag3257.xml"/><Relationship Id="rId13" Type="http://schemas.openxmlformats.org/officeDocument/2006/relationships/tags" Target="../tags/tag3021.xml"/><Relationship Id="rId109" Type="http://schemas.openxmlformats.org/officeDocument/2006/relationships/tags" Target="../tags/tag3117.xml"/><Relationship Id="rId260" Type="http://schemas.openxmlformats.org/officeDocument/2006/relationships/tags" Target="../tags/tag3268.xml"/><Relationship Id="rId281" Type="http://schemas.openxmlformats.org/officeDocument/2006/relationships/tags" Target="../tags/tag3289.xml"/><Relationship Id="rId34" Type="http://schemas.openxmlformats.org/officeDocument/2006/relationships/tags" Target="../tags/tag3042.xml"/><Relationship Id="rId55" Type="http://schemas.openxmlformats.org/officeDocument/2006/relationships/tags" Target="../tags/tag3063.xml"/><Relationship Id="rId76" Type="http://schemas.openxmlformats.org/officeDocument/2006/relationships/tags" Target="../tags/tag3084.xml"/><Relationship Id="rId97" Type="http://schemas.openxmlformats.org/officeDocument/2006/relationships/tags" Target="../tags/tag3105.xml"/><Relationship Id="rId120" Type="http://schemas.openxmlformats.org/officeDocument/2006/relationships/tags" Target="../tags/tag3128.xml"/><Relationship Id="rId141" Type="http://schemas.openxmlformats.org/officeDocument/2006/relationships/tags" Target="../tags/tag3149.xml"/><Relationship Id="rId7" Type="http://schemas.openxmlformats.org/officeDocument/2006/relationships/tags" Target="../tags/tag3015.xml"/><Relationship Id="rId71" Type="http://schemas.openxmlformats.org/officeDocument/2006/relationships/tags" Target="../tags/tag3079.xml"/><Relationship Id="rId92" Type="http://schemas.openxmlformats.org/officeDocument/2006/relationships/tags" Target="../tags/tag3100.xml"/><Relationship Id="rId162" Type="http://schemas.openxmlformats.org/officeDocument/2006/relationships/tags" Target="../tags/tag3170.xml"/><Relationship Id="rId183" Type="http://schemas.openxmlformats.org/officeDocument/2006/relationships/tags" Target="../tags/tag3191.xml"/><Relationship Id="rId213" Type="http://schemas.openxmlformats.org/officeDocument/2006/relationships/tags" Target="../tags/tag3221.xml"/><Relationship Id="rId218" Type="http://schemas.openxmlformats.org/officeDocument/2006/relationships/tags" Target="../tags/tag3226.xml"/><Relationship Id="rId234" Type="http://schemas.openxmlformats.org/officeDocument/2006/relationships/tags" Target="../tags/tag3242.xml"/><Relationship Id="rId239" Type="http://schemas.openxmlformats.org/officeDocument/2006/relationships/tags" Target="../tags/tag3247.xml"/><Relationship Id="rId2" Type="http://schemas.openxmlformats.org/officeDocument/2006/relationships/tags" Target="../tags/tag3010.xml"/><Relationship Id="rId29" Type="http://schemas.openxmlformats.org/officeDocument/2006/relationships/tags" Target="../tags/tag3037.xml"/><Relationship Id="rId250" Type="http://schemas.openxmlformats.org/officeDocument/2006/relationships/tags" Target="../tags/tag3258.xml"/><Relationship Id="rId255" Type="http://schemas.openxmlformats.org/officeDocument/2006/relationships/tags" Target="../tags/tag3263.xml"/><Relationship Id="rId271" Type="http://schemas.openxmlformats.org/officeDocument/2006/relationships/tags" Target="../tags/tag3279.xml"/><Relationship Id="rId276" Type="http://schemas.openxmlformats.org/officeDocument/2006/relationships/tags" Target="../tags/tag3284.xml"/><Relationship Id="rId292" Type="http://schemas.openxmlformats.org/officeDocument/2006/relationships/tags" Target="../tags/tag3300.xml"/><Relationship Id="rId297" Type="http://schemas.openxmlformats.org/officeDocument/2006/relationships/tags" Target="../tags/tag3305.xml"/><Relationship Id="rId24" Type="http://schemas.openxmlformats.org/officeDocument/2006/relationships/tags" Target="../tags/tag3032.xml"/><Relationship Id="rId40" Type="http://schemas.openxmlformats.org/officeDocument/2006/relationships/tags" Target="../tags/tag3048.xml"/><Relationship Id="rId45" Type="http://schemas.openxmlformats.org/officeDocument/2006/relationships/tags" Target="../tags/tag3053.xml"/><Relationship Id="rId66" Type="http://schemas.openxmlformats.org/officeDocument/2006/relationships/tags" Target="../tags/tag3074.xml"/><Relationship Id="rId87" Type="http://schemas.openxmlformats.org/officeDocument/2006/relationships/tags" Target="../tags/tag3095.xml"/><Relationship Id="rId110" Type="http://schemas.openxmlformats.org/officeDocument/2006/relationships/tags" Target="../tags/tag3118.xml"/><Relationship Id="rId115" Type="http://schemas.openxmlformats.org/officeDocument/2006/relationships/tags" Target="../tags/tag3123.xml"/><Relationship Id="rId131" Type="http://schemas.openxmlformats.org/officeDocument/2006/relationships/tags" Target="../tags/tag3139.xml"/><Relationship Id="rId136" Type="http://schemas.openxmlformats.org/officeDocument/2006/relationships/tags" Target="../tags/tag3144.xml"/><Relationship Id="rId157" Type="http://schemas.openxmlformats.org/officeDocument/2006/relationships/tags" Target="../tags/tag3165.xml"/><Relationship Id="rId178" Type="http://schemas.openxmlformats.org/officeDocument/2006/relationships/tags" Target="../tags/tag3186.xml"/><Relationship Id="rId61" Type="http://schemas.openxmlformats.org/officeDocument/2006/relationships/tags" Target="../tags/tag3069.xml"/><Relationship Id="rId82" Type="http://schemas.openxmlformats.org/officeDocument/2006/relationships/tags" Target="../tags/tag3090.xml"/><Relationship Id="rId152" Type="http://schemas.openxmlformats.org/officeDocument/2006/relationships/tags" Target="../tags/tag3160.xml"/><Relationship Id="rId173" Type="http://schemas.openxmlformats.org/officeDocument/2006/relationships/tags" Target="../tags/tag3181.xml"/><Relationship Id="rId194" Type="http://schemas.openxmlformats.org/officeDocument/2006/relationships/tags" Target="../tags/tag3202.xml"/><Relationship Id="rId199" Type="http://schemas.openxmlformats.org/officeDocument/2006/relationships/tags" Target="../tags/tag3207.xml"/><Relationship Id="rId203" Type="http://schemas.openxmlformats.org/officeDocument/2006/relationships/tags" Target="../tags/tag3211.xml"/><Relationship Id="rId208" Type="http://schemas.openxmlformats.org/officeDocument/2006/relationships/tags" Target="../tags/tag3216.xml"/><Relationship Id="rId229" Type="http://schemas.openxmlformats.org/officeDocument/2006/relationships/tags" Target="../tags/tag3237.xml"/><Relationship Id="rId19" Type="http://schemas.openxmlformats.org/officeDocument/2006/relationships/tags" Target="../tags/tag3027.xml"/><Relationship Id="rId224" Type="http://schemas.openxmlformats.org/officeDocument/2006/relationships/tags" Target="../tags/tag3232.xml"/><Relationship Id="rId240" Type="http://schemas.openxmlformats.org/officeDocument/2006/relationships/tags" Target="../tags/tag3248.xml"/><Relationship Id="rId245" Type="http://schemas.openxmlformats.org/officeDocument/2006/relationships/tags" Target="../tags/tag3253.xml"/><Relationship Id="rId261" Type="http://schemas.openxmlformats.org/officeDocument/2006/relationships/tags" Target="../tags/tag3269.xml"/><Relationship Id="rId266" Type="http://schemas.openxmlformats.org/officeDocument/2006/relationships/tags" Target="../tags/tag3274.xml"/><Relationship Id="rId287" Type="http://schemas.openxmlformats.org/officeDocument/2006/relationships/tags" Target="../tags/tag3295.xml"/><Relationship Id="rId14" Type="http://schemas.openxmlformats.org/officeDocument/2006/relationships/tags" Target="../tags/tag3022.xml"/><Relationship Id="rId30" Type="http://schemas.openxmlformats.org/officeDocument/2006/relationships/tags" Target="../tags/tag3038.xml"/><Relationship Id="rId35" Type="http://schemas.openxmlformats.org/officeDocument/2006/relationships/tags" Target="../tags/tag3043.xml"/><Relationship Id="rId56" Type="http://schemas.openxmlformats.org/officeDocument/2006/relationships/tags" Target="../tags/tag3064.xml"/><Relationship Id="rId77" Type="http://schemas.openxmlformats.org/officeDocument/2006/relationships/tags" Target="../tags/tag3085.xml"/><Relationship Id="rId100" Type="http://schemas.openxmlformats.org/officeDocument/2006/relationships/tags" Target="../tags/tag3108.xml"/><Relationship Id="rId105" Type="http://schemas.openxmlformats.org/officeDocument/2006/relationships/tags" Target="../tags/tag3113.xml"/><Relationship Id="rId126" Type="http://schemas.openxmlformats.org/officeDocument/2006/relationships/tags" Target="../tags/tag3134.xml"/><Relationship Id="rId147" Type="http://schemas.openxmlformats.org/officeDocument/2006/relationships/tags" Target="../tags/tag3155.xml"/><Relationship Id="rId168" Type="http://schemas.openxmlformats.org/officeDocument/2006/relationships/tags" Target="../tags/tag3176.xml"/><Relationship Id="rId282" Type="http://schemas.openxmlformats.org/officeDocument/2006/relationships/tags" Target="../tags/tag3290.xml"/><Relationship Id="rId8" Type="http://schemas.openxmlformats.org/officeDocument/2006/relationships/tags" Target="../tags/tag3016.xml"/><Relationship Id="rId51" Type="http://schemas.openxmlformats.org/officeDocument/2006/relationships/tags" Target="../tags/tag3059.xml"/><Relationship Id="rId72" Type="http://schemas.openxmlformats.org/officeDocument/2006/relationships/tags" Target="../tags/tag3080.xml"/><Relationship Id="rId93" Type="http://schemas.openxmlformats.org/officeDocument/2006/relationships/tags" Target="../tags/tag3101.xml"/><Relationship Id="rId98" Type="http://schemas.openxmlformats.org/officeDocument/2006/relationships/tags" Target="../tags/tag3106.xml"/><Relationship Id="rId121" Type="http://schemas.openxmlformats.org/officeDocument/2006/relationships/tags" Target="../tags/tag3129.xml"/><Relationship Id="rId142" Type="http://schemas.openxmlformats.org/officeDocument/2006/relationships/tags" Target="../tags/tag3150.xml"/><Relationship Id="rId163" Type="http://schemas.openxmlformats.org/officeDocument/2006/relationships/tags" Target="../tags/tag3171.xml"/><Relationship Id="rId184" Type="http://schemas.openxmlformats.org/officeDocument/2006/relationships/tags" Target="../tags/tag3192.xml"/><Relationship Id="rId189" Type="http://schemas.openxmlformats.org/officeDocument/2006/relationships/tags" Target="../tags/tag3197.xml"/><Relationship Id="rId219" Type="http://schemas.openxmlformats.org/officeDocument/2006/relationships/tags" Target="../tags/tag3227.xml"/><Relationship Id="rId3" Type="http://schemas.openxmlformats.org/officeDocument/2006/relationships/tags" Target="../tags/tag3011.xml"/><Relationship Id="rId214" Type="http://schemas.openxmlformats.org/officeDocument/2006/relationships/tags" Target="../tags/tag3222.xml"/><Relationship Id="rId230" Type="http://schemas.openxmlformats.org/officeDocument/2006/relationships/tags" Target="../tags/tag3238.xml"/><Relationship Id="rId235" Type="http://schemas.openxmlformats.org/officeDocument/2006/relationships/tags" Target="../tags/tag3243.xml"/><Relationship Id="rId251" Type="http://schemas.openxmlformats.org/officeDocument/2006/relationships/tags" Target="../tags/tag3259.xml"/><Relationship Id="rId256" Type="http://schemas.openxmlformats.org/officeDocument/2006/relationships/tags" Target="../tags/tag3264.xml"/><Relationship Id="rId277" Type="http://schemas.openxmlformats.org/officeDocument/2006/relationships/tags" Target="../tags/tag3285.xml"/><Relationship Id="rId298" Type="http://schemas.openxmlformats.org/officeDocument/2006/relationships/tags" Target="../tags/tag3306.xml"/><Relationship Id="rId25" Type="http://schemas.openxmlformats.org/officeDocument/2006/relationships/tags" Target="../tags/tag3033.xml"/><Relationship Id="rId46" Type="http://schemas.openxmlformats.org/officeDocument/2006/relationships/tags" Target="../tags/tag3054.xml"/><Relationship Id="rId67" Type="http://schemas.openxmlformats.org/officeDocument/2006/relationships/tags" Target="../tags/tag3075.xml"/><Relationship Id="rId116" Type="http://schemas.openxmlformats.org/officeDocument/2006/relationships/tags" Target="../tags/tag3124.xml"/><Relationship Id="rId137" Type="http://schemas.openxmlformats.org/officeDocument/2006/relationships/tags" Target="../tags/tag3145.xml"/><Relationship Id="rId158" Type="http://schemas.openxmlformats.org/officeDocument/2006/relationships/tags" Target="../tags/tag3166.xml"/><Relationship Id="rId272" Type="http://schemas.openxmlformats.org/officeDocument/2006/relationships/tags" Target="../tags/tag3280.xml"/><Relationship Id="rId293" Type="http://schemas.openxmlformats.org/officeDocument/2006/relationships/tags" Target="../tags/tag3301.xml"/><Relationship Id="rId20" Type="http://schemas.openxmlformats.org/officeDocument/2006/relationships/tags" Target="../tags/tag3028.xml"/><Relationship Id="rId41" Type="http://schemas.openxmlformats.org/officeDocument/2006/relationships/tags" Target="../tags/tag3049.xml"/><Relationship Id="rId62" Type="http://schemas.openxmlformats.org/officeDocument/2006/relationships/tags" Target="../tags/tag3070.xml"/><Relationship Id="rId83" Type="http://schemas.openxmlformats.org/officeDocument/2006/relationships/tags" Target="../tags/tag3091.xml"/><Relationship Id="rId88" Type="http://schemas.openxmlformats.org/officeDocument/2006/relationships/tags" Target="../tags/tag3096.xml"/><Relationship Id="rId111" Type="http://schemas.openxmlformats.org/officeDocument/2006/relationships/tags" Target="../tags/tag3119.xml"/><Relationship Id="rId132" Type="http://schemas.openxmlformats.org/officeDocument/2006/relationships/tags" Target="../tags/tag3140.xml"/><Relationship Id="rId153" Type="http://schemas.openxmlformats.org/officeDocument/2006/relationships/tags" Target="../tags/tag3161.xml"/><Relationship Id="rId174" Type="http://schemas.openxmlformats.org/officeDocument/2006/relationships/tags" Target="../tags/tag3182.xml"/><Relationship Id="rId179" Type="http://schemas.openxmlformats.org/officeDocument/2006/relationships/tags" Target="../tags/tag3187.xml"/><Relationship Id="rId195" Type="http://schemas.openxmlformats.org/officeDocument/2006/relationships/tags" Target="../tags/tag3203.xml"/><Relationship Id="rId209" Type="http://schemas.openxmlformats.org/officeDocument/2006/relationships/tags" Target="../tags/tag3217.xml"/><Relationship Id="rId190" Type="http://schemas.openxmlformats.org/officeDocument/2006/relationships/tags" Target="../tags/tag3198.xml"/><Relationship Id="rId204" Type="http://schemas.openxmlformats.org/officeDocument/2006/relationships/tags" Target="../tags/tag3212.xml"/><Relationship Id="rId220" Type="http://schemas.openxmlformats.org/officeDocument/2006/relationships/tags" Target="../tags/tag3228.xml"/><Relationship Id="rId225" Type="http://schemas.openxmlformats.org/officeDocument/2006/relationships/tags" Target="../tags/tag3233.xml"/><Relationship Id="rId241" Type="http://schemas.openxmlformats.org/officeDocument/2006/relationships/tags" Target="../tags/tag3249.xml"/><Relationship Id="rId246" Type="http://schemas.openxmlformats.org/officeDocument/2006/relationships/tags" Target="../tags/tag3254.xml"/><Relationship Id="rId267" Type="http://schemas.openxmlformats.org/officeDocument/2006/relationships/tags" Target="../tags/tag3275.xml"/><Relationship Id="rId288" Type="http://schemas.openxmlformats.org/officeDocument/2006/relationships/tags" Target="../tags/tag3296.xml"/><Relationship Id="rId15" Type="http://schemas.openxmlformats.org/officeDocument/2006/relationships/tags" Target="../tags/tag3023.xml"/><Relationship Id="rId36" Type="http://schemas.openxmlformats.org/officeDocument/2006/relationships/tags" Target="../tags/tag3044.xml"/><Relationship Id="rId57" Type="http://schemas.openxmlformats.org/officeDocument/2006/relationships/tags" Target="../tags/tag3065.xml"/><Relationship Id="rId106" Type="http://schemas.openxmlformats.org/officeDocument/2006/relationships/tags" Target="../tags/tag3114.xml"/><Relationship Id="rId127" Type="http://schemas.openxmlformats.org/officeDocument/2006/relationships/tags" Target="../tags/tag3135.xml"/><Relationship Id="rId262" Type="http://schemas.openxmlformats.org/officeDocument/2006/relationships/tags" Target="../tags/tag3270.xml"/><Relationship Id="rId283" Type="http://schemas.openxmlformats.org/officeDocument/2006/relationships/tags" Target="../tags/tag3291.xml"/><Relationship Id="rId10" Type="http://schemas.openxmlformats.org/officeDocument/2006/relationships/tags" Target="../tags/tag3018.xml"/><Relationship Id="rId31" Type="http://schemas.openxmlformats.org/officeDocument/2006/relationships/tags" Target="../tags/tag3039.xml"/><Relationship Id="rId52" Type="http://schemas.openxmlformats.org/officeDocument/2006/relationships/tags" Target="../tags/tag3060.xml"/><Relationship Id="rId73" Type="http://schemas.openxmlformats.org/officeDocument/2006/relationships/tags" Target="../tags/tag3081.xml"/><Relationship Id="rId78" Type="http://schemas.openxmlformats.org/officeDocument/2006/relationships/tags" Target="../tags/tag3086.xml"/><Relationship Id="rId94" Type="http://schemas.openxmlformats.org/officeDocument/2006/relationships/tags" Target="../tags/tag3102.xml"/><Relationship Id="rId99" Type="http://schemas.openxmlformats.org/officeDocument/2006/relationships/tags" Target="../tags/tag3107.xml"/><Relationship Id="rId101" Type="http://schemas.openxmlformats.org/officeDocument/2006/relationships/tags" Target="../tags/tag3109.xml"/><Relationship Id="rId122" Type="http://schemas.openxmlformats.org/officeDocument/2006/relationships/tags" Target="../tags/tag3130.xml"/><Relationship Id="rId143" Type="http://schemas.openxmlformats.org/officeDocument/2006/relationships/tags" Target="../tags/tag3151.xml"/><Relationship Id="rId148" Type="http://schemas.openxmlformats.org/officeDocument/2006/relationships/tags" Target="../tags/tag3156.xml"/><Relationship Id="rId164" Type="http://schemas.openxmlformats.org/officeDocument/2006/relationships/tags" Target="../tags/tag3172.xml"/><Relationship Id="rId169" Type="http://schemas.openxmlformats.org/officeDocument/2006/relationships/tags" Target="../tags/tag3177.xml"/><Relationship Id="rId185" Type="http://schemas.openxmlformats.org/officeDocument/2006/relationships/tags" Target="../tags/tag3193.xml"/><Relationship Id="rId4" Type="http://schemas.openxmlformats.org/officeDocument/2006/relationships/tags" Target="../tags/tag3012.xml"/><Relationship Id="rId9" Type="http://schemas.openxmlformats.org/officeDocument/2006/relationships/tags" Target="../tags/tag3017.xml"/><Relationship Id="rId180" Type="http://schemas.openxmlformats.org/officeDocument/2006/relationships/tags" Target="../tags/tag3188.xml"/><Relationship Id="rId210" Type="http://schemas.openxmlformats.org/officeDocument/2006/relationships/tags" Target="../tags/tag3218.xml"/><Relationship Id="rId215" Type="http://schemas.openxmlformats.org/officeDocument/2006/relationships/tags" Target="../tags/tag3223.xml"/><Relationship Id="rId236" Type="http://schemas.openxmlformats.org/officeDocument/2006/relationships/tags" Target="../tags/tag3244.xml"/><Relationship Id="rId257" Type="http://schemas.openxmlformats.org/officeDocument/2006/relationships/tags" Target="../tags/tag3265.xml"/><Relationship Id="rId278" Type="http://schemas.openxmlformats.org/officeDocument/2006/relationships/tags" Target="../tags/tag3286.xml"/><Relationship Id="rId26" Type="http://schemas.openxmlformats.org/officeDocument/2006/relationships/tags" Target="../tags/tag3034.xml"/><Relationship Id="rId231" Type="http://schemas.openxmlformats.org/officeDocument/2006/relationships/tags" Target="../tags/tag3239.xml"/><Relationship Id="rId252" Type="http://schemas.openxmlformats.org/officeDocument/2006/relationships/tags" Target="../tags/tag3260.xml"/><Relationship Id="rId273" Type="http://schemas.openxmlformats.org/officeDocument/2006/relationships/tags" Target="../tags/tag3281.xml"/><Relationship Id="rId294" Type="http://schemas.openxmlformats.org/officeDocument/2006/relationships/tags" Target="../tags/tag3302.xml"/><Relationship Id="rId47" Type="http://schemas.openxmlformats.org/officeDocument/2006/relationships/tags" Target="../tags/tag3055.xml"/><Relationship Id="rId68" Type="http://schemas.openxmlformats.org/officeDocument/2006/relationships/tags" Target="../tags/tag3076.xml"/><Relationship Id="rId89" Type="http://schemas.openxmlformats.org/officeDocument/2006/relationships/tags" Target="../tags/tag3097.xml"/><Relationship Id="rId112" Type="http://schemas.openxmlformats.org/officeDocument/2006/relationships/tags" Target="../tags/tag3120.xml"/><Relationship Id="rId133" Type="http://schemas.openxmlformats.org/officeDocument/2006/relationships/tags" Target="../tags/tag3141.xml"/><Relationship Id="rId154" Type="http://schemas.openxmlformats.org/officeDocument/2006/relationships/tags" Target="../tags/tag3162.xml"/><Relationship Id="rId175" Type="http://schemas.openxmlformats.org/officeDocument/2006/relationships/tags" Target="../tags/tag3183.xml"/><Relationship Id="rId196" Type="http://schemas.openxmlformats.org/officeDocument/2006/relationships/tags" Target="../tags/tag3204.xml"/><Relationship Id="rId200" Type="http://schemas.openxmlformats.org/officeDocument/2006/relationships/tags" Target="../tags/tag3208.xml"/><Relationship Id="rId16" Type="http://schemas.openxmlformats.org/officeDocument/2006/relationships/tags" Target="../tags/tag3024.xml"/><Relationship Id="rId221" Type="http://schemas.openxmlformats.org/officeDocument/2006/relationships/tags" Target="../tags/tag3229.xml"/><Relationship Id="rId242" Type="http://schemas.openxmlformats.org/officeDocument/2006/relationships/tags" Target="../tags/tag3250.xml"/><Relationship Id="rId263" Type="http://schemas.openxmlformats.org/officeDocument/2006/relationships/tags" Target="../tags/tag3271.xml"/><Relationship Id="rId284" Type="http://schemas.openxmlformats.org/officeDocument/2006/relationships/tags" Target="../tags/tag3292.xml"/><Relationship Id="rId37" Type="http://schemas.openxmlformats.org/officeDocument/2006/relationships/tags" Target="../tags/tag3045.xml"/><Relationship Id="rId58" Type="http://schemas.openxmlformats.org/officeDocument/2006/relationships/tags" Target="../tags/tag3066.xml"/><Relationship Id="rId79" Type="http://schemas.openxmlformats.org/officeDocument/2006/relationships/tags" Target="../tags/tag3087.xml"/><Relationship Id="rId102" Type="http://schemas.openxmlformats.org/officeDocument/2006/relationships/tags" Target="../tags/tag3110.xml"/><Relationship Id="rId123" Type="http://schemas.openxmlformats.org/officeDocument/2006/relationships/tags" Target="../tags/tag3131.xml"/><Relationship Id="rId144" Type="http://schemas.openxmlformats.org/officeDocument/2006/relationships/tags" Target="../tags/tag3152.xml"/><Relationship Id="rId90" Type="http://schemas.openxmlformats.org/officeDocument/2006/relationships/tags" Target="../tags/tag3098.xml"/><Relationship Id="rId165" Type="http://schemas.openxmlformats.org/officeDocument/2006/relationships/tags" Target="../tags/tag3173.xml"/><Relationship Id="rId186" Type="http://schemas.openxmlformats.org/officeDocument/2006/relationships/tags" Target="../tags/tag3194.xml"/><Relationship Id="rId211" Type="http://schemas.openxmlformats.org/officeDocument/2006/relationships/tags" Target="../tags/tag3219.xml"/><Relationship Id="rId232" Type="http://schemas.openxmlformats.org/officeDocument/2006/relationships/tags" Target="../tags/tag3240.xml"/><Relationship Id="rId253" Type="http://schemas.openxmlformats.org/officeDocument/2006/relationships/tags" Target="../tags/tag3261.xml"/><Relationship Id="rId274" Type="http://schemas.openxmlformats.org/officeDocument/2006/relationships/tags" Target="../tags/tag3282.xml"/><Relationship Id="rId295" Type="http://schemas.openxmlformats.org/officeDocument/2006/relationships/tags" Target="../tags/tag3303.xml"/><Relationship Id="rId27" Type="http://schemas.openxmlformats.org/officeDocument/2006/relationships/tags" Target="../tags/tag3035.xml"/><Relationship Id="rId48" Type="http://schemas.openxmlformats.org/officeDocument/2006/relationships/tags" Target="../tags/tag3056.xml"/><Relationship Id="rId69" Type="http://schemas.openxmlformats.org/officeDocument/2006/relationships/tags" Target="../tags/tag3077.xml"/><Relationship Id="rId113" Type="http://schemas.openxmlformats.org/officeDocument/2006/relationships/tags" Target="../tags/tag3121.xml"/><Relationship Id="rId134" Type="http://schemas.openxmlformats.org/officeDocument/2006/relationships/tags" Target="../tags/tag3142.xml"/><Relationship Id="rId80" Type="http://schemas.openxmlformats.org/officeDocument/2006/relationships/tags" Target="../tags/tag3088.xml"/><Relationship Id="rId155" Type="http://schemas.openxmlformats.org/officeDocument/2006/relationships/tags" Target="../tags/tag3163.xml"/><Relationship Id="rId176" Type="http://schemas.openxmlformats.org/officeDocument/2006/relationships/tags" Target="../tags/tag3184.xml"/><Relationship Id="rId197" Type="http://schemas.openxmlformats.org/officeDocument/2006/relationships/tags" Target="../tags/tag3205.xml"/><Relationship Id="rId201" Type="http://schemas.openxmlformats.org/officeDocument/2006/relationships/tags" Target="../tags/tag3209.xml"/><Relationship Id="rId222" Type="http://schemas.openxmlformats.org/officeDocument/2006/relationships/tags" Target="../tags/tag3230.xml"/><Relationship Id="rId243" Type="http://schemas.openxmlformats.org/officeDocument/2006/relationships/tags" Target="../tags/tag3251.xml"/><Relationship Id="rId264" Type="http://schemas.openxmlformats.org/officeDocument/2006/relationships/tags" Target="../tags/tag3272.xml"/><Relationship Id="rId285" Type="http://schemas.openxmlformats.org/officeDocument/2006/relationships/tags" Target="../tags/tag3293.xml"/><Relationship Id="rId17" Type="http://schemas.openxmlformats.org/officeDocument/2006/relationships/tags" Target="../tags/tag3025.xml"/><Relationship Id="rId38" Type="http://schemas.openxmlformats.org/officeDocument/2006/relationships/tags" Target="../tags/tag3046.xml"/><Relationship Id="rId59" Type="http://schemas.openxmlformats.org/officeDocument/2006/relationships/tags" Target="../tags/tag3067.xml"/><Relationship Id="rId103" Type="http://schemas.openxmlformats.org/officeDocument/2006/relationships/tags" Target="../tags/tag3111.xml"/><Relationship Id="rId124" Type="http://schemas.openxmlformats.org/officeDocument/2006/relationships/tags" Target="../tags/tag3132.xml"/><Relationship Id="rId70" Type="http://schemas.openxmlformats.org/officeDocument/2006/relationships/tags" Target="../tags/tag3078.xml"/><Relationship Id="rId91" Type="http://schemas.openxmlformats.org/officeDocument/2006/relationships/tags" Target="../tags/tag3099.xml"/><Relationship Id="rId145" Type="http://schemas.openxmlformats.org/officeDocument/2006/relationships/tags" Target="../tags/tag3153.xml"/><Relationship Id="rId166" Type="http://schemas.openxmlformats.org/officeDocument/2006/relationships/tags" Target="../tags/tag3174.xml"/><Relationship Id="rId187" Type="http://schemas.openxmlformats.org/officeDocument/2006/relationships/tags" Target="../tags/tag3195.xml"/><Relationship Id="rId1" Type="http://schemas.openxmlformats.org/officeDocument/2006/relationships/tags" Target="../tags/tag3009.xml"/><Relationship Id="rId212" Type="http://schemas.openxmlformats.org/officeDocument/2006/relationships/tags" Target="../tags/tag3220.xml"/><Relationship Id="rId233" Type="http://schemas.openxmlformats.org/officeDocument/2006/relationships/tags" Target="../tags/tag3241.xml"/><Relationship Id="rId254" Type="http://schemas.openxmlformats.org/officeDocument/2006/relationships/tags" Target="../tags/tag3262.xml"/><Relationship Id="rId28" Type="http://schemas.openxmlformats.org/officeDocument/2006/relationships/tags" Target="../tags/tag3036.xml"/><Relationship Id="rId49" Type="http://schemas.openxmlformats.org/officeDocument/2006/relationships/tags" Target="../tags/tag3057.xml"/><Relationship Id="rId114" Type="http://schemas.openxmlformats.org/officeDocument/2006/relationships/tags" Target="../tags/tag3122.xml"/><Relationship Id="rId275" Type="http://schemas.openxmlformats.org/officeDocument/2006/relationships/tags" Target="../tags/tag3283.xml"/><Relationship Id="rId296" Type="http://schemas.openxmlformats.org/officeDocument/2006/relationships/tags" Target="../tags/tag3304.xml"/><Relationship Id="rId300" Type="http://schemas.openxmlformats.org/officeDocument/2006/relationships/slideLayout" Target="../slideLayouts/slideLayout2.xml"/><Relationship Id="rId60" Type="http://schemas.openxmlformats.org/officeDocument/2006/relationships/tags" Target="../tags/tag3068.xml"/><Relationship Id="rId81" Type="http://schemas.openxmlformats.org/officeDocument/2006/relationships/tags" Target="../tags/tag3089.xml"/><Relationship Id="rId135" Type="http://schemas.openxmlformats.org/officeDocument/2006/relationships/tags" Target="../tags/tag3143.xml"/><Relationship Id="rId156" Type="http://schemas.openxmlformats.org/officeDocument/2006/relationships/tags" Target="../tags/tag3164.xml"/><Relationship Id="rId177" Type="http://schemas.openxmlformats.org/officeDocument/2006/relationships/tags" Target="../tags/tag3185.xml"/><Relationship Id="rId198" Type="http://schemas.openxmlformats.org/officeDocument/2006/relationships/tags" Target="../tags/tag3206.xml"/><Relationship Id="rId202" Type="http://schemas.openxmlformats.org/officeDocument/2006/relationships/tags" Target="../tags/tag3210.xml"/><Relationship Id="rId223" Type="http://schemas.openxmlformats.org/officeDocument/2006/relationships/tags" Target="../tags/tag3231.xml"/><Relationship Id="rId244" Type="http://schemas.openxmlformats.org/officeDocument/2006/relationships/tags" Target="../tags/tag3252.xml"/><Relationship Id="rId18" Type="http://schemas.openxmlformats.org/officeDocument/2006/relationships/tags" Target="../tags/tag3026.xml"/><Relationship Id="rId39" Type="http://schemas.openxmlformats.org/officeDocument/2006/relationships/tags" Target="../tags/tag3047.xml"/><Relationship Id="rId265" Type="http://schemas.openxmlformats.org/officeDocument/2006/relationships/tags" Target="../tags/tag3273.xml"/><Relationship Id="rId286" Type="http://schemas.openxmlformats.org/officeDocument/2006/relationships/tags" Target="../tags/tag3294.xml"/><Relationship Id="rId50" Type="http://schemas.openxmlformats.org/officeDocument/2006/relationships/tags" Target="../tags/tag3058.xml"/><Relationship Id="rId104" Type="http://schemas.openxmlformats.org/officeDocument/2006/relationships/tags" Target="../tags/tag3112.xml"/><Relationship Id="rId125" Type="http://schemas.openxmlformats.org/officeDocument/2006/relationships/tags" Target="../tags/tag3133.xml"/><Relationship Id="rId146" Type="http://schemas.openxmlformats.org/officeDocument/2006/relationships/tags" Target="../tags/tag3154.xml"/><Relationship Id="rId167" Type="http://schemas.openxmlformats.org/officeDocument/2006/relationships/tags" Target="../tags/tag3175.xml"/><Relationship Id="rId188" Type="http://schemas.openxmlformats.org/officeDocument/2006/relationships/tags" Target="../tags/tag319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50.xml.rels><?xml version="1.0" encoding="UTF-8" standalone="yes"?>
<Relationships xmlns="http://schemas.openxmlformats.org/package/2006/relationships"><Relationship Id="rId117" Type="http://schemas.openxmlformats.org/officeDocument/2006/relationships/tags" Target="../tags/tag3424.xml"/><Relationship Id="rId299" Type="http://schemas.openxmlformats.org/officeDocument/2006/relationships/tags" Target="../tags/tag3606.xml"/><Relationship Id="rId21" Type="http://schemas.openxmlformats.org/officeDocument/2006/relationships/tags" Target="../tags/tag3328.xml"/><Relationship Id="rId42" Type="http://schemas.openxmlformats.org/officeDocument/2006/relationships/tags" Target="../tags/tag3349.xml"/><Relationship Id="rId63" Type="http://schemas.openxmlformats.org/officeDocument/2006/relationships/tags" Target="../tags/tag3370.xml"/><Relationship Id="rId84" Type="http://schemas.openxmlformats.org/officeDocument/2006/relationships/tags" Target="../tags/tag3391.xml"/><Relationship Id="rId138" Type="http://schemas.openxmlformats.org/officeDocument/2006/relationships/tags" Target="../tags/tag3445.xml"/><Relationship Id="rId159" Type="http://schemas.openxmlformats.org/officeDocument/2006/relationships/tags" Target="../tags/tag3466.xml"/><Relationship Id="rId170" Type="http://schemas.openxmlformats.org/officeDocument/2006/relationships/tags" Target="../tags/tag3477.xml"/><Relationship Id="rId191" Type="http://schemas.openxmlformats.org/officeDocument/2006/relationships/tags" Target="../tags/tag3498.xml"/><Relationship Id="rId205" Type="http://schemas.openxmlformats.org/officeDocument/2006/relationships/tags" Target="../tags/tag3512.xml"/><Relationship Id="rId226" Type="http://schemas.openxmlformats.org/officeDocument/2006/relationships/tags" Target="../tags/tag3533.xml"/><Relationship Id="rId247" Type="http://schemas.openxmlformats.org/officeDocument/2006/relationships/tags" Target="../tags/tag3554.xml"/><Relationship Id="rId107" Type="http://schemas.openxmlformats.org/officeDocument/2006/relationships/tags" Target="../tags/tag3414.xml"/><Relationship Id="rId268" Type="http://schemas.openxmlformats.org/officeDocument/2006/relationships/tags" Target="../tags/tag3575.xml"/><Relationship Id="rId289" Type="http://schemas.openxmlformats.org/officeDocument/2006/relationships/tags" Target="../tags/tag3596.xml"/><Relationship Id="rId11" Type="http://schemas.openxmlformats.org/officeDocument/2006/relationships/tags" Target="../tags/tag3318.xml"/><Relationship Id="rId32" Type="http://schemas.openxmlformats.org/officeDocument/2006/relationships/tags" Target="../tags/tag3339.xml"/><Relationship Id="rId53" Type="http://schemas.openxmlformats.org/officeDocument/2006/relationships/tags" Target="../tags/tag3360.xml"/><Relationship Id="rId74" Type="http://schemas.openxmlformats.org/officeDocument/2006/relationships/tags" Target="../tags/tag3381.xml"/><Relationship Id="rId128" Type="http://schemas.openxmlformats.org/officeDocument/2006/relationships/tags" Target="../tags/tag3435.xml"/><Relationship Id="rId149" Type="http://schemas.openxmlformats.org/officeDocument/2006/relationships/tags" Target="../tags/tag3456.xml"/><Relationship Id="rId5" Type="http://schemas.openxmlformats.org/officeDocument/2006/relationships/tags" Target="../tags/tag3312.xml"/><Relationship Id="rId95" Type="http://schemas.openxmlformats.org/officeDocument/2006/relationships/tags" Target="../tags/tag3402.xml"/><Relationship Id="rId160" Type="http://schemas.openxmlformats.org/officeDocument/2006/relationships/tags" Target="../tags/tag3467.xml"/><Relationship Id="rId181" Type="http://schemas.openxmlformats.org/officeDocument/2006/relationships/tags" Target="../tags/tag3488.xml"/><Relationship Id="rId216" Type="http://schemas.openxmlformats.org/officeDocument/2006/relationships/tags" Target="../tags/tag3523.xml"/><Relationship Id="rId237" Type="http://schemas.openxmlformats.org/officeDocument/2006/relationships/tags" Target="../tags/tag3544.xml"/><Relationship Id="rId258" Type="http://schemas.openxmlformats.org/officeDocument/2006/relationships/tags" Target="../tags/tag3565.xml"/><Relationship Id="rId279" Type="http://schemas.openxmlformats.org/officeDocument/2006/relationships/tags" Target="../tags/tag3586.xml"/><Relationship Id="rId22" Type="http://schemas.openxmlformats.org/officeDocument/2006/relationships/tags" Target="../tags/tag3329.xml"/><Relationship Id="rId43" Type="http://schemas.openxmlformats.org/officeDocument/2006/relationships/tags" Target="../tags/tag3350.xml"/><Relationship Id="rId64" Type="http://schemas.openxmlformats.org/officeDocument/2006/relationships/tags" Target="../tags/tag3371.xml"/><Relationship Id="rId118" Type="http://schemas.openxmlformats.org/officeDocument/2006/relationships/tags" Target="../tags/tag3425.xml"/><Relationship Id="rId139" Type="http://schemas.openxmlformats.org/officeDocument/2006/relationships/tags" Target="../tags/tag3446.xml"/><Relationship Id="rId290" Type="http://schemas.openxmlformats.org/officeDocument/2006/relationships/tags" Target="../tags/tag3597.xml"/><Relationship Id="rId85" Type="http://schemas.openxmlformats.org/officeDocument/2006/relationships/tags" Target="../tags/tag3392.xml"/><Relationship Id="rId150" Type="http://schemas.openxmlformats.org/officeDocument/2006/relationships/tags" Target="../tags/tag3457.xml"/><Relationship Id="rId171" Type="http://schemas.openxmlformats.org/officeDocument/2006/relationships/tags" Target="../tags/tag3478.xml"/><Relationship Id="rId192" Type="http://schemas.openxmlformats.org/officeDocument/2006/relationships/tags" Target="../tags/tag3499.xml"/><Relationship Id="rId206" Type="http://schemas.openxmlformats.org/officeDocument/2006/relationships/tags" Target="../tags/tag3513.xml"/><Relationship Id="rId227" Type="http://schemas.openxmlformats.org/officeDocument/2006/relationships/tags" Target="../tags/tag3534.xml"/><Relationship Id="rId248" Type="http://schemas.openxmlformats.org/officeDocument/2006/relationships/tags" Target="../tags/tag3555.xml"/><Relationship Id="rId269" Type="http://schemas.openxmlformats.org/officeDocument/2006/relationships/tags" Target="../tags/tag3576.xml"/><Relationship Id="rId12" Type="http://schemas.openxmlformats.org/officeDocument/2006/relationships/tags" Target="../tags/tag3319.xml"/><Relationship Id="rId33" Type="http://schemas.openxmlformats.org/officeDocument/2006/relationships/tags" Target="../tags/tag3340.xml"/><Relationship Id="rId108" Type="http://schemas.openxmlformats.org/officeDocument/2006/relationships/tags" Target="../tags/tag3415.xml"/><Relationship Id="rId129" Type="http://schemas.openxmlformats.org/officeDocument/2006/relationships/tags" Target="../tags/tag3436.xml"/><Relationship Id="rId280" Type="http://schemas.openxmlformats.org/officeDocument/2006/relationships/tags" Target="../tags/tag3587.xml"/><Relationship Id="rId54" Type="http://schemas.openxmlformats.org/officeDocument/2006/relationships/tags" Target="../tags/tag3361.xml"/><Relationship Id="rId75" Type="http://schemas.openxmlformats.org/officeDocument/2006/relationships/tags" Target="../tags/tag3382.xml"/><Relationship Id="rId96" Type="http://schemas.openxmlformats.org/officeDocument/2006/relationships/tags" Target="../tags/tag3403.xml"/><Relationship Id="rId140" Type="http://schemas.openxmlformats.org/officeDocument/2006/relationships/tags" Target="../tags/tag3447.xml"/><Relationship Id="rId161" Type="http://schemas.openxmlformats.org/officeDocument/2006/relationships/tags" Target="../tags/tag3468.xml"/><Relationship Id="rId182" Type="http://schemas.openxmlformats.org/officeDocument/2006/relationships/tags" Target="../tags/tag3489.xml"/><Relationship Id="rId217" Type="http://schemas.openxmlformats.org/officeDocument/2006/relationships/tags" Target="../tags/tag3524.xml"/><Relationship Id="rId6" Type="http://schemas.openxmlformats.org/officeDocument/2006/relationships/tags" Target="../tags/tag3313.xml"/><Relationship Id="rId238" Type="http://schemas.openxmlformats.org/officeDocument/2006/relationships/tags" Target="../tags/tag3545.xml"/><Relationship Id="rId259" Type="http://schemas.openxmlformats.org/officeDocument/2006/relationships/tags" Target="../tags/tag3566.xml"/><Relationship Id="rId23" Type="http://schemas.openxmlformats.org/officeDocument/2006/relationships/tags" Target="../tags/tag3330.xml"/><Relationship Id="rId119" Type="http://schemas.openxmlformats.org/officeDocument/2006/relationships/tags" Target="../tags/tag3426.xml"/><Relationship Id="rId270" Type="http://schemas.openxmlformats.org/officeDocument/2006/relationships/tags" Target="../tags/tag3577.xml"/><Relationship Id="rId291" Type="http://schemas.openxmlformats.org/officeDocument/2006/relationships/tags" Target="../tags/tag3598.xml"/><Relationship Id="rId44" Type="http://schemas.openxmlformats.org/officeDocument/2006/relationships/tags" Target="../tags/tag3351.xml"/><Relationship Id="rId65" Type="http://schemas.openxmlformats.org/officeDocument/2006/relationships/tags" Target="../tags/tag3372.xml"/><Relationship Id="rId86" Type="http://schemas.openxmlformats.org/officeDocument/2006/relationships/tags" Target="../tags/tag3393.xml"/><Relationship Id="rId130" Type="http://schemas.openxmlformats.org/officeDocument/2006/relationships/tags" Target="../tags/tag3437.xml"/><Relationship Id="rId151" Type="http://schemas.openxmlformats.org/officeDocument/2006/relationships/tags" Target="../tags/tag3458.xml"/><Relationship Id="rId172" Type="http://schemas.openxmlformats.org/officeDocument/2006/relationships/tags" Target="../tags/tag3479.xml"/><Relationship Id="rId193" Type="http://schemas.openxmlformats.org/officeDocument/2006/relationships/tags" Target="../tags/tag3500.xml"/><Relationship Id="rId207" Type="http://schemas.openxmlformats.org/officeDocument/2006/relationships/tags" Target="../tags/tag3514.xml"/><Relationship Id="rId228" Type="http://schemas.openxmlformats.org/officeDocument/2006/relationships/tags" Target="../tags/tag3535.xml"/><Relationship Id="rId249" Type="http://schemas.openxmlformats.org/officeDocument/2006/relationships/tags" Target="../tags/tag3556.xml"/><Relationship Id="rId13" Type="http://schemas.openxmlformats.org/officeDocument/2006/relationships/tags" Target="../tags/tag3320.xml"/><Relationship Id="rId109" Type="http://schemas.openxmlformats.org/officeDocument/2006/relationships/tags" Target="../tags/tag3416.xml"/><Relationship Id="rId260" Type="http://schemas.openxmlformats.org/officeDocument/2006/relationships/tags" Target="../tags/tag3567.xml"/><Relationship Id="rId281" Type="http://schemas.openxmlformats.org/officeDocument/2006/relationships/tags" Target="../tags/tag3588.xml"/><Relationship Id="rId34" Type="http://schemas.openxmlformats.org/officeDocument/2006/relationships/tags" Target="../tags/tag3341.xml"/><Relationship Id="rId55" Type="http://schemas.openxmlformats.org/officeDocument/2006/relationships/tags" Target="../tags/tag3362.xml"/><Relationship Id="rId76" Type="http://schemas.openxmlformats.org/officeDocument/2006/relationships/tags" Target="../tags/tag3383.xml"/><Relationship Id="rId97" Type="http://schemas.openxmlformats.org/officeDocument/2006/relationships/tags" Target="../tags/tag3404.xml"/><Relationship Id="rId120" Type="http://schemas.openxmlformats.org/officeDocument/2006/relationships/tags" Target="../tags/tag3427.xml"/><Relationship Id="rId141" Type="http://schemas.openxmlformats.org/officeDocument/2006/relationships/tags" Target="../tags/tag3448.xml"/><Relationship Id="rId7" Type="http://schemas.openxmlformats.org/officeDocument/2006/relationships/tags" Target="../tags/tag3314.xml"/><Relationship Id="rId162" Type="http://schemas.openxmlformats.org/officeDocument/2006/relationships/tags" Target="../tags/tag3469.xml"/><Relationship Id="rId183" Type="http://schemas.openxmlformats.org/officeDocument/2006/relationships/tags" Target="../tags/tag3490.xml"/><Relationship Id="rId218" Type="http://schemas.openxmlformats.org/officeDocument/2006/relationships/tags" Target="../tags/tag3525.xml"/><Relationship Id="rId239" Type="http://schemas.openxmlformats.org/officeDocument/2006/relationships/tags" Target="../tags/tag3546.xml"/><Relationship Id="rId2" Type="http://schemas.openxmlformats.org/officeDocument/2006/relationships/tags" Target="../tags/tag3309.xml"/><Relationship Id="rId29" Type="http://schemas.openxmlformats.org/officeDocument/2006/relationships/tags" Target="../tags/tag3336.xml"/><Relationship Id="rId250" Type="http://schemas.openxmlformats.org/officeDocument/2006/relationships/tags" Target="../tags/tag3557.xml"/><Relationship Id="rId255" Type="http://schemas.openxmlformats.org/officeDocument/2006/relationships/tags" Target="../tags/tag3562.xml"/><Relationship Id="rId271" Type="http://schemas.openxmlformats.org/officeDocument/2006/relationships/tags" Target="../tags/tag3578.xml"/><Relationship Id="rId276" Type="http://schemas.openxmlformats.org/officeDocument/2006/relationships/tags" Target="../tags/tag3583.xml"/><Relationship Id="rId292" Type="http://schemas.openxmlformats.org/officeDocument/2006/relationships/tags" Target="../tags/tag3599.xml"/><Relationship Id="rId297" Type="http://schemas.openxmlformats.org/officeDocument/2006/relationships/tags" Target="../tags/tag3604.xml"/><Relationship Id="rId24" Type="http://schemas.openxmlformats.org/officeDocument/2006/relationships/tags" Target="../tags/tag3331.xml"/><Relationship Id="rId40" Type="http://schemas.openxmlformats.org/officeDocument/2006/relationships/tags" Target="../tags/tag3347.xml"/><Relationship Id="rId45" Type="http://schemas.openxmlformats.org/officeDocument/2006/relationships/tags" Target="../tags/tag3352.xml"/><Relationship Id="rId66" Type="http://schemas.openxmlformats.org/officeDocument/2006/relationships/tags" Target="../tags/tag3373.xml"/><Relationship Id="rId87" Type="http://schemas.openxmlformats.org/officeDocument/2006/relationships/tags" Target="../tags/tag3394.xml"/><Relationship Id="rId110" Type="http://schemas.openxmlformats.org/officeDocument/2006/relationships/tags" Target="../tags/tag3417.xml"/><Relationship Id="rId115" Type="http://schemas.openxmlformats.org/officeDocument/2006/relationships/tags" Target="../tags/tag3422.xml"/><Relationship Id="rId131" Type="http://schemas.openxmlformats.org/officeDocument/2006/relationships/tags" Target="../tags/tag3438.xml"/><Relationship Id="rId136" Type="http://schemas.openxmlformats.org/officeDocument/2006/relationships/tags" Target="../tags/tag3443.xml"/><Relationship Id="rId157" Type="http://schemas.openxmlformats.org/officeDocument/2006/relationships/tags" Target="../tags/tag3464.xml"/><Relationship Id="rId178" Type="http://schemas.openxmlformats.org/officeDocument/2006/relationships/tags" Target="../tags/tag3485.xml"/><Relationship Id="rId301" Type="http://schemas.openxmlformats.org/officeDocument/2006/relationships/slideLayout" Target="../slideLayouts/slideLayout2.xml"/><Relationship Id="rId61" Type="http://schemas.openxmlformats.org/officeDocument/2006/relationships/tags" Target="../tags/tag3368.xml"/><Relationship Id="rId82" Type="http://schemas.openxmlformats.org/officeDocument/2006/relationships/tags" Target="../tags/tag3389.xml"/><Relationship Id="rId152" Type="http://schemas.openxmlformats.org/officeDocument/2006/relationships/tags" Target="../tags/tag3459.xml"/><Relationship Id="rId173" Type="http://schemas.openxmlformats.org/officeDocument/2006/relationships/tags" Target="../tags/tag3480.xml"/><Relationship Id="rId194" Type="http://schemas.openxmlformats.org/officeDocument/2006/relationships/tags" Target="../tags/tag3501.xml"/><Relationship Id="rId199" Type="http://schemas.openxmlformats.org/officeDocument/2006/relationships/tags" Target="../tags/tag3506.xml"/><Relationship Id="rId203" Type="http://schemas.openxmlformats.org/officeDocument/2006/relationships/tags" Target="../tags/tag3510.xml"/><Relationship Id="rId208" Type="http://schemas.openxmlformats.org/officeDocument/2006/relationships/tags" Target="../tags/tag3515.xml"/><Relationship Id="rId229" Type="http://schemas.openxmlformats.org/officeDocument/2006/relationships/tags" Target="../tags/tag3536.xml"/><Relationship Id="rId19" Type="http://schemas.openxmlformats.org/officeDocument/2006/relationships/tags" Target="../tags/tag3326.xml"/><Relationship Id="rId224" Type="http://schemas.openxmlformats.org/officeDocument/2006/relationships/tags" Target="../tags/tag3531.xml"/><Relationship Id="rId240" Type="http://schemas.openxmlformats.org/officeDocument/2006/relationships/tags" Target="../tags/tag3547.xml"/><Relationship Id="rId245" Type="http://schemas.openxmlformats.org/officeDocument/2006/relationships/tags" Target="../tags/tag3552.xml"/><Relationship Id="rId261" Type="http://schemas.openxmlformats.org/officeDocument/2006/relationships/tags" Target="../tags/tag3568.xml"/><Relationship Id="rId266" Type="http://schemas.openxmlformats.org/officeDocument/2006/relationships/tags" Target="../tags/tag3573.xml"/><Relationship Id="rId287" Type="http://schemas.openxmlformats.org/officeDocument/2006/relationships/tags" Target="../tags/tag3594.xml"/><Relationship Id="rId14" Type="http://schemas.openxmlformats.org/officeDocument/2006/relationships/tags" Target="../tags/tag3321.xml"/><Relationship Id="rId30" Type="http://schemas.openxmlformats.org/officeDocument/2006/relationships/tags" Target="../tags/tag3337.xml"/><Relationship Id="rId35" Type="http://schemas.openxmlformats.org/officeDocument/2006/relationships/tags" Target="../tags/tag3342.xml"/><Relationship Id="rId56" Type="http://schemas.openxmlformats.org/officeDocument/2006/relationships/tags" Target="../tags/tag3363.xml"/><Relationship Id="rId77" Type="http://schemas.openxmlformats.org/officeDocument/2006/relationships/tags" Target="../tags/tag3384.xml"/><Relationship Id="rId100" Type="http://schemas.openxmlformats.org/officeDocument/2006/relationships/tags" Target="../tags/tag3407.xml"/><Relationship Id="rId105" Type="http://schemas.openxmlformats.org/officeDocument/2006/relationships/tags" Target="../tags/tag3412.xml"/><Relationship Id="rId126" Type="http://schemas.openxmlformats.org/officeDocument/2006/relationships/tags" Target="../tags/tag3433.xml"/><Relationship Id="rId147" Type="http://schemas.openxmlformats.org/officeDocument/2006/relationships/tags" Target="../tags/tag3454.xml"/><Relationship Id="rId168" Type="http://schemas.openxmlformats.org/officeDocument/2006/relationships/tags" Target="../tags/tag3475.xml"/><Relationship Id="rId282" Type="http://schemas.openxmlformats.org/officeDocument/2006/relationships/tags" Target="../tags/tag3589.xml"/><Relationship Id="rId8" Type="http://schemas.openxmlformats.org/officeDocument/2006/relationships/tags" Target="../tags/tag3315.xml"/><Relationship Id="rId51" Type="http://schemas.openxmlformats.org/officeDocument/2006/relationships/tags" Target="../tags/tag3358.xml"/><Relationship Id="rId72" Type="http://schemas.openxmlformats.org/officeDocument/2006/relationships/tags" Target="../tags/tag3379.xml"/><Relationship Id="rId93" Type="http://schemas.openxmlformats.org/officeDocument/2006/relationships/tags" Target="../tags/tag3400.xml"/><Relationship Id="rId98" Type="http://schemas.openxmlformats.org/officeDocument/2006/relationships/tags" Target="../tags/tag3405.xml"/><Relationship Id="rId121" Type="http://schemas.openxmlformats.org/officeDocument/2006/relationships/tags" Target="../tags/tag3428.xml"/><Relationship Id="rId142" Type="http://schemas.openxmlformats.org/officeDocument/2006/relationships/tags" Target="../tags/tag3449.xml"/><Relationship Id="rId163" Type="http://schemas.openxmlformats.org/officeDocument/2006/relationships/tags" Target="../tags/tag3470.xml"/><Relationship Id="rId184" Type="http://schemas.openxmlformats.org/officeDocument/2006/relationships/tags" Target="../tags/tag3491.xml"/><Relationship Id="rId189" Type="http://schemas.openxmlformats.org/officeDocument/2006/relationships/tags" Target="../tags/tag3496.xml"/><Relationship Id="rId219" Type="http://schemas.openxmlformats.org/officeDocument/2006/relationships/tags" Target="../tags/tag3526.xml"/><Relationship Id="rId3" Type="http://schemas.openxmlformats.org/officeDocument/2006/relationships/tags" Target="../tags/tag3310.xml"/><Relationship Id="rId214" Type="http://schemas.openxmlformats.org/officeDocument/2006/relationships/tags" Target="../tags/tag3521.xml"/><Relationship Id="rId230" Type="http://schemas.openxmlformats.org/officeDocument/2006/relationships/tags" Target="../tags/tag3537.xml"/><Relationship Id="rId235" Type="http://schemas.openxmlformats.org/officeDocument/2006/relationships/tags" Target="../tags/tag3542.xml"/><Relationship Id="rId251" Type="http://schemas.openxmlformats.org/officeDocument/2006/relationships/tags" Target="../tags/tag3558.xml"/><Relationship Id="rId256" Type="http://schemas.openxmlformats.org/officeDocument/2006/relationships/tags" Target="../tags/tag3563.xml"/><Relationship Id="rId277" Type="http://schemas.openxmlformats.org/officeDocument/2006/relationships/tags" Target="../tags/tag3584.xml"/><Relationship Id="rId298" Type="http://schemas.openxmlformats.org/officeDocument/2006/relationships/tags" Target="../tags/tag3605.xml"/><Relationship Id="rId25" Type="http://schemas.openxmlformats.org/officeDocument/2006/relationships/tags" Target="../tags/tag3332.xml"/><Relationship Id="rId46" Type="http://schemas.openxmlformats.org/officeDocument/2006/relationships/tags" Target="../tags/tag3353.xml"/><Relationship Id="rId67" Type="http://schemas.openxmlformats.org/officeDocument/2006/relationships/tags" Target="../tags/tag3374.xml"/><Relationship Id="rId116" Type="http://schemas.openxmlformats.org/officeDocument/2006/relationships/tags" Target="../tags/tag3423.xml"/><Relationship Id="rId137" Type="http://schemas.openxmlformats.org/officeDocument/2006/relationships/tags" Target="../tags/tag3444.xml"/><Relationship Id="rId158" Type="http://schemas.openxmlformats.org/officeDocument/2006/relationships/tags" Target="../tags/tag3465.xml"/><Relationship Id="rId272" Type="http://schemas.openxmlformats.org/officeDocument/2006/relationships/tags" Target="../tags/tag3579.xml"/><Relationship Id="rId293" Type="http://schemas.openxmlformats.org/officeDocument/2006/relationships/tags" Target="../tags/tag3600.xml"/><Relationship Id="rId20" Type="http://schemas.openxmlformats.org/officeDocument/2006/relationships/tags" Target="../tags/tag3327.xml"/><Relationship Id="rId41" Type="http://schemas.openxmlformats.org/officeDocument/2006/relationships/tags" Target="../tags/tag3348.xml"/><Relationship Id="rId62" Type="http://schemas.openxmlformats.org/officeDocument/2006/relationships/tags" Target="../tags/tag3369.xml"/><Relationship Id="rId83" Type="http://schemas.openxmlformats.org/officeDocument/2006/relationships/tags" Target="../tags/tag3390.xml"/><Relationship Id="rId88" Type="http://schemas.openxmlformats.org/officeDocument/2006/relationships/tags" Target="../tags/tag3395.xml"/><Relationship Id="rId111" Type="http://schemas.openxmlformats.org/officeDocument/2006/relationships/tags" Target="../tags/tag3418.xml"/><Relationship Id="rId132" Type="http://schemas.openxmlformats.org/officeDocument/2006/relationships/tags" Target="../tags/tag3439.xml"/><Relationship Id="rId153" Type="http://schemas.openxmlformats.org/officeDocument/2006/relationships/tags" Target="../tags/tag3460.xml"/><Relationship Id="rId174" Type="http://schemas.openxmlformats.org/officeDocument/2006/relationships/tags" Target="../tags/tag3481.xml"/><Relationship Id="rId179" Type="http://schemas.openxmlformats.org/officeDocument/2006/relationships/tags" Target="../tags/tag3486.xml"/><Relationship Id="rId195" Type="http://schemas.openxmlformats.org/officeDocument/2006/relationships/tags" Target="../tags/tag3502.xml"/><Relationship Id="rId209" Type="http://schemas.openxmlformats.org/officeDocument/2006/relationships/tags" Target="../tags/tag3516.xml"/><Relationship Id="rId190" Type="http://schemas.openxmlformats.org/officeDocument/2006/relationships/tags" Target="../tags/tag3497.xml"/><Relationship Id="rId204" Type="http://schemas.openxmlformats.org/officeDocument/2006/relationships/tags" Target="../tags/tag3511.xml"/><Relationship Id="rId220" Type="http://schemas.openxmlformats.org/officeDocument/2006/relationships/tags" Target="../tags/tag3527.xml"/><Relationship Id="rId225" Type="http://schemas.openxmlformats.org/officeDocument/2006/relationships/tags" Target="../tags/tag3532.xml"/><Relationship Id="rId241" Type="http://schemas.openxmlformats.org/officeDocument/2006/relationships/tags" Target="../tags/tag3548.xml"/><Relationship Id="rId246" Type="http://schemas.openxmlformats.org/officeDocument/2006/relationships/tags" Target="../tags/tag3553.xml"/><Relationship Id="rId267" Type="http://schemas.openxmlformats.org/officeDocument/2006/relationships/tags" Target="../tags/tag3574.xml"/><Relationship Id="rId288" Type="http://schemas.openxmlformats.org/officeDocument/2006/relationships/tags" Target="../tags/tag3595.xml"/><Relationship Id="rId15" Type="http://schemas.openxmlformats.org/officeDocument/2006/relationships/tags" Target="../tags/tag3322.xml"/><Relationship Id="rId36" Type="http://schemas.openxmlformats.org/officeDocument/2006/relationships/tags" Target="../tags/tag3343.xml"/><Relationship Id="rId57" Type="http://schemas.openxmlformats.org/officeDocument/2006/relationships/tags" Target="../tags/tag3364.xml"/><Relationship Id="rId106" Type="http://schemas.openxmlformats.org/officeDocument/2006/relationships/tags" Target="../tags/tag3413.xml"/><Relationship Id="rId127" Type="http://schemas.openxmlformats.org/officeDocument/2006/relationships/tags" Target="../tags/tag3434.xml"/><Relationship Id="rId262" Type="http://schemas.openxmlformats.org/officeDocument/2006/relationships/tags" Target="../tags/tag3569.xml"/><Relationship Id="rId283" Type="http://schemas.openxmlformats.org/officeDocument/2006/relationships/tags" Target="../tags/tag3590.xml"/><Relationship Id="rId10" Type="http://schemas.openxmlformats.org/officeDocument/2006/relationships/tags" Target="../tags/tag3317.xml"/><Relationship Id="rId31" Type="http://schemas.openxmlformats.org/officeDocument/2006/relationships/tags" Target="../tags/tag3338.xml"/><Relationship Id="rId52" Type="http://schemas.openxmlformats.org/officeDocument/2006/relationships/tags" Target="../tags/tag3359.xml"/><Relationship Id="rId73" Type="http://schemas.openxmlformats.org/officeDocument/2006/relationships/tags" Target="../tags/tag3380.xml"/><Relationship Id="rId78" Type="http://schemas.openxmlformats.org/officeDocument/2006/relationships/tags" Target="../tags/tag3385.xml"/><Relationship Id="rId94" Type="http://schemas.openxmlformats.org/officeDocument/2006/relationships/tags" Target="../tags/tag3401.xml"/><Relationship Id="rId99" Type="http://schemas.openxmlformats.org/officeDocument/2006/relationships/tags" Target="../tags/tag3406.xml"/><Relationship Id="rId101" Type="http://schemas.openxmlformats.org/officeDocument/2006/relationships/tags" Target="../tags/tag3408.xml"/><Relationship Id="rId122" Type="http://schemas.openxmlformats.org/officeDocument/2006/relationships/tags" Target="../tags/tag3429.xml"/><Relationship Id="rId143" Type="http://schemas.openxmlformats.org/officeDocument/2006/relationships/tags" Target="../tags/tag3450.xml"/><Relationship Id="rId148" Type="http://schemas.openxmlformats.org/officeDocument/2006/relationships/tags" Target="../tags/tag3455.xml"/><Relationship Id="rId164" Type="http://schemas.openxmlformats.org/officeDocument/2006/relationships/tags" Target="../tags/tag3471.xml"/><Relationship Id="rId169" Type="http://schemas.openxmlformats.org/officeDocument/2006/relationships/tags" Target="../tags/tag3476.xml"/><Relationship Id="rId185" Type="http://schemas.openxmlformats.org/officeDocument/2006/relationships/tags" Target="../tags/tag3492.xml"/><Relationship Id="rId4" Type="http://schemas.openxmlformats.org/officeDocument/2006/relationships/tags" Target="../tags/tag3311.xml"/><Relationship Id="rId9" Type="http://schemas.openxmlformats.org/officeDocument/2006/relationships/tags" Target="../tags/tag3316.xml"/><Relationship Id="rId180" Type="http://schemas.openxmlformats.org/officeDocument/2006/relationships/tags" Target="../tags/tag3487.xml"/><Relationship Id="rId210" Type="http://schemas.openxmlformats.org/officeDocument/2006/relationships/tags" Target="../tags/tag3517.xml"/><Relationship Id="rId215" Type="http://schemas.openxmlformats.org/officeDocument/2006/relationships/tags" Target="../tags/tag3522.xml"/><Relationship Id="rId236" Type="http://schemas.openxmlformats.org/officeDocument/2006/relationships/tags" Target="../tags/tag3543.xml"/><Relationship Id="rId257" Type="http://schemas.openxmlformats.org/officeDocument/2006/relationships/tags" Target="../tags/tag3564.xml"/><Relationship Id="rId278" Type="http://schemas.openxmlformats.org/officeDocument/2006/relationships/tags" Target="../tags/tag3585.xml"/><Relationship Id="rId26" Type="http://schemas.openxmlformats.org/officeDocument/2006/relationships/tags" Target="../tags/tag3333.xml"/><Relationship Id="rId231" Type="http://schemas.openxmlformats.org/officeDocument/2006/relationships/tags" Target="../tags/tag3538.xml"/><Relationship Id="rId252" Type="http://schemas.openxmlformats.org/officeDocument/2006/relationships/tags" Target="../tags/tag3559.xml"/><Relationship Id="rId273" Type="http://schemas.openxmlformats.org/officeDocument/2006/relationships/tags" Target="../tags/tag3580.xml"/><Relationship Id="rId294" Type="http://schemas.openxmlformats.org/officeDocument/2006/relationships/tags" Target="../tags/tag3601.xml"/><Relationship Id="rId47" Type="http://schemas.openxmlformats.org/officeDocument/2006/relationships/tags" Target="../tags/tag3354.xml"/><Relationship Id="rId68" Type="http://schemas.openxmlformats.org/officeDocument/2006/relationships/tags" Target="../tags/tag3375.xml"/><Relationship Id="rId89" Type="http://schemas.openxmlformats.org/officeDocument/2006/relationships/tags" Target="../tags/tag3396.xml"/><Relationship Id="rId112" Type="http://schemas.openxmlformats.org/officeDocument/2006/relationships/tags" Target="../tags/tag3419.xml"/><Relationship Id="rId133" Type="http://schemas.openxmlformats.org/officeDocument/2006/relationships/tags" Target="../tags/tag3440.xml"/><Relationship Id="rId154" Type="http://schemas.openxmlformats.org/officeDocument/2006/relationships/tags" Target="../tags/tag3461.xml"/><Relationship Id="rId175" Type="http://schemas.openxmlformats.org/officeDocument/2006/relationships/tags" Target="../tags/tag3482.xml"/><Relationship Id="rId196" Type="http://schemas.openxmlformats.org/officeDocument/2006/relationships/tags" Target="../tags/tag3503.xml"/><Relationship Id="rId200" Type="http://schemas.openxmlformats.org/officeDocument/2006/relationships/tags" Target="../tags/tag3507.xml"/><Relationship Id="rId16" Type="http://schemas.openxmlformats.org/officeDocument/2006/relationships/tags" Target="../tags/tag3323.xml"/><Relationship Id="rId221" Type="http://schemas.openxmlformats.org/officeDocument/2006/relationships/tags" Target="../tags/tag3528.xml"/><Relationship Id="rId242" Type="http://schemas.openxmlformats.org/officeDocument/2006/relationships/tags" Target="../tags/tag3549.xml"/><Relationship Id="rId263" Type="http://schemas.openxmlformats.org/officeDocument/2006/relationships/tags" Target="../tags/tag3570.xml"/><Relationship Id="rId284" Type="http://schemas.openxmlformats.org/officeDocument/2006/relationships/tags" Target="../tags/tag3591.xml"/><Relationship Id="rId37" Type="http://schemas.openxmlformats.org/officeDocument/2006/relationships/tags" Target="../tags/tag3344.xml"/><Relationship Id="rId58" Type="http://schemas.openxmlformats.org/officeDocument/2006/relationships/tags" Target="../tags/tag3365.xml"/><Relationship Id="rId79" Type="http://schemas.openxmlformats.org/officeDocument/2006/relationships/tags" Target="../tags/tag3386.xml"/><Relationship Id="rId102" Type="http://schemas.openxmlformats.org/officeDocument/2006/relationships/tags" Target="../tags/tag3409.xml"/><Relationship Id="rId123" Type="http://schemas.openxmlformats.org/officeDocument/2006/relationships/tags" Target="../tags/tag3430.xml"/><Relationship Id="rId144" Type="http://schemas.openxmlformats.org/officeDocument/2006/relationships/tags" Target="../tags/tag3451.xml"/><Relationship Id="rId90" Type="http://schemas.openxmlformats.org/officeDocument/2006/relationships/tags" Target="../tags/tag3397.xml"/><Relationship Id="rId165" Type="http://schemas.openxmlformats.org/officeDocument/2006/relationships/tags" Target="../tags/tag3472.xml"/><Relationship Id="rId186" Type="http://schemas.openxmlformats.org/officeDocument/2006/relationships/tags" Target="../tags/tag3493.xml"/><Relationship Id="rId211" Type="http://schemas.openxmlformats.org/officeDocument/2006/relationships/tags" Target="../tags/tag3518.xml"/><Relationship Id="rId232" Type="http://schemas.openxmlformats.org/officeDocument/2006/relationships/tags" Target="../tags/tag3539.xml"/><Relationship Id="rId253" Type="http://schemas.openxmlformats.org/officeDocument/2006/relationships/tags" Target="../tags/tag3560.xml"/><Relationship Id="rId274" Type="http://schemas.openxmlformats.org/officeDocument/2006/relationships/tags" Target="../tags/tag3581.xml"/><Relationship Id="rId295" Type="http://schemas.openxmlformats.org/officeDocument/2006/relationships/tags" Target="../tags/tag3602.xml"/><Relationship Id="rId27" Type="http://schemas.openxmlformats.org/officeDocument/2006/relationships/tags" Target="../tags/tag3334.xml"/><Relationship Id="rId48" Type="http://schemas.openxmlformats.org/officeDocument/2006/relationships/tags" Target="../tags/tag3355.xml"/><Relationship Id="rId69" Type="http://schemas.openxmlformats.org/officeDocument/2006/relationships/tags" Target="../tags/tag3376.xml"/><Relationship Id="rId113" Type="http://schemas.openxmlformats.org/officeDocument/2006/relationships/tags" Target="../tags/tag3420.xml"/><Relationship Id="rId134" Type="http://schemas.openxmlformats.org/officeDocument/2006/relationships/tags" Target="../tags/tag3441.xml"/><Relationship Id="rId80" Type="http://schemas.openxmlformats.org/officeDocument/2006/relationships/tags" Target="../tags/tag3387.xml"/><Relationship Id="rId155" Type="http://schemas.openxmlformats.org/officeDocument/2006/relationships/tags" Target="../tags/tag3462.xml"/><Relationship Id="rId176" Type="http://schemas.openxmlformats.org/officeDocument/2006/relationships/tags" Target="../tags/tag3483.xml"/><Relationship Id="rId197" Type="http://schemas.openxmlformats.org/officeDocument/2006/relationships/tags" Target="../tags/tag3504.xml"/><Relationship Id="rId201" Type="http://schemas.openxmlformats.org/officeDocument/2006/relationships/tags" Target="../tags/tag3508.xml"/><Relationship Id="rId222" Type="http://schemas.openxmlformats.org/officeDocument/2006/relationships/tags" Target="../tags/tag3529.xml"/><Relationship Id="rId243" Type="http://schemas.openxmlformats.org/officeDocument/2006/relationships/tags" Target="../tags/tag3550.xml"/><Relationship Id="rId264" Type="http://schemas.openxmlformats.org/officeDocument/2006/relationships/tags" Target="../tags/tag3571.xml"/><Relationship Id="rId285" Type="http://schemas.openxmlformats.org/officeDocument/2006/relationships/tags" Target="../tags/tag3592.xml"/><Relationship Id="rId17" Type="http://schemas.openxmlformats.org/officeDocument/2006/relationships/tags" Target="../tags/tag3324.xml"/><Relationship Id="rId38" Type="http://schemas.openxmlformats.org/officeDocument/2006/relationships/tags" Target="../tags/tag3345.xml"/><Relationship Id="rId59" Type="http://schemas.openxmlformats.org/officeDocument/2006/relationships/tags" Target="../tags/tag3366.xml"/><Relationship Id="rId103" Type="http://schemas.openxmlformats.org/officeDocument/2006/relationships/tags" Target="../tags/tag3410.xml"/><Relationship Id="rId124" Type="http://schemas.openxmlformats.org/officeDocument/2006/relationships/tags" Target="../tags/tag3431.xml"/><Relationship Id="rId70" Type="http://schemas.openxmlformats.org/officeDocument/2006/relationships/tags" Target="../tags/tag3377.xml"/><Relationship Id="rId91" Type="http://schemas.openxmlformats.org/officeDocument/2006/relationships/tags" Target="../tags/tag3398.xml"/><Relationship Id="rId145" Type="http://schemas.openxmlformats.org/officeDocument/2006/relationships/tags" Target="../tags/tag3452.xml"/><Relationship Id="rId166" Type="http://schemas.openxmlformats.org/officeDocument/2006/relationships/tags" Target="../tags/tag3473.xml"/><Relationship Id="rId187" Type="http://schemas.openxmlformats.org/officeDocument/2006/relationships/tags" Target="../tags/tag3494.xml"/><Relationship Id="rId1" Type="http://schemas.openxmlformats.org/officeDocument/2006/relationships/tags" Target="../tags/tag3308.xml"/><Relationship Id="rId212" Type="http://schemas.openxmlformats.org/officeDocument/2006/relationships/tags" Target="../tags/tag3519.xml"/><Relationship Id="rId233" Type="http://schemas.openxmlformats.org/officeDocument/2006/relationships/tags" Target="../tags/tag3540.xml"/><Relationship Id="rId254" Type="http://schemas.openxmlformats.org/officeDocument/2006/relationships/tags" Target="../tags/tag3561.xml"/><Relationship Id="rId28" Type="http://schemas.openxmlformats.org/officeDocument/2006/relationships/tags" Target="../tags/tag3335.xml"/><Relationship Id="rId49" Type="http://schemas.openxmlformats.org/officeDocument/2006/relationships/tags" Target="../tags/tag3356.xml"/><Relationship Id="rId114" Type="http://schemas.openxmlformats.org/officeDocument/2006/relationships/tags" Target="../tags/tag3421.xml"/><Relationship Id="rId275" Type="http://schemas.openxmlformats.org/officeDocument/2006/relationships/tags" Target="../tags/tag3582.xml"/><Relationship Id="rId296" Type="http://schemas.openxmlformats.org/officeDocument/2006/relationships/tags" Target="../tags/tag3603.xml"/><Relationship Id="rId300" Type="http://schemas.openxmlformats.org/officeDocument/2006/relationships/tags" Target="../tags/tag3607.xml"/><Relationship Id="rId60" Type="http://schemas.openxmlformats.org/officeDocument/2006/relationships/tags" Target="../tags/tag3367.xml"/><Relationship Id="rId81" Type="http://schemas.openxmlformats.org/officeDocument/2006/relationships/tags" Target="../tags/tag3388.xml"/><Relationship Id="rId135" Type="http://schemas.openxmlformats.org/officeDocument/2006/relationships/tags" Target="../tags/tag3442.xml"/><Relationship Id="rId156" Type="http://schemas.openxmlformats.org/officeDocument/2006/relationships/tags" Target="../tags/tag3463.xml"/><Relationship Id="rId177" Type="http://schemas.openxmlformats.org/officeDocument/2006/relationships/tags" Target="../tags/tag3484.xml"/><Relationship Id="rId198" Type="http://schemas.openxmlformats.org/officeDocument/2006/relationships/tags" Target="../tags/tag3505.xml"/><Relationship Id="rId202" Type="http://schemas.openxmlformats.org/officeDocument/2006/relationships/tags" Target="../tags/tag3509.xml"/><Relationship Id="rId223" Type="http://schemas.openxmlformats.org/officeDocument/2006/relationships/tags" Target="../tags/tag3530.xml"/><Relationship Id="rId244" Type="http://schemas.openxmlformats.org/officeDocument/2006/relationships/tags" Target="../tags/tag3551.xml"/><Relationship Id="rId18" Type="http://schemas.openxmlformats.org/officeDocument/2006/relationships/tags" Target="../tags/tag3325.xml"/><Relationship Id="rId39" Type="http://schemas.openxmlformats.org/officeDocument/2006/relationships/tags" Target="../tags/tag3346.xml"/><Relationship Id="rId265" Type="http://schemas.openxmlformats.org/officeDocument/2006/relationships/tags" Target="../tags/tag3572.xml"/><Relationship Id="rId286" Type="http://schemas.openxmlformats.org/officeDocument/2006/relationships/tags" Target="../tags/tag3593.xml"/><Relationship Id="rId50" Type="http://schemas.openxmlformats.org/officeDocument/2006/relationships/tags" Target="../tags/tag3357.xml"/><Relationship Id="rId104" Type="http://schemas.openxmlformats.org/officeDocument/2006/relationships/tags" Target="../tags/tag3411.xml"/><Relationship Id="rId125" Type="http://schemas.openxmlformats.org/officeDocument/2006/relationships/tags" Target="../tags/tag3432.xml"/><Relationship Id="rId146" Type="http://schemas.openxmlformats.org/officeDocument/2006/relationships/tags" Target="../tags/tag3453.xml"/><Relationship Id="rId167" Type="http://schemas.openxmlformats.org/officeDocument/2006/relationships/tags" Target="../tags/tag3474.xml"/><Relationship Id="rId188" Type="http://schemas.openxmlformats.org/officeDocument/2006/relationships/tags" Target="../tags/tag3495.xml"/><Relationship Id="rId71" Type="http://schemas.openxmlformats.org/officeDocument/2006/relationships/tags" Target="../tags/tag3378.xml"/><Relationship Id="rId92" Type="http://schemas.openxmlformats.org/officeDocument/2006/relationships/tags" Target="../tags/tag3399.xml"/><Relationship Id="rId213" Type="http://schemas.openxmlformats.org/officeDocument/2006/relationships/tags" Target="../tags/tag3520.xml"/><Relationship Id="rId234" Type="http://schemas.openxmlformats.org/officeDocument/2006/relationships/tags" Target="../tags/tag3541.xml"/></Relationships>
</file>

<file path=ppt/slides/_rels/slide51.xml.rels><?xml version="1.0" encoding="UTF-8" standalone="yes"?>
<Relationships xmlns="http://schemas.openxmlformats.org/package/2006/relationships"><Relationship Id="rId117" Type="http://schemas.openxmlformats.org/officeDocument/2006/relationships/tags" Target="../tags/tag3724.xml"/><Relationship Id="rId299" Type="http://schemas.openxmlformats.org/officeDocument/2006/relationships/tags" Target="../tags/tag3906.xml"/><Relationship Id="rId21" Type="http://schemas.openxmlformats.org/officeDocument/2006/relationships/tags" Target="../tags/tag3628.xml"/><Relationship Id="rId42" Type="http://schemas.openxmlformats.org/officeDocument/2006/relationships/tags" Target="../tags/tag3649.xml"/><Relationship Id="rId63" Type="http://schemas.openxmlformats.org/officeDocument/2006/relationships/tags" Target="../tags/tag3670.xml"/><Relationship Id="rId84" Type="http://schemas.openxmlformats.org/officeDocument/2006/relationships/tags" Target="../tags/tag3691.xml"/><Relationship Id="rId138" Type="http://schemas.openxmlformats.org/officeDocument/2006/relationships/tags" Target="../tags/tag3745.xml"/><Relationship Id="rId159" Type="http://schemas.openxmlformats.org/officeDocument/2006/relationships/tags" Target="../tags/tag3766.xml"/><Relationship Id="rId170" Type="http://schemas.openxmlformats.org/officeDocument/2006/relationships/tags" Target="../tags/tag3777.xml"/><Relationship Id="rId191" Type="http://schemas.openxmlformats.org/officeDocument/2006/relationships/tags" Target="../tags/tag3798.xml"/><Relationship Id="rId205" Type="http://schemas.openxmlformats.org/officeDocument/2006/relationships/tags" Target="../tags/tag3812.xml"/><Relationship Id="rId226" Type="http://schemas.openxmlformats.org/officeDocument/2006/relationships/tags" Target="../tags/tag3833.xml"/><Relationship Id="rId247" Type="http://schemas.openxmlformats.org/officeDocument/2006/relationships/tags" Target="../tags/tag3854.xml"/><Relationship Id="rId107" Type="http://schemas.openxmlformats.org/officeDocument/2006/relationships/tags" Target="../tags/tag3714.xml"/><Relationship Id="rId268" Type="http://schemas.openxmlformats.org/officeDocument/2006/relationships/tags" Target="../tags/tag3875.xml"/><Relationship Id="rId289" Type="http://schemas.openxmlformats.org/officeDocument/2006/relationships/tags" Target="../tags/tag3896.xml"/><Relationship Id="rId11" Type="http://schemas.openxmlformats.org/officeDocument/2006/relationships/tags" Target="../tags/tag3618.xml"/><Relationship Id="rId32" Type="http://schemas.openxmlformats.org/officeDocument/2006/relationships/tags" Target="../tags/tag3639.xml"/><Relationship Id="rId53" Type="http://schemas.openxmlformats.org/officeDocument/2006/relationships/tags" Target="../tags/tag3660.xml"/><Relationship Id="rId74" Type="http://schemas.openxmlformats.org/officeDocument/2006/relationships/tags" Target="../tags/tag3681.xml"/><Relationship Id="rId128" Type="http://schemas.openxmlformats.org/officeDocument/2006/relationships/tags" Target="../tags/tag3735.xml"/><Relationship Id="rId149" Type="http://schemas.openxmlformats.org/officeDocument/2006/relationships/tags" Target="../tags/tag3756.xml"/><Relationship Id="rId5" Type="http://schemas.openxmlformats.org/officeDocument/2006/relationships/tags" Target="../tags/tag3612.xml"/><Relationship Id="rId95" Type="http://schemas.openxmlformats.org/officeDocument/2006/relationships/tags" Target="../tags/tag3702.xml"/><Relationship Id="rId160" Type="http://schemas.openxmlformats.org/officeDocument/2006/relationships/tags" Target="../tags/tag3767.xml"/><Relationship Id="rId181" Type="http://schemas.openxmlformats.org/officeDocument/2006/relationships/tags" Target="../tags/tag3788.xml"/><Relationship Id="rId216" Type="http://schemas.openxmlformats.org/officeDocument/2006/relationships/tags" Target="../tags/tag3823.xml"/><Relationship Id="rId237" Type="http://schemas.openxmlformats.org/officeDocument/2006/relationships/tags" Target="../tags/tag3844.xml"/><Relationship Id="rId258" Type="http://schemas.openxmlformats.org/officeDocument/2006/relationships/tags" Target="../tags/tag3865.xml"/><Relationship Id="rId279" Type="http://schemas.openxmlformats.org/officeDocument/2006/relationships/tags" Target="../tags/tag3886.xml"/><Relationship Id="rId22" Type="http://schemas.openxmlformats.org/officeDocument/2006/relationships/tags" Target="../tags/tag3629.xml"/><Relationship Id="rId43" Type="http://schemas.openxmlformats.org/officeDocument/2006/relationships/tags" Target="../tags/tag3650.xml"/><Relationship Id="rId64" Type="http://schemas.openxmlformats.org/officeDocument/2006/relationships/tags" Target="../tags/tag3671.xml"/><Relationship Id="rId118" Type="http://schemas.openxmlformats.org/officeDocument/2006/relationships/tags" Target="../tags/tag3725.xml"/><Relationship Id="rId139" Type="http://schemas.openxmlformats.org/officeDocument/2006/relationships/tags" Target="../tags/tag3746.xml"/><Relationship Id="rId290" Type="http://schemas.openxmlformats.org/officeDocument/2006/relationships/tags" Target="../tags/tag3897.xml"/><Relationship Id="rId85" Type="http://schemas.openxmlformats.org/officeDocument/2006/relationships/tags" Target="../tags/tag3692.xml"/><Relationship Id="rId150" Type="http://schemas.openxmlformats.org/officeDocument/2006/relationships/tags" Target="../tags/tag3757.xml"/><Relationship Id="rId171" Type="http://schemas.openxmlformats.org/officeDocument/2006/relationships/tags" Target="../tags/tag3778.xml"/><Relationship Id="rId192" Type="http://schemas.openxmlformats.org/officeDocument/2006/relationships/tags" Target="../tags/tag3799.xml"/><Relationship Id="rId206" Type="http://schemas.openxmlformats.org/officeDocument/2006/relationships/tags" Target="../tags/tag3813.xml"/><Relationship Id="rId227" Type="http://schemas.openxmlformats.org/officeDocument/2006/relationships/tags" Target="../tags/tag3834.xml"/><Relationship Id="rId248" Type="http://schemas.openxmlformats.org/officeDocument/2006/relationships/tags" Target="../tags/tag3855.xml"/><Relationship Id="rId269" Type="http://schemas.openxmlformats.org/officeDocument/2006/relationships/tags" Target="../tags/tag3876.xml"/><Relationship Id="rId12" Type="http://schemas.openxmlformats.org/officeDocument/2006/relationships/tags" Target="../tags/tag3619.xml"/><Relationship Id="rId33" Type="http://schemas.openxmlformats.org/officeDocument/2006/relationships/tags" Target="../tags/tag3640.xml"/><Relationship Id="rId108" Type="http://schemas.openxmlformats.org/officeDocument/2006/relationships/tags" Target="../tags/tag3715.xml"/><Relationship Id="rId129" Type="http://schemas.openxmlformats.org/officeDocument/2006/relationships/tags" Target="../tags/tag3736.xml"/><Relationship Id="rId280" Type="http://schemas.openxmlformats.org/officeDocument/2006/relationships/tags" Target="../tags/tag3887.xml"/><Relationship Id="rId54" Type="http://schemas.openxmlformats.org/officeDocument/2006/relationships/tags" Target="../tags/tag3661.xml"/><Relationship Id="rId75" Type="http://schemas.openxmlformats.org/officeDocument/2006/relationships/tags" Target="../tags/tag3682.xml"/><Relationship Id="rId96" Type="http://schemas.openxmlformats.org/officeDocument/2006/relationships/tags" Target="../tags/tag3703.xml"/><Relationship Id="rId140" Type="http://schemas.openxmlformats.org/officeDocument/2006/relationships/tags" Target="../tags/tag3747.xml"/><Relationship Id="rId161" Type="http://schemas.openxmlformats.org/officeDocument/2006/relationships/tags" Target="../tags/tag3768.xml"/><Relationship Id="rId182" Type="http://schemas.openxmlformats.org/officeDocument/2006/relationships/tags" Target="../tags/tag3789.xml"/><Relationship Id="rId217" Type="http://schemas.openxmlformats.org/officeDocument/2006/relationships/tags" Target="../tags/tag3824.xml"/><Relationship Id="rId6" Type="http://schemas.openxmlformats.org/officeDocument/2006/relationships/tags" Target="../tags/tag3613.xml"/><Relationship Id="rId238" Type="http://schemas.openxmlformats.org/officeDocument/2006/relationships/tags" Target="../tags/tag3845.xml"/><Relationship Id="rId259" Type="http://schemas.openxmlformats.org/officeDocument/2006/relationships/tags" Target="../tags/tag3866.xml"/><Relationship Id="rId23" Type="http://schemas.openxmlformats.org/officeDocument/2006/relationships/tags" Target="../tags/tag3630.xml"/><Relationship Id="rId119" Type="http://schemas.openxmlformats.org/officeDocument/2006/relationships/tags" Target="../tags/tag3726.xml"/><Relationship Id="rId270" Type="http://schemas.openxmlformats.org/officeDocument/2006/relationships/tags" Target="../tags/tag3877.xml"/><Relationship Id="rId291" Type="http://schemas.openxmlformats.org/officeDocument/2006/relationships/tags" Target="../tags/tag3898.xml"/><Relationship Id="rId44" Type="http://schemas.openxmlformats.org/officeDocument/2006/relationships/tags" Target="../tags/tag3651.xml"/><Relationship Id="rId65" Type="http://schemas.openxmlformats.org/officeDocument/2006/relationships/tags" Target="../tags/tag3672.xml"/><Relationship Id="rId86" Type="http://schemas.openxmlformats.org/officeDocument/2006/relationships/tags" Target="../tags/tag3693.xml"/><Relationship Id="rId130" Type="http://schemas.openxmlformats.org/officeDocument/2006/relationships/tags" Target="../tags/tag3737.xml"/><Relationship Id="rId151" Type="http://schemas.openxmlformats.org/officeDocument/2006/relationships/tags" Target="../tags/tag3758.xml"/><Relationship Id="rId172" Type="http://schemas.openxmlformats.org/officeDocument/2006/relationships/tags" Target="../tags/tag3779.xml"/><Relationship Id="rId193" Type="http://schemas.openxmlformats.org/officeDocument/2006/relationships/tags" Target="../tags/tag3800.xml"/><Relationship Id="rId207" Type="http://schemas.openxmlformats.org/officeDocument/2006/relationships/tags" Target="../tags/tag3814.xml"/><Relationship Id="rId228" Type="http://schemas.openxmlformats.org/officeDocument/2006/relationships/tags" Target="../tags/tag3835.xml"/><Relationship Id="rId249" Type="http://schemas.openxmlformats.org/officeDocument/2006/relationships/tags" Target="../tags/tag3856.xml"/><Relationship Id="rId13" Type="http://schemas.openxmlformats.org/officeDocument/2006/relationships/tags" Target="../tags/tag3620.xml"/><Relationship Id="rId109" Type="http://schemas.openxmlformats.org/officeDocument/2006/relationships/tags" Target="../tags/tag3716.xml"/><Relationship Id="rId260" Type="http://schemas.openxmlformats.org/officeDocument/2006/relationships/tags" Target="../tags/tag3867.xml"/><Relationship Id="rId281" Type="http://schemas.openxmlformats.org/officeDocument/2006/relationships/tags" Target="../tags/tag3888.xml"/><Relationship Id="rId34" Type="http://schemas.openxmlformats.org/officeDocument/2006/relationships/tags" Target="../tags/tag3641.xml"/><Relationship Id="rId55" Type="http://schemas.openxmlformats.org/officeDocument/2006/relationships/tags" Target="../tags/tag3662.xml"/><Relationship Id="rId76" Type="http://schemas.openxmlformats.org/officeDocument/2006/relationships/tags" Target="../tags/tag3683.xml"/><Relationship Id="rId97" Type="http://schemas.openxmlformats.org/officeDocument/2006/relationships/tags" Target="../tags/tag3704.xml"/><Relationship Id="rId120" Type="http://schemas.openxmlformats.org/officeDocument/2006/relationships/tags" Target="../tags/tag3727.xml"/><Relationship Id="rId141" Type="http://schemas.openxmlformats.org/officeDocument/2006/relationships/tags" Target="../tags/tag3748.xml"/><Relationship Id="rId7" Type="http://schemas.openxmlformats.org/officeDocument/2006/relationships/tags" Target="../tags/tag3614.xml"/><Relationship Id="rId162" Type="http://schemas.openxmlformats.org/officeDocument/2006/relationships/tags" Target="../tags/tag3769.xml"/><Relationship Id="rId183" Type="http://schemas.openxmlformats.org/officeDocument/2006/relationships/tags" Target="../tags/tag3790.xml"/><Relationship Id="rId218" Type="http://schemas.openxmlformats.org/officeDocument/2006/relationships/tags" Target="../tags/tag3825.xml"/><Relationship Id="rId239" Type="http://schemas.openxmlformats.org/officeDocument/2006/relationships/tags" Target="../tags/tag3846.xml"/><Relationship Id="rId2" Type="http://schemas.openxmlformats.org/officeDocument/2006/relationships/tags" Target="../tags/tag3609.xml"/><Relationship Id="rId29" Type="http://schemas.openxmlformats.org/officeDocument/2006/relationships/tags" Target="../tags/tag3636.xml"/><Relationship Id="rId250" Type="http://schemas.openxmlformats.org/officeDocument/2006/relationships/tags" Target="../tags/tag3857.xml"/><Relationship Id="rId255" Type="http://schemas.openxmlformats.org/officeDocument/2006/relationships/tags" Target="../tags/tag3862.xml"/><Relationship Id="rId271" Type="http://schemas.openxmlformats.org/officeDocument/2006/relationships/tags" Target="../tags/tag3878.xml"/><Relationship Id="rId276" Type="http://schemas.openxmlformats.org/officeDocument/2006/relationships/tags" Target="../tags/tag3883.xml"/><Relationship Id="rId292" Type="http://schemas.openxmlformats.org/officeDocument/2006/relationships/tags" Target="../tags/tag3899.xml"/><Relationship Id="rId297" Type="http://schemas.openxmlformats.org/officeDocument/2006/relationships/tags" Target="../tags/tag3904.xml"/><Relationship Id="rId24" Type="http://schemas.openxmlformats.org/officeDocument/2006/relationships/tags" Target="../tags/tag3631.xml"/><Relationship Id="rId40" Type="http://schemas.openxmlformats.org/officeDocument/2006/relationships/tags" Target="../tags/tag3647.xml"/><Relationship Id="rId45" Type="http://schemas.openxmlformats.org/officeDocument/2006/relationships/tags" Target="../tags/tag3652.xml"/><Relationship Id="rId66" Type="http://schemas.openxmlformats.org/officeDocument/2006/relationships/tags" Target="../tags/tag3673.xml"/><Relationship Id="rId87" Type="http://schemas.openxmlformats.org/officeDocument/2006/relationships/tags" Target="../tags/tag3694.xml"/><Relationship Id="rId110" Type="http://schemas.openxmlformats.org/officeDocument/2006/relationships/tags" Target="../tags/tag3717.xml"/><Relationship Id="rId115" Type="http://schemas.openxmlformats.org/officeDocument/2006/relationships/tags" Target="../tags/tag3722.xml"/><Relationship Id="rId131" Type="http://schemas.openxmlformats.org/officeDocument/2006/relationships/tags" Target="../tags/tag3738.xml"/><Relationship Id="rId136" Type="http://schemas.openxmlformats.org/officeDocument/2006/relationships/tags" Target="../tags/tag3743.xml"/><Relationship Id="rId157" Type="http://schemas.openxmlformats.org/officeDocument/2006/relationships/tags" Target="../tags/tag3764.xml"/><Relationship Id="rId178" Type="http://schemas.openxmlformats.org/officeDocument/2006/relationships/tags" Target="../tags/tag3785.xml"/><Relationship Id="rId301" Type="http://schemas.openxmlformats.org/officeDocument/2006/relationships/slideLayout" Target="../slideLayouts/slideLayout2.xml"/><Relationship Id="rId61" Type="http://schemas.openxmlformats.org/officeDocument/2006/relationships/tags" Target="../tags/tag3668.xml"/><Relationship Id="rId82" Type="http://schemas.openxmlformats.org/officeDocument/2006/relationships/tags" Target="../tags/tag3689.xml"/><Relationship Id="rId152" Type="http://schemas.openxmlformats.org/officeDocument/2006/relationships/tags" Target="../tags/tag3759.xml"/><Relationship Id="rId173" Type="http://schemas.openxmlformats.org/officeDocument/2006/relationships/tags" Target="../tags/tag3780.xml"/><Relationship Id="rId194" Type="http://schemas.openxmlformats.org/officeDocument/2006/relationships/tags" Target="../tags/tag3801.xml"/><Relationship Id="rId199" Type="http://schemas.openxmlformats.org/officeDocument/2006/relationships/tags" Target="../tags/tag3806.xml"/><Relationship Id="rId203" Type="http://schemas.openxmlformats.org/officeDocument/2006/relationships/tags" Target="../tags/tag3810.xml"/><Relationship Id="rId208" Type="http://schemas.openxmlformats.org/officeDocument/2006/relationships/tags" Target="../tags/tag3815.xml"/><Relationship Id="rId229" Type="http://schemas.openxmlformats.org/officeDocument/2006/relationships/tags" Target="../tags/tag3836.xml"/><Relationship Id="rId19" Type="http://schemas.openxmlformats.org/officeDocument/2006/relationships/tags" Target="../tags/tag3626.xml"/><Relationship Id="rId224" Type="http://schemas.openxmlformats.org/officeDocument/2006/relationships/tags" Target="../tags/tag3831.xml"/><Relationship Id="rId240" Type="http://schemas.openxmlformats.org/officeDocument/2006/relationships/tags" Target="../tags/tag3847.xml"/><Relationship Id="rId245" Type="http://schemas.openxmlformats.org/officeDocument/2006/relationships/tags" Target="../tags/tag3852.xml"/><Relationship Id="rId261" Type="http://schemas.openxmlformats.org/officeDocument/2006/relationships/tags" Target="../tags/tag3868.xml"/><Relationship Id="rId266" Type="http://schemas.openxmlformats.org/officeDocument/2006/relationships/tags" Target="../tags/tag3873.xml"/><Relationship Id="rId287" Type="http://schemas.openxmlformats.org/officeDocument/2006/relationships/tags" Target="../tags/tag3894.xml"/><Relationship Id="rId14" Type="http://schemas.openxmlformats.org/officeDocument/2006/relationships/tags" Target="../tags/tag3621.xml"/><Relationship Id="rId30" Type="http://schemas.openxmlformats.org/officeDocument/2006/relationships/tags" Target="../tags/tag3637.xml"/><Relationship Id="rId35" Type="http://schemas.openxmlformats.org/officeDocument/2006/relationships/tags" Target="../tags/tag3642.xml"/><Relationship Id="rId56" Type="http://schemas.openxmlformats.org/officeDocument/2006/relationships/tags" Target="../tags/tag3663.xml"/><Relationship Id="rId77" Type="http://schemas.openxmlformats.org/officeDocument/2006/relationships/tags" Target="../tags/tag3684.xml"/><Relationship Id="rId100" Type="http://schemas.openxmlformats.org/officeDocument/2006/relationships/tags" Target="../tags/tag3707.xml"/><Relationship Id="rId105" Type="http://schemas.openxmlformats.org/officeDocument/2006/relationships/tags" Target="../tags/tag3712.xml"/><Relationship Id="rId126" Type="http://schemas.openxmlformats.org/officeDocument/2006/relationships/tags" Target="../tags/tag3733.xml"/><Relationship Id="rId147" Type="http://schemas.openxmlformats.org/officeDocument/2006/relationships/tags" Target="../tags/tag3754.xml"/><Relationship Id="rId168" Type="http://schemas.openxmlformats.org/officeDocument/2006/relationships/tags" Target="../tags/tag3775.xml"/><Relationship Id="rId282" Type="http://schemas.openxmlformats.org/officeDocument/2006/relationships/tags" Target="../tags/tag3889.xml"/><Relationship Id="rId8" Type="http://schemas.openxmlformats.org/officeDocument/2006/relationships/tags" Target="../tags/tag3615.xml"/><Relationship Id="rId51" Type="http://schemas.openxmlformats.org/officeDocument/2006/relationships/tags" Target="../tags/tag3658.xml"/><Relationship Id="rId72" Type="http://schemas.openxmlformats.org/officeDocument/2006/relationships/tags" Target="../tags/tag3679.xml"/><Relationship Id="rId93" Type="http://schemas.openxmlformats.org/officeDocument/2006/relationships/tags" Target="../tags/tag3700.xml"/><Relationship Id="rId98" Type="http://schemas.openxmlformats.org/officeDocument/2006/relationships/tags" Target="../tags/tag3705.xml"/><Relationship Id="rId121" Type="http://schemas.openxmlformats.org/officeDocument/2006/relationships/tags" Target="../tags/tag3728.xml"/><Relationship Id="rId142" Type="http://schemas.openxmlformats.org/officeDocument/2006/relationships/tags" Target="../tags/tag3749.xml"/><Relationship Id="rId163" Type="http://schemas.openxmlformats.org/officeDocument/2006/relationships/tags" Target="../tags/tag3770.xml"/><Relationship Id="rId184" Type="http://schemas.openxmlformats.org/officeDocument/2006/relationships/tags" Target="../tags/tag3791.xml"/><Relationship Id="rId189" Type="http://schemas.openxmlformats.org/officeDocument/2006/relationships/tags" Target="../tags/tag3796.xml"/><Relationship Id="rId219" Type="http://schemas.openxmlformats.org/officeDocument/2006/relationships/tags" Target="../tags/tag3826.xml"/><Relationship Id="rId3" Type="http://schemas.openxmlformats.org/officeDocument/2006/relationships/tags" Target="../tags/tag3610.xml"/><Relationship Id="rId214" Type="http://schemas.openxmlformats.org/officeDocument/2006/relationships/tags" Target="../tags/tag3821.xml"/><Relationship Id="rId230" Type="http://schemas.openxmlformats.org/officeDocument/2006/relationships/tags" Target="../tags/tag3837.xml"/><Relationship Id="rId235" Type="http://schemas.openxmlformats.org/officeDocument/2006/relationships/tags" Target="../tags/tag3842.xml"/><Relationship Id="rId251" Type="http://schemas.openxmlformats.org/officeDocument/2006/relationships/tags" Target="../tags/tag3858.xml"/><Relationship Id="rId256" Type="http://schemas.openxmlformats.org/officeDocument/2006/relationships/tags" Target="../tags/tag3863.xml"/><Relationship Id="rId277" Type="http://schemas.openxmlformats.org/officeDocument/2006/relationships/tags" Target="../tags/tag3884.xml"/><Relationship Id="rId298" Type="http://schemas.openxmlformats.org/officeDocument/2006/relationships/tags" Target="../tags/tag3905.xml"/><Relationship Id="rId25" Type="http://schemas.openxmlformats.org/officeDocument/2006/relationships/tags" Target="../tags/tag3632.xml"/><Relationship Id="rId46" Type="http://schemas.openxmlformats.org/officeDocument/2006/relationships/tags" Target="../tags/tag3653.xml"/><Relationship Id="rId67" Type="http://schemas.openxmlformats.org/officeDocument/2006/relationships/tags" Target="../tags/tag3674.xml"/><Relationship Id="rId116" Type="http://schemas.openxmlformats.org/officeDocument/2006/relationships/tags" Target="../tags/tag3723.xml"/><Relationship Id="rId137" Type="http://schemas.openxmlformats.org/officeDocument/2006/relationships/tags" Target="../tags/tag3744.xml"/><Relationship Id="rId158" Type="http://schemas.openxmlformats.org/officeDocument/2006/relationships/tags" Target="../tags/tag3765.xml"/><Relationship Id="rId272" Type="http://schemas.openxmlformats.org/officeDocument/2006/relationships/tags" Target="../tags/tag3879.xml"/><Relationship Id="rId293" Type="http://schemas.openxmlformats.org/officeDocument/2006/relationships/tags" Target="../tags/tag3900.xml"/><Relationship Id="rId20" Type="http://schemas.openxmlformats.org/officeDocument/2006/relationships/tags" Target="../tags/tag3627.xml"/><Relationship Id="rId41" Type="http://schemas.openxmlformats.org/officeDocument/2006/relationships/tags" Target="../tags/tag3648.xml"/><Relationship Id="rId62" Type="http://schemas.openxmlformats.org/officeDocument/2006/relationships/tags" Target="../tags/tag3669.xml"/><Relationship Id="rId83" Type="http://schemas.openxmlformats.org/officeDocument/2006/relationships/tags" Target="../tags/tag3690.xml"/><Relationship Id="rId88" Type="http://schemas.openxmlformats.org/officeDocument/2006/relationships/tags" Target="../tags/tag3695.xml"/><Relationship Id="rId111" Type="http://schemas.openxmlformats.org/officeDocument/2006/relationships/tags" Target="../tags/tag3718.xml"/><Relationship Id="rId132" Type="http://schemas.openxmlformats.org/officeDocument/2006/relationships/tags" Target="../tags/tag3739.xml"/><Relationship Id="rId153" Type="http://schemas.openxmlformats.org/officeDocument/2006/relationships/tags" Target="../tags/tag3760.xml"/><Relationship Id="rId174" Type="http://schemas.openxmlformats.org/officeDocument/2006/relationships/tags" Target="../tags/tag3781.xml"/><Relationship Id="rId179" Type="http://schemas.openxmlformats.org/officeDocument/2006/relationships/tags" Target="../tags/tag3786.xml"/><Relationship Id="rId195" Type="http://schemas.openxmlformats.org/officeDocument/2006/relationships/tags" Target="../tags/tag3802.xml"/><Relationship Id="rId209" Type="http://schemas.openxmlformats.org/officeDocument/2006/relationships/tags" Target="../tags/tag3816.xml"/><Relationship Id="rId190" Type="http://schemas.openxmlformats.org/officeDocument/2006/relationships/tags" Target="../tags/tag3797.xml"/><Relationship Id="rId204" Type="http://schemas.openxmlformats.org/officeDocument/2006/relationships/tags" Target="../tags/tag3811.xml"/><Relationship Id="rId220" Type="http://schemas.openxmlformats.org/officeDocument/2006/relationships/tags" Target="../tags/tag3827.xml"/><Relationship Id="rId225" Type="http://schemas.openxmlformats.org/officeDocument/2006/relationships/tags" Target="../tags/tag3832.xml"/><Relationship Id="rId241" Type="http://schemas.openxmlformats.org/officeDocument/2006/relationships/tags" Target="../tags/tag3848.xml"/><Relationship Id="rId246" Type="http://schemas.openxmlformats.org/officeDocument/2006/relationships/tags" Target="../tags/tag3853.xml"/><Relationship Id="rId267" Type="http://schemas.openxmlformats.org/officeDocument/2006/relationships/tags" Target="../tags/tag3874.xml"/><Relationship Id="rId288" Type="http://schemas.openxmlformats.org/officeDocument/2006/relationships/tags" Target="../tags/tag3895.xml"/><Relationship Id="rId15" Type="http://schemas.openxmlformats.org/officeDocument/2006/relationships/tags" Target="../tags/tag3622.xml"/><Relationship Id="rId36" Type="http://schemas.openxmlformats.org/officeDocument/2006/relationships/tags" Target="../tags/tag3643.xml"/><Relationship Id="rId57" Type="http://schemas.openxmlformats.org/officeDocument/2006/relationships/tags" Target="../tags/tag3664.xml"/><Relationship Id="rId106" Type="http://schemas.openxmlformats.org/officeDocument/2006/relationships/tags" Target="../tags/tag3713.xml"/><Relationship Id="rId127" Type="http://schemas.openxmlformats.org/officeDocument/2006/relationships/tags" Target="../tags/tag3734.xml"/><Relationship Id="rId262" Type="http://schemas.openxmlformats.org/officeDocument/2006/relationships/tags" Target="../tags/tag3869.xml"/><Relationship Id="rId283" Type="http://schemas.openxmlformats.org/officeDocument/2006/relationships/tags" Target="../tags/tag3890.xml"/><Relationship Id="rId10" Type="http://schemas.openxmlformats.org/officeDocument/2006/relationships/tags" Target="../tags/tag3617.xml"/><Relationship Id="rId31" Type="http://schemas.openxmlformats.org/officeDocument/2006/relationships/tags" Target="../tags/tag3638.xml"/><Relationship Id="rId52" Type="http://schemas.openxmlformats.org/officeDocument/2006/relationships/tags" Target="../tags/tag3659.xml"/><Relationship Id="rId73" Type="http://schemas.openxmlformats.org/officeDocument/2006/relationships/tags" Target="../tags/tag3680.xml"/><Relationship Id="rId78" Type="http://schemas.openxmlformats.org/officeDocument/2006/relationships/tags" Target="../tags/tag3685.xml"/><Relationship Id="rId94" Type="http://schemas.openxmlformats.org/officeDocument/2006/relationships/tags" Target="../tags/tag3701.xml"/><Relationship Id="rId99" Type="http://schemas.openxmlformats.org/officeDocument/2006/relationships/tags" Target="../tags/tag3706.xml"/><Relationship Id="rId101" Type="http://schemas.openxmlformats.org/officeDocument/2006/relationships/tags" Target="../tags/tag3708.xml"/><Relationship Id="rId122" Type="http://schemas.openxmlformats.org/officeDocument/2006/relationships/tags" Target="../tags/tag3729.xml"/><Relationship Id="rId143" Type="http://schemas.openxmlformats.org/officeDocument/2006/relationships/tags" Target="../tags/tag3750.xml"/><Relationship Id="rId148" Type="http://schemas.openxmlformats.org/officeDocument/2006/relationships/tags" Target="../tags/tag3755.xml"/><Relationship Id="rId164" Type="http://schemas.openxmlformats.org/officeDocument/2006/relationships/tags" Target="../tags/tag3771.xml"/><Relationship Id="rId169" Type="http://schemas.openxmlformats.org/officeDocument/2006/relationships/tags" Target="../tags/tag3776.xml"/><Relationship Id="rId185" Type="http://schemas.openxmlformats.org/officeDocument/2006/relationships/tags" Target="../tags/tag3792.xml"/><Relationship Id="rId4" Type="http://schemas.openxmlformats.org/officeDocument/2006/relationships/tags" Target="../tags/tag3611.xml"/><Relationship Id="rId9" Type="http://schemas.openxmlformats.org/officeDocument/2006/relationships/tags" Target="../tags/tag3616.xml"/><Relationship Id="rId180" Type="http://schemas.openxmlformats.org/officeDocument/2006/relationships/tags" Target="../tags/tag3787.xml"/><Relationship Id="rId210" Type="http://schemas.openxmlformats.org/officeDocument/2006/relationships/tags" Target="../tags/tag3817.xml"/><Relationship Id="rId215" Type="http://schemas.openxmlformats.org/officeDocument/2006/relationships/tags" Target="../tags/tag3822.xml"/><Relationship Id="rId236" Type="http://schemas.openxmlformats.org/officeDocument/2006/relationships/tags" Target="../tags/tag3843.xml"/><Relationship Id="rId257" Type="http://schemas.openxmlformats.org/officeDocument/2006/relationships/tags" Target="../tags/tag3864.xml"/><Relationship Id="rId278" Type="http://schemas.openxmlformats.org/officeDocument/2006/relationships/tags" Target="../tags/tag3885.xml"/><Relationship Id="rId26" Type="http://schemas.openxmlformats.org/officeDocument/2006/relationships/tags" Target="../tags/tag3633.xml"/><Relationship Id="rId231" Type="http://schemas.openxmlformats.org/officeDocument/2006/relationships/tags" Target="../tags/tag3838.xml"/><Relationship Id="rId252" Type="http://schemas.openxmlformats.org/officeDocument/2006/relationships/tags" Target="../tags/tag3859.xml"/><Relationship Id="rId273" Type="http://schemas.openxmlformats.org/officeDocument/2006/relationships/tags" Target="../tags/tag3880.xml"/><Relationship Id="rId294" Type="http://schemas.openxmlformats.org/officeDocument/2006/relationships/tags" Target="../tags/tag3901.xml"/><Relationship Id="rId47" Type="http://schemas.openxmlformats.org/officeDocument/2006/relationships/tags" Target="../tags/tag3654.xml"/><Relationship Id="rId68" Type="http://schemas.openxmlformats.org/officeDocument/2006/relationships/tags" Target="../tags/tag3675.xml"/><Relationship Id="rId89" Type="http://schemas.openxmlformats.org/officeDocument/2006/relationships/tags" Target="../tags/tag3696.xml"/><Relationship Id="rId112" Type="http://schemas.openxmlformats.org/officeDocument/2006/relationships/tags" Target="../tags/tag3719.xml"/><Relationship Id="rId133" Type="http://schemas.openxmlformats.org/officeDocument/2006/relationships/tags" Target="../tags/tag3740.xml"/><Relationship Id="rId154" Type="http://schemas.openxmlformats.org/officeDocument/2006/relationships/tags" Target="../tags/tag3761.xml"/><Relationship Id="rId175" Type="http://schemas.openxmlformats.org/officeDocument/2006/relationships/tags" Target="../tags/tag3782.xml"/><Relationship Id="rId196" Type="http://schemas.openxmlformats.org/officeDocument/2006/relationships/tags" Target="../tags/tag3803.xml"/><Relationship Id="rId200" Type="http://schemas.openxmlformats.org/officeDocument/2006/relationships/tags" Target="../tags/tag3807.xml"/><Relationship Id="rId16" Type="http://schemas.openxmlformats.org/officeDocument/2006/relationships/tags" Target="../tags/tag3623.xml"/><Relationship Id="rId221" Type="http://schemas.openxmlformats.org/officeDocument/2006/relationships/tags" Target="../tags/tag3828.xml"/><Relationship Id="rId242" Type="http://schemas.openxmlformats.org/officeDocument/2006/relationships/tags" Target="../tags/tag3849.xml"/><Relationship Id="rId263" Type="http://schemas.openxmlformats.org/officeDocument/2006/relationships/tags" Target="../tags/tag3870.xml"/><Relationship Id="rId284" Type="http://schemas.openxmlformats.org/officeDocument/2006/relationships/tags" Target="../tags/tag3891.xml"/><Relationship Id="rId37" Type="http://schemas.openxmlformats.org/officeDocument/2006/relationships/tags" Target="../tags/tag3644.xml"/><Relationship Id="rId58" Type="http://schemas.openxmlformats.org/officeDocument/2006/relationships/tags" Target="../tags/tag3665.xml"/><Relationship Id="rId79" Type="http://schemas.openxmlformats.org/officeDocument/2006/relationships/tags" Target="../tags/tag3686.xml"/><Relationship Id="rId102" Type="http://schemas.openxmlformats.org/officeDocument/2006/relationships/tags" Target="../tags/tag3709.xml"/><Relationship Id="rId123" Type="http://schemas.openxmlformats.org/officeDocument/2006/relationships/tags" Target="../tags/tag3730.xml"/><Relationship Id="rId144" Type="http://schemas.openxmlformats.org/officeDocument/2006/relationships/tags" Target="../tags/tag3751.xml"/><Relationship Id="rId90" Type="http://schemas.openxmlformats.org/officeDocument/2006/relationships/tags" Target="../tags/tag3697.xml"/><Relationship Id="rId165" Type="http://schemas.openxmlformats.org/officeDocument/2006/relationships/tags" Target="../tags/tag3772.xml"/><Relationship Id="rId186" Type="http://schemas.openxmlformats.org/officeDocument/2006/relationships/tags" Target="../tags/tag3793.xml"/><Relationship Id="rId211" Type="http://schemas.openxmlformats.org/officeDocument/2006/relationships/tags" Target="../tags/tag3818.xml"/><Relationship Id="rId232" Type="http://schemas.openxmlformats.org/officeDocument/2006/relationships/tags" Target="../tags/tag3839.xml"/><Relationship Id="rId253" Type="http://schemas.openxmlformats.org/officeDocument/2006/relationships/tags" Target="../tags/tag3860.xml"/><Relationship Id="rId274" Type="http://schemas.openxmlformats.org/officeDocument/2006/relationships/tags" Target="../tags/tag3881.xml"/><Relationship Id="rId295" Type="http://schemas.openxmlformats.org/officeDocument/2006/relationships/tags" Target="../tags/tag3902.xml"/><Relationship Id="rId27" Type="http://schemas.openxmlformats.org/officeDocument/2006/relationships/tags" Target="../tags/tag3634.xml"/><Relationship Id="rId48" Type="http://schemas.openxmlformats.org/officeDocument/2006/relationships/tags" Target="../tags/tag3655.xml"/><Relationship Id="rId69" Type="http://schemas.openxmlformats.org/officeDocument/2006/relationships/tags" Target="../tags/tag3676.xml"/><Relationship Id="rId113" Type="http://schemas.openxmlformats.org/officeDocument/2006/relationships/tags" Target="../tags/tag3720.xml"/><Relationship Id="rId134" Type="http://schemas.openxmlformats.org/officeDocument/2006/relationships/tags" Target="../tags/tag3741.xml"/><Relationship Id="rId80" Type="http://schemas.openxmlformats.org/officeDocument/2006/relationships/tags" Target="../tags/tag3687.xml"/><Relationship Id="rId155" Type="http://schemas.openxmlformats.org/officeDocument/2006/relationships/tags" Target="../tags/tag3762.xml"/><Relationship Id="rId176" Type="http://schemas.openxmlformats.org/officeDocument/2006/relationships/tags" Target="../tags/tag3783.xml"/><Relationship Id="rId197" Type="http://schemas.openxmlformats.org/officeDocument/2006/relationships/tags" Target="../tags/tag3804.xml"/><Relationship Id="rId201" Type="http://schemas.openxmlformats.org/officeDocument/2006/relationships/tags" Target="../tags/tag3808.xml"/><Relationship Id="rId222" Type="http://schemas.openxmlformats.org/officeDocument/2006/relationships/tags" Target="../tags/tag3829.xml"/><Relationship Id="rId243" Type="http://schemas.openxmlformats.org/officeDocument/2006/relationships/tags" Target="../tags/tag3850.xml"/><Relationship Id="rId264" Type="http://schemas.openxmlformats.org/officeDocument/2006/relationships/tags" Target="../tags/tag3871.xml"/><Relationship Id="rId285" Type="http://schemas.openxmlformats.org/officeDocument/2006/relationships/tags" Target="../tags/tag3892.xml"/><Relationship Id="rId17" Type="http://schemas.openxmlformats.org/officeDocument/2006/relationships/tags" Target="../tags/tag3624.xml"/><Relationship Id="rId38" Type="http://schemas.openxmlformats.org/officeDocument/2006/relationships/tags" Target="../tags/tag3645.xml"/><Relationship Id="rId59" Type="http://schemas.openxmlformats.org/officeDocument/2006/relationships/tags" Target="../tags/tag3666.xml"/><Relationship Id="rId103" Type="http://schemas.openxmlformats.org/officeDocument/2006/relationships/tags" Target="../tags/tag3710.xml"/><Relationship Id="rId124" Type="http://schemas.openxmlformats.org/officeDocument/2006/relationships/tags" Target="../tags/tag3731.xml"/><Relationship Id="rId70" Type="http://schemas.openxmlformats.org/officeDocument/2006/relationships/tags" Target="../tags/tag3677.xml"/><Relationship Id="rId91" Type="http://schemas.openxmlformats.org/officeDocument/2006/relationships/tags" Target="../tags/tag3698.xml"/><Relationship Id="rId145" Type="http://schemas.openxmlformats.org/officeDocument/2006/relationships/tags" Target="../tags/tag3752.xml"/><Relationship Id="rId166" Type="http://schemas.openxmlformats.org/officeDocument/2006/relationships/tags" Target="../tags/tag3773.xml"/><Relationship Id="rId187" Type="http://schemas.openxmlformats.org/officeDocument/2006/relationships/tags" Target="../tags/tag3794.xml"/><Relationship Id="rId1" Type="http://schemas.openxmlformats.org/officeDocument/2006/relationships/tags" Target="../tags/tag3608.xml"/><Relationship Id="rId212" Type="http://schemas.openxmlformats.org/officeDocument/2006/relationships/tags" Target="../tags/tag3819.xml"/><Relationship Id="rId233" Type="http://schemas.openxmlformats.org/officeDocument/2006/relationships/tags" Target="../tags/tag3840.xml"/><Relationship Id="rId254" Type="http://schemas.openxmlformats.org/officeDocument/2006/relationships/tags" Target="../tags/tag3861.xml"/><Relationship Id="rId28" Type="http://schemas.openxmlformats.org/officeDocument/2006/relationships/tags" Target="../tags/tag3635.xml"/><Relationship Id="rId49" Type="http://schemas.openxmlformats.org/officeDocument/2006/relationships/tags" Target="../tags/tag3656.xml"/><Relationship Id="rId114" Type="http://schemas.openxmlformats.org/officeDocument/2006/relationships/tags" Target="../tags/tag3721.xml"/><Relationship Id="rId275" Type="http://schemas.openxmlformats.org/officeDocument/2006/relationships/tags" Target="../tags/tag3882.xml"/><Relationship Id="rId296" Type="http://schemas.openxmlformats.org/officeDocument/2006/relationships/tags" Target="../tags/tag3903.xml"/><Relationship Id="rId300" Type="http://schemas.openxmlformats.org/officeDocument/2006/relationships/tags" Target="../tags/tag3907.xml"/><Relationship Id="rId60" Type="http://schemas.openxmlformats.org/officeDocument/2006/relationships/tags" Target="../tags/tag3667.xml"/><Relationship Id="rId81" Type="http://schemas.openxmlformats.org/officeDocument/2006/relationships/tags" Target="../tags/tag3688.xml"/><Relationship Id="rId135" Type="http://schemas.openxmlformats.org/officeDocument/2006/relationships/tags" Target="../tags/tag3742.xml"/><Relationship Id="rId156" Type="http://schemas.openxmlformats.org/officeDocument/2006/relationships/tags" Target="../tags/tag3763.xml"/><Relationship Id="rId177" Type="http://schemas.openxmlformats.org/officeDocument/2006/relationships/tags" Target="../tags/tag3784.xml"/><Relationship Id="rId198" Type="http://schemas.openxmlformats.org/officeDocument/2006/relationships/tags" Target="../tags/tag3805.xml"/><Relationship Id="rId202" Type="http://schemas.openxmlformats.org/officeDocument/2006/relationships/tags" Target="../tags/tag3809.xml"/><Relationship Id="rId223" Type="http://schemas.openxmlformats.org/officeDocument/2006/relationships/tags" Target="../tags/tag3830.xml"/><Relationship Id="rId244" Type="http://schemas.openxmlformats.org/officeDocument/2006/relationships/tags" Target="../tags/tag3851.xml"/><Relationship Id="rId18" Type="http://schemas.openxmlformats.org/officeDocument/2006/relationships/tags" Target="../tags/tag3625.xml"/><Relationship Id="rId39" Type="http://schemas.openxmlformats.org/officeDocument/2006/relationships/tags" Target="../tags/tag3646.xml"/><Relationship Id="rId265" Type="http://schemas.openxmlformats.org/officeDocument/2006/relationships/tags" Target="../tags/tag3872.xml"/><Relationship Id="rId286" Type="http://schemas.openxmlformats.org/officeDocument/2006/relationships/tags" Target="../tags/tag3893.xml"/><Relationship Id="rId50" Type="http://schemas.openxmlformats.org/officeDocument/2006/relationships/tags" Target="../tags/tag3657.xml"/><Relationship Id="rId104" Type="http://schemas.openxmlformats.org/officeDocument/2006/relationships/tags" Target="../tags/tag3711.xml"/><Relationship Id="rId125" Type="http://schemas.openxmlformats.org/officeDocument/2006/relationships/tags" Target="../tags/tag3732.xml"/><Relationship Id="rId146" Type="http://schemas.openxmlformats.org/officeDocument/2006/relationships/tags" Target="../tags/tag3753.xml"/><Relationship Id="rId167" Type="http://schemas.openxmlformats.org/officeDocument/2006/relationships/tags" Target="../tags/tag3774.xml"/><Relationship Id="rId188" Type="http://schemas.openxmlformats.org/officeDocument/2006/relationships/tags" Target="../tags/tag3795.xml"/><Relationship Id="rId71" Type="http://schemas.openxmlformats.org/officeDocument/2006/relationships/tags" Target="../tags/tag3678.xml"/><Relationship Id="rId92" Type="http://schemas.openxmlformats.org/officeDocument/2006/relationships/tags" Target="../tags/tag3699.xml"/><Relationship Id="rId213" Type="http://schemas.openxmlformats.org/officeDocument/2006/relationships/tags" Target="../tags/tag3820.xml"/><Relationship Id="rId234" Type="http://schemas.openxmlformats.org/officeDocument/2006/relationships/tags" Target="../tags/tag384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09.xml"/><Relationship Id="rId1" Type="http://schemas.openxmlformats.org/officeDocument/2006/relationships/tags" Target="../tags/tag3908.xml"/><Relationship Id="rId4" Type="http://schemas.openxmlformats.org/officeDocument/2006/relationships/notesSlide" Target="../notesSlides/notesSlide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912.xml"/><Relationship Id="rId2" Type="http://schemas.openxmlformats.org/officeDocument/2006/relationships/tags" Target="../tags/tag3911.xml"/><Relationship Id="rId1" Type="http://schemas.openxmlformats.org/officeDocument/2006/relationships/tags" Target="../tags/tag3910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tags" Target="../tags/tag244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63" Type="http://schemas.openxmlformats.org/officeDocument/2006/relationships/tags" Target="../tags/tag190.xml"/><Relationship Id="rId84" Type="http://schemas.openxmlformats.org/officeDocument/2006/relationships/tags" Target="../tags/tag211.xml"/><Relationship Id="rId138" Type="http://schemas.openxmlformats.org/officeDocument/2006/relationships/tags" Target="../tags/tag265.xml"/><Relationship Id="rId159" Type="http://schemas.openxmlformats.org/officeDocument/2006/relationships/tags" Target="../tags/tag286.xml"/><Relationship Id="rId170" Type="http://schemas.openxmlformats.org/officeDocument/2006/relationships/tags" Target="../tags/tag297.xml"/><Relationship Id="rId191" Type="http://schemas.openxmlformats.org/officeDocument/2006/relationships/tags" Target="../tags/tag318.xml"/><Relationship Id="rId205" Type="http://schemas.openxmlformats.org/officeDocument/2006/relationships/tags" Target="../tags/tag332.xml"/><Relationship Id="rId226" Type="http://schemas.openxmlformats.org/officeDocument/2006/relationships/tags" Target="../tags/tag353.xml"/><Relationship Id="rId107" Type="http://schemas.openxmlformats.org/officeDocument/2006/relationships/tags" Target="../tags/tag234.xml"/><Relationship Id="rId11" Type="http://schemas.openxmlformats.org/officeDocument/2006/relationships/tags" Target="../tags/tag138.xml"/><Relationship Id="rId32" Type="http://schemas.openxmlformats.org/officeDocument/2006/relationships/tags" Target="../tags/tag159.xml"/><Relationship Id="rId53" Type="http://schemas.openxmlformats.org/officeDocument/2006/relationships/tags" Target="../tags/tag180.xml"/><Relationship Id="rId74" Type="http://schemas.openxmlformats.org/officeDocument/2006/relationships/tags" Target="../tags/tag201.xml"/><Relationship Id="rId128" Type="http://schemas.openxmlformats.org/officeDocument/2006/relationships/tags" Target="../tags/tag255.xml"/><Relationship Id="rId149" Type="http://schemas.openxmlformats.org/officeDocument/2006/relationships/tags" Target="../tags/tag276.xml"/><Relationship Id="rId5" Type="http://schemas.openxmlformats.org/officeDocument/2006/relationships/tags" Target="../tags/tag132.xml"/><Relationship Id="rId95" Type="http://schemas.openxmlformats.org/officeDocument/2006/relationships/tags" Target="../tags/tag222.xml"/><Relationship Id="rId160" Type="http://schemas.openxmlformats.org/officeDocument/2006/relationships/tags" Target="../tags/tag287.xml"/><Relationship Id="rId181" Type="http://schemas.openxmlformats.org/officeDocument/2006/relationships/tags" Target="../tags/tag308.xml"/><Relationship Id="rId216" Type="http://schemas.openxmlformats.org/officeDocument/2006/relationships/tags" Target="../tags/tag343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43" Type="http://schemas.openxmlformats.org/officeDocument/2006/relationships/tags" Target="../tags/tag170.xml"/><Relationship Id="rId48" Type="http://schemas.openxmlformats.org/officeDocument/2006/relationships/tags" Target="../tags/tag175.xml"/><Relationship Id="rId64" Type="http://schemas.openxmlformats.org/officeDocument/2006/relationships/tags" Target="../tags/tag191.xml"/><Relationship Id="rId69" Type="http://schemas.openxmlformats.org/officeDocument/2006/relationships/tags" Target="../tags/tag196.xml"/><Relationship Id="rId113" Type="http://schemas.openxmlformats.org/officeDocument/2006/relationships/tags" Target="../tags/tag240.xml"/><Relationship Id="rId118" Type="http://schemas.openxmlformats.org/officeDocument/2006/relationships/tags" Target="../tags/tag245.xml"/><Relationship Id="rId134" Type="http://schemas.openxmlformats.org/officeDocument/2006/relationships/tags" Target="../tags/tag261.xml"/><Relationship Id="rId139" Type="http://schemas.openxmlformats.org/officeDocument/2006/relationships/tags" Target="../tags/tag266.xml"/><Relationship Id="rId80" Type="http://schemas.openxmlformats.org/officeDocument/2006/relationships/tags" Target="../tags/tag207.xml"/><Relationship Id="rId85" Type="http://schemas.openxmlformats.org/officeDocument/2006/relationships/tags" Target="../tags/tag212.xml"/><Relationship Id="rId150" Type="http://schemas.openxmlformats.org/officeDocument/2006/relationships/tags" Target="../tags/tag277.xml"/><Relationship Id="rId155" Type="http://schemas.openxmlformats.org/officeDocument/2006/relationships/tags" Target="../tags/tag282.xml"/><Relationship Id="rId171" Type="http://schemas.openxmlformats.org/officeDocument/2006/relationships/tags" Target="../tags/tag298.xml"/><Relationship Id="rId176" Type="http://schemas.openxmlformats.org/officeDocument/2006/relationships/tags" Target="../tags/tag303.xml"/><Relationship Id="rId192" Type="http://schemas.openxmlformats.org/officeDocument/2006/relationships/tags" Target="../tags/tag319.xml"/><Relationship Id="rId197" Type="http://schemas.openxmlformats.org/officeDocument/2006/relationships/tags" Target="../tags/tag324.xml"/><Relationship Id="rId206" Type="http://schemas.openxmlformats.org/officeDocument/2006/relationships/tags" Target="../tags/tag333.xml"/><Relationship Id="rId227" Type="http://schemas.openxmlformats.org/officeDocument/2006/relationships/tags" Target="../tags/tag354.xml"/><Relationship Id="rId201" Type="http://schemas.openxmlformats.org/officeDocument/2006/relationships/tags" Target="../tags/tag328.xml"/><Relationship Id="rId222" Type="http://schemas.openxmlformats.org/officeDocument/2006/relationships/tags" Target="../tags/tag349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59" Type="http://schemas.openxmlformats.org/officeDocument/2006/relationships/tags" Target="../tags/tag186.xml"/><Relationship Id="rId103" Type="http://schemas.openxmlformats.org/officeDocument/2006/relationships/tags" Target="../tags/tag230.xml"/><Relationship Id="rId108" Type="http://schemas.openxmlformats.org/officeDocument/2006/relationships/tags" Target="../tags/tag235.xml"/><Relationship Id="rId124" Type="http://schemas.openxmlformats.org/officeDocument/2006/relationships/tags" Target="../tags/tag251.xml"/><Relationship Id="rId129" Type="http://schemas.openxmlformats.org/officeDocument/2006/relationships/tags" Target="../tags/tag256.xml"/><Relationship Id="rId54" Type="http://schemas.openxmlformats.org/officeDocument/2006/relationships/tags" Target="../tags/tag181.xml"/><Relationship Id="rId70" Type="http://schemas.openxmlformats.org/officeDocument/2006/relationships/tags" Target="../tags/tag197.xml"/><Relationship Id="rId75" Type="http://schemas.openxmlformats.org/officeDocument/2006/relationships/tags" Target="../tags/tag202.xml"/><Relationship Id="rId91" Type="http://schemas.openxmlformats.org/officeDocument/2006/relationships/tags" Target="../tags/tag218.xml"/><Relationship Id="rId96" Type="http://schemas.openxmlformats.org/officeDocument/2006/relationships/tags" Target="../tags/tag223.xml"/><Relationship Id="rId140" Type="http://schemas.openxmlformats.org/officeDocument/2006/relationships/tags" Target="../tags/tag267.xml"/><Relationship Id="rId145" Type="http://schemas.openxmlformats.org/officeDocument/2006/relationships/tags" Target="../tags/tag272.xml"/><Relationship Id="rId161" Type="http://schemas.openxmlformats.org/officeDocument/2006/relationships/tags" Target="../tags/tag288.xml"/><Relationship Id="rId166" Type="http://schemas.openxmlformats.org/officeDocument/2006/relationships/tags" Target="../tags/tag293.xml"/><Relationship Id="rId182" Type="http://schemas.openxmlformats.org/officeDocument/2006/relationships/tags" Target="../tags/tag309.xml"/><Relationship Id="rId187" Type="http://schemas.openxmlformats.org/officeDocument/2006/relationships/tags" Target="../tags/tag314.xml"/><Relationship Id="rId217" Type="http://schemas.openxmlformats.org/officeDocument/2006/relationships/tags" Target="../tags/tag344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212" Type="http://schemas.openxmlformats.org/officeDocument/2006/relationships/tags" Target="../tags/tag339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49" Type="http://schemas.openxmlformats.org/officeDocument/2006/relationships/tags" Target="../tags/tag176.xml"/><Relationship Id="rId114" Type="http://schemas.openxmlformats.org/officeDocument/2006/relationships/tags" Target="../tags/tag241.xml"/><Relationship Id="rId119" Type="http://schemas.openxmlformats.org/officeDocument/2006/relationships/tags" Target="../tags/tag246.xml"/><Relationship Id="rId44" Type="http://schemas.openxmlformats.org/officeDocument/2006/relationships/tags" Target="../tags/tag171.xml"/><Relationship Id="rId60" Type="http://schemas.openxmlformats.org/officeDocument/2006/relationships/tags" Target="../tags/tag187.xml"/><Relationship Id="rId65" Type="http://schemas.openxmlformats.org/officeDocument/2006/relationships/tags" Target="../tags/tag192.xml"/><Relationship Id="rId81" Type="http://schemas.openxmlformats.org/officeDocument/2006/relationships/tags" Target="../tags/tag208.xml"/><Relationship Id="rId86" Type="http://schemas.openxmlformats.org/officeDocument/2006/relationships/tags" Target="../tags/tag213.xml"/><Relationship Id="rId130" Type="http://schemas.openxmlformats.org/officeDocument/2006/relationships/tags" Target="../tags/tag257.xml"/><Relationship Id="rId135" Type="http://schemas.openxmlformats.org/officeDocument/2006/relationships/tags" Target="../tags/tag262.xml"/><Relationship Id="rId151" Type="http://schemas.openxmlformats.org/officeDocument/2006/relationships/tags" Target="../tags/tag278.xml"/><Relationship Id="rId156" Type="http://schemas.openxmlformats.org/officeDocument/2006/relationships/tags" Target="../tags/tag283.xml"/><Relationship Id="rId177" Type="http://schemas.openxmlformats.org/officeDocument/2006/relationships/tags" Target="../tags/tag304.xml"/><Relationship Id="rId198" Type="http://schemas.openxmlformats.org/officeDocument/2006/relationships/tags" Target="../tags/tag325.xml"/><Relationship Id="rId172" Type="http://schemas.openxmlformats.org/officeDocument/2006/relationships/tags" Target="../tags/tag299.xml"/><Relationship Id="rId193" Type="http://schemas.openxmlformats.org/officeDocument/2006/relationships/tags" Target="../tags/tag320.xml"/><Relationship Id="rId202" Type="http://schemas.openxmlformats.org/officeDocument/2006/relationships/tags" Target="../tags/tag329.xml"/><Relationship Id="rId207" Type="http://schemas.openxmlformats.org/officeDocument/2006/relationships/tags" Target="../tags/tag334.xml"/><Relationship Id="rId223" Type="http://schemas.openxmlformats.org/officeDocument/2006/relationships/tags" Target="../tags/tag350.xml"/><Relationship Id="rId228" Type="http://schemas.openxmlformats.org/officeDocument/2006/relationships/slideLayout" Target="../slideLayouts/slideLayout2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109" Type="http://schemas.openxmlformats.org/officeDocument/2006/relationships/tags" Target="../tags/tag236.xml"/><Relationship Id="rId34" Type="http://schemas.openxmlformats.org/officeDocument/2006/relationships/tags" Target="../tags/tag161.xml"/><Relationship Id="rId50" Type="http://schemas.openxmlformats.org/officeDocument/2006/relationships/tags" Target="../tags/tag177.xml"/><Relationship Id="rId55" Type="http://schemas.openxmlformats.org/officeDocument/2006/relationships/tags" Target="../tags/tag182.xml"/><Relationship Id="rId76" Type="http://schemas.openxmlformats.org/officeDocument/2006/relationships/tags" Target="../tags/tag203.xml"/><Relationship Id="rId97" Type="http://schemas.openxmlformats.org/officeDocument/2006/relationships/tags" Target="../tags/tag224.xml"/><Relationship Id="rId104" Type="http://schemas.openxmlformats.org/officeDocument/2006/relationships/tags" Target="../tags/tag231.xml"/><Relationship Id="rId120" Type="http://schemas.openxmlformats.org/officeDocument/2006/relationships/tags" Target="../tags/tag247.xml"/><Relationship Id="rId125" Type="http://schemas.openxmlformats.org/officeDocument/2006/relationships/tags" Target="../tags/tag252.xml"/><Relationship Id="rId141" Type="http://schemas.openxmlformats.org/officeDocument/2006/relationships/tags" Target="../tags/tag268.xml"/><Relationship Id="rId146" Type="http://schemas.openxmlformats.org/officeDocument/2006/relationships/tags" Target="../tags/tag273.xml"/><Relationship Id="rId167" Type="http://schemas.openxmlformats.org/officeDocument/2006/relationships/tags" Target="../tags/tag294.xml"/><Relationship Id="rId188" Type="http://schemas.openxmlformats.org/officeDocument/2006/relationships/tags" Target="../tags/tag315.xml"/><Relationship Id="rId7" Type="http://schemas.openxmlformats.org/officeDocument/2006/relationships/tags" Target="../tags/tag134.xml"/><Relationship Id="rId71" Type="http://schemas.openxmlformats.org/officeDocument/2006/relationships/tags" Target="../tags/tag198.xml"/><Relationship Id="rId92" Type="http://schemas.openxmlformats.org/officeDocument/2006/relationships/tags" Target="../tags/tag219.xml"/><Relationship Id="rId162" Type="http://schemas.openxmlformats.org/officeDocument/2006/relationships/tags" Target="../tags/tag289.xml"/><Relationship Id="rId183" Type="http://schemas.openxmlformats.org/officeDocument/2006/relationships/tags" Target="../tags/tag310.xml"/><Relationship Id="rId213" Type="http://schemas.openxmlformats.org/officeDocument/2006/relationships/tags" Target="../tags/tag340.xml"/><Relationship Id="rId218" Type="http://schemas.openxmlformats.org/officeDocument/2006/relationships/tags" Target="../tags/tag345.xml"/><Relationship Id="rId2" Type="http://schemas.openxmlformats.org/officeDocument/2006/relationships/tags" Target="../tags/tag129.xml"/><Relationship Id="rId29" Type="http://schemas.openxmlformats.org/officeDocument/2006/relationships/tags" Target="../tags/tag156.xml"/><Relationship Id="rId24" Type="http://schemas.openxmlformats.org/officeDocument/2006/relationships/tags" Target="../tags/tag151.xml"/><Relationship Id="rId40" Type="http://schemas.openxmlformats.org/officeDocument/2006/relationships/tags" Target="../tags/tag167.xml"/><Relationship Id="rId45" Type="http://schemas.openxmlformats.org/officeDocument/2006/relationships/tags" Target="../tags/tag172.xml"/><Relationship Id="rId66" Type="http://schemas.openxmlformats.org/officeDocument/2006/relationships/tags" Target="../tags/tag193.xml"/><Relationship Id="rId87" Type="http://schemas.openxmlformats.org/officeDocument/2006/relationships/tags" Target="../tags/tag214.xml"/><Relationship Id="rId110" Type="http://schemas.openxmlformats.org/officeDocument/2006/relationships/tags" Target="../tags/tag237.xml"/><Relationship Id="rId115" Type="http://schemas.openxmlformats.org/officeDocument/2006/relationships/tags" Target="../tags/tag242.xml"/><Relationship Id="rId131" Type="http://schemas.openxmlformats.org/officeDocument/2006/relationships/tags" Target="../tags/tag258.xml"/><Relationship Id="rId136" Type="http://schemas.openxmlformats.org/officeDocument/2006/relationships/tags" Target="../tags/tag263.xml"/><Relationship Id="rId157" Type="http://schemas.openxmlformats.org/officeDocument/2006/relationships/tags" Target="../tags/tag284.xml"/><Relationship Id="rId178" Type="http://schemas.openxmlformats.org/officeDocument/2006/relationships/tags" Target="../tags/tag305.xml"/><Relationship Id="rId61" Type="http://schemas.openxmlformats.org/officeDocument/2006/relationships/tags" Target="../tags/tag188.xml"/><Relationship Id="rId82" Type="http://schemas.openxmlformats.org/officeDocument/2006/relationships/tags" Target="../tags/tag209.xml"/><Relationship Id="rId152" Type="http://schemas.openxmlformats.org/officeDocument/2006/relationships/tags" Target="../tags/tag279.xml"/><Relationship Id="rId173" Type="http://schemas.openxmlformats.org/officeDocument/2006/relationships/tags" Target="../tags/tag300.xml"/><Relationship Id="rId194" Type="http://schemas.openxmlformats.org/officeDocument/2006/relationships/tags" Target="../tags/tag321.xml"/><Relationship Id="rId199" Type="http://schemas.openxmlformats.org/officeDocument/2006/relationships/tags" Target="../tags/tag326.xml"/><Relationship Id="rId203" Type="http://schemas.openxmlformats.org/officeDocument/2006/relationships/tags" Target="../tags/tag330.xml"/><Relationship Id="rId208" Type="http://schemas.openxmlformats.org/officeDocument/2006/relationships/tags" Target="../tags/tag335.xml"/><Relationship Id="rId229" Type="http://schemas.openxmlformats.org/officeDocument/2006/relationships/notesSlide" Target="../notesSlides/notesSlide2.xml"/><Relationship Id="rId19" Type="http://schemas.openxmlformats.org/officeDocument/2006/relationships/tags" Target="../tags/tag146.xml"/><Relationship Id="rId224" Type="http://schemas.openxmlformats.org/officeDocument/2006/relationships/tags" Target="../tags/tag351.xml"/><Relationship Id="rId14" Type="http://schemas.openxmlformats.org/officeDocument/2006/relationships/tags" Target="../tags/tag141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56" Type="http://schemas.openxmlformats.org/officeDocument/2006/relationships/tags" Target="../tags/tag183.xml"/><Relationship Id="rId77" Type="http://schemas.openxmlformats.org/officeDocument/2006/relationships/tags" Target="../tags/tag204.xml"/><Relationship Id="rId100" Type="http://schemas.openxmlformats.org/officeDocument/2006/relationships/tags" Target="../tags/tag227.xml"/><Relationship Id="rId105" Type="http://schemas.openxmlformats.org/officeDocument/2006/relationships/tags" Target="../tags/tag232.xml"/><Relationship Id="rId126" Type="http://schemas.openxmlformats.org/officeDocument/2006/relationships/tags" Target="../tags/tag253.xml"/><Relationship Id="rId147" Type="http://schemas.openxmlformats.org/officeDocument/2006/relationships/tags" Target="../tags/tag274.xml"/><Relationship Id="rId168" Type="http://schemas.openxmlformats.org/officeDocument/2006/relationships/tags" Target="../tags/tag295.xml"/><Relationship Id="rId8" Type="http://schemas.openxmlformats.org/officeDocument/2006/relationships/tags" Target="../tags/tag135.xml"/><Relationship Id="rId51" Type="http://schemas.openxmlformats.org/officeDocument/2006/relationships/tags" Target="../tags/tag178.xml"/><Relationship Id="rId72" Type="http://schemas.openxmlformats.org/officeDocument/2006/relationships/tags" Target="../tags/tag199.xml"/><Relationship Id="rId93" Type="http://schemas.openxmlformats.org/officeDocument/2006/relationships/tags" Target="../tags/tag220.xml"/><Relationship Id="rId98" Type="http://schemas.openxmlformats.org/officeDocument/2006/relationships/tags" Target="../tags/tag225.xml"/><Relationship Id="rId121" Type="http://schemas.openxmlformats.org/officeDocument/2006/relationships/tags" Target="../tags/tag248.xml"/><Relationship Id="rId142" Type="http://schemas.openxmlformats.org/officeDocument/2006/relationships/tags" Target="../tags/tag269.xml"/><Relationship Id="rId163" Type="http://schemas.openxmlformats.org/officeDocument/2006/relationships/tags" Target="../tags/tag290.xml"/><Relationship Id="rId184" Type="http://schemas.openxmlformats.org/officeDocument/2006/relationships/tags" Target="../tags/tag311.xml"/><Relationship Id="rId189" Type="http://schemas.openxmlformats.org/officeDocument/2006/relationships/tags" Target="../tags/tag316.xml"/><Relationship Id="rId219" Type="http://schemas.openxmlformats.org/officeDocument/2006/relationships/tags" Target="../tags/tag346.xml"/><Relationship Id="rId3" Type="http://schemas.openxmlformats.org/officeDocument/2006/relationships/tags" Target="../tags/tag130.xml"/><Relationship Id="rId214" Type="http://schemas.openxmlformats.org/officeDocument/2006/relationships/tags" Target="../tags/tag341.xml"/><Relationship Id="rId25" Type="http://schemas.openxmlformats.org/officeDocument/2006/relationships/tags" Target="../tags/tag152.xml"/><Relationship Id="rId46" Type="http://schemas.openxmlformats.org/officeDocument/2006/relationships/tags" Target="../tags/tag173.xml"/><Relationship Id="rId67" Type="http://schemas.openxmlformats.org/officeDocument/2006/relationships/tags" Target="../tags/tag194.xml"/><Relationship Id="rId116" Type="http://schemas.openxmlformats.org/officeDocument/2006/relationships/tags" Target="../tags/tag243.xml"/><Relationship Id="rId137" Type="http://schemas.openxmlformats.org/officeDocument/2006/relationships/tags" Target="../tags/tag264.xml"/><Relationship Id="rId158" Type="http://schemas.openxmlformats.org/officeDocument/2006/relationships/tags" Target="../tags/tag285.xml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62" Type="http://schemas.openxmlformats.org/officeDocument/2006/relationships/tags" Target="../tags/tag189.xml"/><Relationship Id="rId83" Type="http://schemas.openxmlformats.org/officeDocument/2006/relationships/tags" Target="../tags/tag210.xml"/><Relationship Id="rId88" Type="http://schemas.openxmlformats.org/officeDocument/2006/relationships/tags" Target="../tags/tag215.xml"/><Relationship Id="rId111" Type="http://schemas.openxmlformats.org/officeDocument/2006/relationships/tags" Target="../tags/tag238.xml"/><Relationship Id="rId132" Type="http://schemas.openxmlformats.org/officeDocument/2006/relationships/tags" Target="../tags/tag259.xml"/><Relationship Id="rId153" Type="http://schemas.openxmlformats.org/officeDocument/2006/relationships/tags" Target="../tags/tag280.xml"/><Relationship Id="rId174" Type="http://schemas.openxmlformats.org/officeDocument/2006/relationships/tags" Target="../tags/tag301.xml"/><Relationship Id="rId179" Type="http://schemas.openxmlformats.org/officeDocument/2006/relationships/tags" Target="../tags/tag306.xml"/><Relationship Id="rId195" Type="http://schemas.openxmlformats.org/officeDocument/2006/relationships/tags" Target="../tags/tag322.xml"/><Relationship Id="rId209" Type="http://schemas.openxmlformats.org/officeDocument/2006/relationships/tags" Target="../tags/tag336.xml"/><Relationship Id="rId190" Type="http://schemas.openxmlformats.org/officeDocument/2006/relationships/tags" Target="../tags/tag317.xml"/><Relationship Id="rId204" Type="http://schemas.openxmlformats.org/officeDocument/2006/relationships/tags" Target="../tags/tag331.xml"/><Relationship Id="rId220" Type="http://schemas.openxmlformats.org/officeDocument/2006/relationships/tags" Target="../tags/tag347.xml"/><Relationship Id="rId225" Type="http://schemas.openxmlformats.org/officeDocument/2006/relationships/tags" Target="../tags/tag352.xml"/><Relationship Id="rId15" Type="http://schemas.openxmlformats.org/officeDocument/2006/relationships/tags" Target="../tags/tag142.xml"/><Relationship Id="rId36" Type="http://schemas.openxmlformats.org/officeDocument/2006/relationships/tags" Target="../tags/tag163.xml"/><Relationship Id="rId57" Type="http://schemas.openxmlformats.org/officeDocument/2006/relationships/tags" Target="../tags/tag184.xml"/><Relationship Id="rId106" Type="http://schemas.openxmlformats.org/officeDocument/2006/relationships/tags" Target="../tags/tag233.xml"/><Relationship Id="rId127" Type="http://schemas.openxmlformats.org/officeDocument/2006/relationships/tags" Target="../tags/tag254.xml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52" Type="http://schemas.openxmlformats.org/officeDocument/2006/relationships/tags" Target="../tags/tag179.xml"/><Relationship Id="rId73" Type="http://schemas.openxmlformats.org/officeDocument/2006/relationships/tags" Target="../tags/tag200.xml"/><Relationship Id="rId78" Type="http://schemas.openxmlformats.org/officeDocument/2006/relationships/tags" Target="../tags/tag205.xml"/><Relationship Id="rId94" Type="http://schemas.openxmlformats.org/officeDocument/2006/relationships/tags" Target="../tags/tag221.xml"/><Relationship Id="rId99" Type="http://schemas.openxmlformats.org/officeDocument/2006/relationships/tags" Target="../tags/tag226.xml"/><Relationship Id="rId101" Type="http://schemas.openxmlformats.org/officeDocument/2006/relationships/tags" Target="../tags/tag228.xml"/><Relationship Id="rId122" Type="http://schemas.openxmlformats.org/officeDocument/2006/relationships/tags" Target="../tags/tag249.xml"/><Relationship Id="rId143" Type="http://schemas.openxmlformats.org/officeDocument/2006/relationships/tags" Target="../tags/tag270.xml"/><Relationship Id="rId148" Type="http://schemas.openxmlformats.org/officeDocument/2006/relationships/tags" Target="../tags/tag275.xml"/><Relationship Id="rId164" Type="http://schemas.openxmlformats.org/officeDocument/2006/relationships/tags" Target="../tags/tag291.xml"/><Relationship Id="rId169" Type="http://schemas.openxmlformats.org/officeDocument/2006/relationships/tags" Target="../tags/tag296.xml"/><Relationship Id="rId185" Type="http://schemas.openxmlformats.org/officeDocument/2006/relationships/tags" Target="../tags/tag312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80" Type="http://schemas.openxmlformats.org/officeDocument/2006/relationships/tags" Target="../tags/tag307.xml"/><Relationship Id="rId210" Type="http://schemas.openxmlformats.org/officeDocument/2006/relationships/tags" Target="../tags/tag337.xml"/><Relationship Id="rId215" Type="http://schemas.openxmlformats.org/officeDocument/2006/relationships/tags" Target="../tags/tag342.xml"/><Relationship Id="rId26" Type="http://schemas.openxmlformats.org/officeDocument/2006/relationships/tags" Target="../tags/tag153.xml"/><Relationship Id="rId47" Type="http://schemas.openxmlformats.org/officeDocument/2006/relationships/tags" Target="../tags/tag174.xml"/><Relationship Id="rId68" Type="http://schemas.openxmlformats.org/officeDocument/2006/relationships/tags" Target="../tags/tag195.xml"/><Relationship Id="rId89" Type="http://schemas.openxmlformats.org/officeDocument/2006/relationships/tags" Target="../tags/tag216.xml"/><Relationship Id="rId112" Type="http://schemas.openxmlformats.org/officeDocument/2006/relationships/tags" Target="../tags/tag239.xml"/><Relationship Id="rId133" Type="http://schemas.openxmlformats.org/officeDocument/2006/relationships/tags" Target="../tags/tag260.xml"/><Relationship Id="rId154" Type="http://schemas.openxmlformats.org/officeDocument/2006/relationships/tags" Target="../tags/tag281.xml"/><Relationship Id="rId175" Type="http://schemas.openxmlformats.org/officeDocument/2006/relationships/tags" Target="../tags/tag302.xml"/><Relationship Id="rId196" Type="http://schemas.openxmlformats.org/officeDocument/2006/relationships/tags" Target="../tags/tag323.xml"/><Relationship Id="rId200" Type="http://schemas.openxmlformats.org/officeDocument/2006/relationships/tags" Target="../tags/tag327.xml"/><Relationship Id="rId16" Type="http://schemas.openxmlformats.org/officeDocument/2006/relationships/tags" Target="../tags/tag143.xml"/><Relationship Id="rId221" Type="http://schemas.openxmlformats.org/officeDocument/2006/relationships/tags" Target="../tags/tag348.xml"/><Relationship Id="rId37" Type="http://schemas.openxmlformats.org/officeDocument/2006/relationships/tags" Target="../tags/tag164.xml"/><Relationship Id="rId58" Type="http://schemas.openxmlformats.org/officeDocument/2006/relationships/tags" Target="../tags/tag185.xml"/><Relationship Id="rId79" Type="http://schemas.openxmlformats.org/officeDocument/2006/relationships/tags" Target="../tags/tag206.xml"/><Relationship Id="rId102" Type="http://schemas.openxmlformats.org/officeDocument/2006/relationships/tags" Target="../tags/tag229.xml"/><Relationship Id="rId123" Type="http://schemas.openxmlformats.org/officeDocument/2006/relationships/tags" Target="../tags/tag250.xml"/><Relationship Id="rId144" Type="http://schemas.openxmlformats.org/officeDocument/2006/relationships/tags" Target="../tags/tag271.xml"/><Relationship Id="rId90" Type="http://schemas.openxmlformats.org/officeDocument/2006/relationships/tags" Target="../tags/tag217.xml"/><Relationship Id="rId165" Type="http://schemas.openxmlformats.org/officeDocument/2006/relationships/tags" Target="../tags/tag292.xml"/><Relationship Id="rId186" Type="http://schemas.openxmlformats.org/officeDocument/2006/relationships/tags" Target="../tags/tag313.xml"/><Relationship Id="rId211" Type="http://schemas.openxmlformats.org/officeDocument/2006/relationships/tags" Target="../tags/tag33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367.xml"/><Relationship Id="rId18" Type="http://schemas.openxmlformats.org/officeDocument/2006/relationships/tags" Target="../tags/tag372.xml"/><Relationship Id="rId26" Type="http://schemas.openxmlformats.org/officeDocument/2006/relationships/tags" Target="../tags/tag380.xml"/><Relationship Id="rId39" Type="http://schemas.openxmlformats.org/officeDocument/2006/relationships/tags" Target="../tags/tag393.xml"/><Relationship Id="rId21" Type="http://schemas.openxmlformats.org/officeDocument/2006/relationships/tags" Target="../tags/tag375.xml"/><Relationship Id="rId34" Type="http://schemas.openxmlformats.org/officeDocument/2006/relationships/tags" Target="../tags/tag388.xml"/><Relationship Id="rId42" Type="http://schemas.openxmlformats.org/officeDocument/2006/relationships/tags" Target="../tags/tag396.xml"/><Relationship Id="rId47" Type="http://schemas.openxmlformats.org/officeDocument/2006/relationships/tags" Target="../tags/tag401.xml"/><Relationship Id="rId50" Type="http://schemas.openxmlformats.org/officeDocument/2006/relationships/tags" Target="../tags/tag404.xml"/><Relationship Id="rId55" Type="http://schemas.openxmlformats.org/officeDocument/2006/relationships/tags" Target="../tags/tag409.xml"/><Relationship Id="rId63" Type="http://schemas.openxmlformats.org/officeDocument/2006/relationships/tags" Target="../tags/tag417.xml"/><Relationship Id="rId68" Type="http://schemas.openxmlformats.org/officeDocument/2006/relationships/tags" Target="../tags/tag422.xml"/><Relationship Id="rId7" Type="http://schemas.openxmlformats.org/officeDocument/2006/relationships/tags" Target="../tags/tag361.xml"/><Relationship Id="rId71" Type="http://schemas.openxmlformats.org/officeDocument/2006/relationships/tags" Target="../tags/tag425.xml"/><Relationship Id="rId2" Type="http://schemas.openxmlformats.org/officeDocument/2006/relationships/tags" Target="../tags/tag356.xml"/><Relationship Id="rId16" Type="http://schemas.openxmlformats.org/officeDocument/2006/relationships/tags" Target="../tags/tag370.xml"/><Relationship Id="rId29" Type="http://schemas.openxmlformats.org/officeDocument/2006/relationships/tags" Target="../tags/tag383.xml"/><Relationship Id="rId11" Type="http://schemas.openxmlformats.org/officeDocument/2006/relationships/tags" Target="../tags/tag365.xml"/><Relationship Id="rId24" Type="http://schemas.openxmlformats.org/officeDocument/2006/relationships/tags" Target="../tags/tag378.xml"/><Relationship Id="rId32" Type="http://schemas.openxmlformats.org/officeDocument/2006/relationships/tags" Target="../tags/tag386.xml"/><Relationship Id="rId37" Type="http://schemas.openxmlformats.org/officeDocument/2006/relationships/tags" Target="../tags/tag391.xml"/><Relationship Id="rId40" Type="http://schemas.openxmlformats.org/officeDocument/2006/relationships/tags" Target="../tags/tag394.xml"/><Relationship Id="rId45" Type="http://schemas.openxmlformats.org/officeDocument/2006/relationships/tags" Target="../tags/tag399.xml"/><Relationship Id="rId53" Type="http://schemas.openxmlformats.org/officeDocument/2006/relationships/tags" Target="../tags/tag407.xml"/><Relationship Id="rId58" Type="http://schemas.openxmlformats.org/officeDocument/2006/relationships/tags" Target="../tags/tag412.xml"/><Relationship Id="rId66" Type="http://schemas.openxmlformats.org/officeDocument/2006/relationships/tags" Target="../tags/tag420.xml"/><Relationship Id="rId74" Type="http://schemas.openxmlformats.org/officeDocument/2006/relationships/tags" Target="../tags/tag428.xml"/><Relationship Id="rId5" Type="http://schemas.openxmlformats.org/officeDocument/2006/relationships/tags" Target="../tags/tag359.xml"/><Relationship Id="rId15" Type="http://schemas.openxmlformats.org/officeDocument/2006/relationships/tags" Target="../tags/tag369.xml"/><Relationship Id="rId23" Type="http://schemas.openxmlformats.org/officeDocument/2006/relationships/tags" Target="../tags/tag377.xml"/><Relationship Id="rId28" Type="http://schemas.openxmlformats.org/officeDocument/2006/relationships/tags" Target="../tags/tag382.xml"/><Relationship Id="rId36" Type="http://schemas.openxmlformats.org/officeDocument/2006/relationships/tags" Target="../tags/tag390.xml"/><Relationship Id="rId49" Type="http://schemas.openxmlformats.org/officeDocument/2006/relationships/tags" Target="../tags/tag403.xml"/><Relationship Id="rId57" Type="http://schemas.openxmlformats.org/officeDocument/2006/relationships/tags" Target="../tags/tag411.xml"/><Relationship Id="rId61" Type="http://schemas.openxmlformats.org/officeDocument/2006/relationships/tags" Target="../tags/tag415.xml"/><Relationship Id="rId10" Type="http://schemas.openxmlformats.org/officeDocument/2006/relationships/tags" Target="../tags/tag364.xml"/><Relationship Id="rId19" Type="http://schemas.openxmlformats.org/officeDocument/2006/relationships/tags" Target="../tags/tag373.xml"/><Relationship Id="rId31" Type="http://schemas.openxmlformats.org/officeDocument/2006/relationships/tags" Target="../tags/tag385.xml"/><Relationship Id="rId44" Type="http://schemas.openxmlformats.org/officeDocument/2006/relationships/tags" Target="../tags/tag398.xml"/><Relationship Id="rId52" Type="http://schemas.openxmlformats.org/officeDocument/2006/relationships/tags" Target="../tags/tag406.xml"/><Relationship Id="rId60" Type="http://schemas.openxmlformats.org/officeDocument/2006/relationships/tags" Target="../tags/tag414.xml"/><Relationship Id="rId65" Type="http://schemas.openxmlformats.org/officeDocument/2006/relationships/tags" Target="../tags/tag419.xml"/><Relationship Id="rId73" Type="http://schemas.openxmlformats.org/officeDocument/2006/relationships/tags" Target="../tags/tag427.xml"/><Relationship Id="rId4" Type="http://schemas.openxmlformats.org/officeDocument/2006/relationships/tags" Target="../tags/tag358.xml"/><Relationship Id="rId9" Type="http://schemas.openxmlformats.org/officeDocument/2006/relationships/tags" Target="../tags/tag363.xml"/><Relationship Id="rId14" Type="http://schemas.openxmlformats.org/officeDocument/2006/relationships/tags" Target="../tags/tag368.xml"/><Relationship Id="rId22" Type="http://schemas.openxmlformats.org/officeDocument/2006/relationships/tags" Target="../tags/tag376.xml"/><Relationship Id="rId27" Type="http://schemas.openxmlformats.org/officeDocument/2006/relationships/tags" Target="../tags/tag381.xml"/><Relationship Id="rId30" Type="http://schemas.openxmlformats.org/officeDocument/2006/relationships/tags" Target="../tags/tag384.xml"/><Relationship Id="rId35" Type="http://schemas.openxmlformats.org/officeDocument/2006/relationships/tags" Target="../tags/tag389.xml"/><Relationship Id="rId43" Type="http://schemas.openxmlformats.org/officeDocument/2006/relationships/tags" Target="../tags/tag397.xml"/><Relationship Id="rId48" Type="http://schemas.openxmlformats.org/officeDocument/2006/relationships/tags" Target="../tags/tag402.xml"/><Relationship Id="rId56" Type="http://schemas.openxmlformats.org/officeDocument/2006/relationships/tags" Target="../tags/tag410.xml"/><Relationship Id="rId64" Type="http://schemas.openxmlformats.org/officeDocument/2006/relationships/tags" Target="../tags/tag418.xml"/><Relationship Id="rId69" Type="http://schemas.openxmlformats.org/officeDocument/2006/relationships/tags" Target="../tags/tag423.xml"/><Relationship Id="rId8" Type="http://schemas.openxmlformats.org/officeDocument/2006/relationships/tags" Target="../tags/tag362.xml"/><Relationship Id="rId51" Type="http://schemas.openxmlformats.org/officeDocument/2006/relationships/tags" Target="../tags/tag405.xml"/><Relationship Id="rId72" Type="http://schemas.openxmlformats.org/officeDocument/2006/relationships/tags" Target="../tags/tag426.xml"/><Relationship Id="rId3" Type="http://schemas.openxmlformats.org/officeDocument/2006/relationships/tags" Target="../tags/tag357.xml"/><Relationship Id="rId12" Type="http://schemas.openxmlformats.org/officeDocument/2006/relationships/tags" Target="../tags/tag366.xml"/><Relationship Id="rId17" Type="http://schemas.openxmlformats.org/officeDocument/2006/relationships/tags" Target="../tags/tag371.xml"/><Relationship Id="rId25" Type="http://schemas.openxmlformats.org/officeDocument/2006/relationships/tags" Target="../tags/tag379.xml"/><Relationship Id="rId33" Type="http://schemas.openxmlformats.org/officeDocument/2006/relationships/tags" Target="../tags/tag387.xml"/><Relationship Id="rId38" Type="http://schemas.openxmlformats.org/officeDocument/2006/relationships/tags" Target="../tags/tag392.xml"/><Relationship Id="rId46" Type="http://schemas.openxmlformats.org/officeDocument/2006/relationships/tags" Target="../tags/tag400.xml"/><Relationship Id="rId59" Type="http://schemas.openxmlformats.org/officeDocument/2006/relationships/tags" Target="../tags/tag413.xml"/><Relationship Id="rId67" Type="http://schemas.openxmlformats.org/officeDocument/2006/relationships/tags" Target="../tags/tag421.xml"/><Relationship Id="rId20" Type="http://schemas.openxmlformats.org/officeDocument/2006/relationships/tags" Target="../tags/tag374.xml"/><Relationship Id="rId41" Type="http://schemas.openxmlformats.org/officeDocument/2006/relationships/tags" Target="../tags/tag395.xml"/><Relationship Id="rId54" Type="http://schemas.openxmlformats.org/officeDocument/2006/relationships/tags" Target="../tags/tag408.xml"/><Relationship Id="rId62" Type="http://schemas.openxmlformats.org/officeDocument/2006/relationships/tags" Target="../tags/tag416.xml"/><Relationship Id="rId70" Type="http://schemas.openxmlformats.org/officeDocument/2006/relationships/tags" Target="../tags/tag424.xml"/><Relationship Id="rId75" Type="http://schemas.openxmlformats.org/officeDocument/2006/relationships/slideLayout" Target="../slideLayouts/slideLayout2.xml"/><Relationship Id="rId1" Type="http://schemas.openxmlformats.org/officeDocument/2006/relationships/tags" Target="../tags/tag355.xml"/><Relationship Id="rId6" Type="http://schemas.openxmlformats.org/officeDocument/2006/relationships/tags" Target="../tags/tag36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441.xml"/><Relationship Id="rId18" Type="http://schemas.openxmlformats.org/officeDocument/2006/relationships/tags" Target="../tags/tag446.xml"/><Relationship Id="rId26" Type="http://schemas.openxmlformats.org/officeDocument/2006/relationships/tags" Target="../tags/tag454.xml"/><Relationship Id="rId39" Type="http://schemas.openxmlformats.org/officeDocument/2006/relationships/tags" Target="../tags/tag467.xml"/><Relationship Id="rId21" Type="http://schemas.openxmlformats.org/officeDocument/2006/relationships/tags" Target="../tags/tag449.xml"/><Relationship Id="rId34" Type="http://schemas.openxmlformats.org/officeDocument/2006/relationships/tags" Target="../tags/tag462.xml"/><Relationship Id="rId42" Type="http://schemas.openxmlformats.org/officeDocument/2006/relationships/tags" Target="../tags/tag470.xml"/><Relationship Id="rId47" Type="http://schemas.openxmlformats.org/officeDocument/2006/relationships/tags" Target="../tags/tag475.xml"/><Relationship Id="rId50" Type="http://schemas.openxmlformats.org/officeDocument/2006/relationships/tags" Target="../tags/tag478.xml"/><Relationship Id="rId55" Type="http://schemas.openxmlformats.org/officeDocument/2006/relationships/tags" Target="../tags/tag483.xml"/><Relationship Id="rId63" Type="http://schemas.openxmlformats.org/officeDocument/2006/relationships/tags" Target="../tags/tag491.xml"/><Relationship Id="rId68" Type="http://schemas.openxmlformats.org/officeDocument/2006/relationships/tags" Target="../tags/tag496.xml"/><Relationship Id="rId76" Type="http://schemas.openxmlformats.org/officeDocument/2006/relationships/tags" Target="../tags/tag504.xml"/><Relationship Id="rId7" Type="http://schemas.openxmlformats.org/officeDocument/2006/relationships/tags" Target="../tags/tag435.xml"/><Relationship Id="rId71" Type="http://schemas.openxmlformats.org/officeDocument/2006/relationships/tags" Target="../tags/tag499.xml"/><Relationship Id="rId2" Type="http://schemas.openxmlformats.org/officeDocument/2006/relationships/tags" Target="../tags/tag430.xml"/><Relationship Id="rId16" Type="http://schemas.openxmlformats.org/officeDocument/2006/relationships/tags" Target="../tags/tag444.xml"/><Relationship Id="rId29" Type="http://schemas.openxmlformats.org/officeDocument/2006/relationships/tags" Target="../tags/tag457.xml"/><Relationship Id="rId11" Type="http://schemas.openxmlformats.org/officeDocument/2006/relationships/tags" Target="../tags/tag439.xml"/><Relationship Id="rId24" Type="http://schemas.openxmlformats.org/officeDocument/2006/relationships/tags" Target="../tags/tag452.xml"/><Relationship Id="rId32" Type="http://schemas.openxmlformats.org/officeDocument/2006/relationships/tags" Target="../tags/tag460.xml"/><Relationship Id="rId37" Type="http://schemas.openxmlformats.org/officeDocument/2006/relationships/tags" Target="../tags/tag465.xml"/><Relationship Id="rId40" Type="http://schemas.openxmlformats.org/officeDocument/2006/relationships/tags" Target="../tags/tag468.xml"/><Relationship Id="rId45" Type="http://schemas.openxmlformats.org/officeDocument/2006/relationships/tags" Target="../tags/tag473.xml"/><Relationship Id="rId53" Type="http://schemas.openxmlformats.org/officeDocument/2006/relationships/tags" Target="../tags/tag481.xml"/><Relationship Id="rId58" Type="http://schemas.openxmlformats.org/officeDocument/2006/relationships/tags" Target="../tags/tag486.xml"/><Relationship Id="rId66" Type="http://schemas.openxmlformats.org/officeDocument/2006/relationships/tags" Target="../tags/tag494.xml"/><Relationship Id="rId74" Type="http://schemas.openxmlformats.org/officeDocument/2006/relationships/tags" Target="../tags/tag502.xml"/><Relationship Id="rId5" Type="http://schemas.openxmlformats.org/officeDocument/2006/relationships/tags" Target="../tags/tag433.xml"/><Relationship Id="rId15" Type="http://schemas.openxmlformats.org/officeDocument/2006/relationships/tags" Target="../tags/tag443.xml"/><Relationship Id="rId23" Type="http://schemas.openxmlformats.org/officeDocument/2006/relationships/tags" Target="../tags/tag451.xml"/><Relationship Id="rId28" Type="http://schemas.openxmlformats.org/officeDocument/2006/relationships/tags" Target="../tags/tag456.xml"/><Relationship Id="rId36" Type="http://schemas.openxmlformats.org/officeDocument/2006/relationships/tags" Target="../tags/tag464.xml"/><Relationship Id="rId49" Type="http://schemas.openxmlformats.org/officeDocument/2006/relationships/tags" Target="../tags/tag477.xml"/><Relationship Id="rId57" Type="http://schemas.openxmlformats.org/officeDocument/2006/relationships/tags" Target="../tags/tag485.xml"/><Relationship Id="rId61" Type="http://schemas.openxmlformats.org/officeDocument/2006/relationships/tags" Target="../tags/tag489.xml"/><Relationship Id="rId10" Type="http://schemas.openxmlformats.org/officeDocument/2006/relationships/tags" Target="../tags/tag438.xml"/><Relationship Id="rId19" Type="http://schemas.openxmlformats.org/officeDocument/2006/relationships/tags" Target="../tags/tag447.xml"/><Relationship Id="rId31" Type="http://schemas.openxmlformats.org/officeDocument/2006/relationships/tags" Target="../tags/tag459.xml"/><Relationship Id="rId44" Type="http://schemas.openxmlformats.org/officeDocument/2006/relationships/tags" Target="../tags/tag472.xml"/><Relationship Id="rId52" Type="http://schemas.openxmlformats.org/officeDocument/2006/relationships/tags" Target="../tags/tag480.xml"/><Relationship Id="rId60" Type="http://schemas.openxmlformats.org/officeDocument/2006/relationships/tags" Target="../tags/tag488.xml"/><Relationship Id="rId65" Type="http://schemas.openxmlformats.org/officeDocument/2006/relationships/tags" Target="../tags/tag493.xml"/><Relationship Id="rId73" Type="http://schemas.openxmlformats.org/officeDocument/2006/relationships/tags" Target="../tags/tag501.xml"/><Relationship Id="rId78" Type="http://schemas.openxmlformats.org/officeDocument/2006/relationships/notesSlide" Target="../notesSlides/notesSlide3.xml"/><Relationship Id="rId4" Type="http://schemas.openxmlformats.org/officeDocument/2006/relationships/tags" Target="../tags/tag432.xml"/><Relationship Id="rId9" Type="http://schemas.openxmlformats.org/officeDocument/2006/relationships/tags" Target="../tags/tag437.xml"/><Relationship Id="rId14" Type="http://schemas.openxmlformats.org/officeDocument/2006/relationships/tags" Target="../tags/tag442.xml"/><Relationship Id="rId22" Type="http://schemas.openxmlformats.org/officeDocument/2006/relationships/tags" Target="../tags/tag450.xml"/><Relationship Id="rId27" Type="http://schemas.openxmlformats.org/officeDocument/2006/relationships/tags" Target="../tags/tag455.xml"/><Relationship Id="rId30" Type="http://schemas.openxmlformats.org/officeDocument/2006/relationships/tags" Target="../tags/tag458.xml"/><Relationship Id="rId35" Type="http://schemas.openxmlformats.org/officeDocument/2006/relationships/tags" Target="../tags/tag463.xml"/><Relationship Id="rId43" Type="http://schemas.openxmlformats.org/officeDocument/2006/relationships/tags" Target="../tags/tag471.xml"/><Relationship Id="rId48" Type="http://schemas.openxmlformats.org/officeDocument/2006/relationships/tags" Target="../tags/tag476.xml"/><Relationship Id="rId56" Type="http://schemas.openxmlformats.org/officeDocument/2006/relationships/tags" Target="../tags/tag484.xml"/><Relationship Id="rId64" Type="http://schemas.openxmlformats.org/officeDocument/2006/relationships/tags" Target="../tags/tag492.xml"/><Relationship Id="rId69" Type="http://schemas.openxmlformats.org/officeDocument/2006/relationships/tags" Target="../tags/tag497.xml"/><Relationship Id="rId77" Type="http://schemas.openxmlformats.org/officeDocument/2006/relationships/slideLayout" Target="../slideLayouts/slideLayout2.xml"/><Relationship Id="rId8" Type="http://schemas.openxmlformats.org/officeDocument/2006/relationships/tags" Target="../tags/tag436.xml"/><Relationship Id="rId51" Type="http://schemas.openxmlformats.org/officeDocument/2006/relationships/tags" Target="../tags/tag479.xml"/><Relationship Id="rId72" Type="http://schemas.openxmlformats.org/officeDocument/2006/relationships/tags" Target="../tags/tag500.xml"/><Relationship Id="rId3" Type="http://schemas.openxmlformats.org/officeDocument/2006/relationships/tags" Target="../tags/tag431.xml"/><Relationship Id="rId12" Type="http://schemas.openxmlformats.org/officeDocument/2006/relationships/tags" Target="../tags/tag440.xml"/><Relationship Id="rId17" Type="http://schemas.openxmlformats.org/officeDocument/2006/relationships/tags" Target="../tags/tag445.xml"/><Relationship Id="rId25" Type="http://schemas.openxmlformats.org/officeDocument/2006/relationships/tags" Target="../tags/tag453.xml"/><Relationship Id="rId33" Type="http://schemas.openxmlformats.org/officeDocument/2006/relationships/tags" Target="../tags/tag461.xml"/><Relationship Id="rId38" Type="http://schemas.openxmlformats.org/officeDocument/2006/relationships/tags" Target="../tags/tag466.xml"/><Relationship Id="rId46" Type="http://schemas.openxmlformats.org/officeDocument/2006/relationships/tags" Target="../tags/tag474.xml"/><Relationship Id="rId59" Type="http://schemas.openxmlformats.org/officeDocument/2006/relationships/tags" Target="../tags/tag487.xml"/><Relationship Id="rId67" Type="http://schemas.openxmlformats.org/officeDocument/2006/relationships/tags" Target="../tags/tag495.xml"/><Relationship Id="rId20" Type="http://schemas.openxmlformats.org/officeDocument/2006/relationships/tags" Target="../tags/tag448.xml"/><Relationship Id="rId41" Type="http://schemas.openxmlformats.org/officeDocument/2006/relationships/tags" Target="../tags/tag469.xml"/><Relationship Id="rId54" Type="http://schemas.openxmlformats.org/officeDocument/2006/relationships/tags" Target="../tags/tag482.xml"/><Relationship Id="rId62" Type="http://schemas.openxmlformats.org/officeDocument/2006/relationships/tags" Target="../tags/tag490.xml"/><Relationship Id="rId70" Type="http://schemas.openxmlformats.org/officeDocument/2006/relationships/tags" Target="../tags/tag498.xml"/><Relationship Id="rId75" Type="http://schemas.openxmlformats.org/officeDocument/2006/relationships/tags" Target="../tags/tag503.xml"/><Relationship Id="rId1" Type="http://schemas.openxmlformats.org/officeDocument/2006/relationships/tags" Target="../tags/tag429.xml"/><Relationship Id="rId6" Type="http://schemas.openxmlformats.org/officeDocument/2006/relationships/tags" Target="../tags/tag4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b1001</a:t>
            </a:r>
            <a:br>
              <a:rPr lang="en-US" dirty="0" smtClean="0"/>
            </a:br>
            <a:r>
              <a:rPr lang="en-US" dirty="0" smtClean="0"/>
              <a:t>Single Cycle CPU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I-Type Example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15407" y="1600200"/>
            <a:ext cx="4947393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Register 7 = Register 2 + 15;</a:t>
            </a:r>
            <a:endParaRPr lang="en-US" dirty="0"/>
          </a:p>
        </p:txBody>
      </p:sp>
      <p:grpSp>
        <p:nvGrpSpPr>
          <p:cNvPr id="261124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67618" y="2209800"/>
            <a:ext cx="6515100" cy="688975"/>
            <a:chOff x="834" y="2078"/>
            <a:chExt cx="4104" cy="434"/>
          </a:xfrm>
        </p:grpSpPr>
        <p:grpSp>
          <p:nvGrpSpPr>
            <p:cNvPr id="26112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61126" name="Rectangle 6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7" name="Line 7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8" name="Line 8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9" name="Line 9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0" name="Line 10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1" name="Line 11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2" name="Line 12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3" name="Line 13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4" name="Line 14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5" name="Line 15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6" name="Line 16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7" name="Line 17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8" name="Line 18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9" name="Line 19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0" name="Line 20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1" name="Line 21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2" name="Line 22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3" name="Line 23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4" name="Line 24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5" name="Line 25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6" name="Line 26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7" name="Line 27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8" name="Line 28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9" name="Line 29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0" name="Line 30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1" name="Line 31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2" name="Line 32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3" name="Line 33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4" name="Line 34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5" name="Line 35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6" name="Line 36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7" name="Line 37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8" name="Line 38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9" name="Line 39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1160" name="Line 40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1" name="Line 41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2" name="Line 42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3" name="Text Box 43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261164" name="Text Box 44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261165" name="Text Box 45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261166" name="Text Box 46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261167" name="Text Box 47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261168" name="Text Box 48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261169" name="Text Box 49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261170" name="Text Box 50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261171" name="Text Box 51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261172" name="Text Box 52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261173" name="Text Box 53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61174" name="Text Box 54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61175" name="Text Box 55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61176" name="Text Box 56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61177" name="Text Box 57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61178" name="Text Box 58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61179" name="Text Box 59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1180" name="Text Box 60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61181" name="Text Box 61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61182" name="Text Box 62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61183" name="Text Box 63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261184" name="Text Box 64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261185" name="Text Box 65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261186" name="Text Box 66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261187" name="Text Box 67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261188" name="Text Box 68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261189" name="Text Box 69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261190" name="Text Box 70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261191" name="Text Box 71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261192" name="Text Box 72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261193" name="Text Box 73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261194" name="Text Box 74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261195" name="Text Box 75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261196" name="Text Box 76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261197" name="Text Box 77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261198" name="Text Box 78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  <p:sp>
        <p:nvSpPr>
          <p:cNvPr id="261199" name="Text Box 7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6550" y="2528887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grpSp>
        <p:nvGrpSpPr>
          <p:cNvPr id="80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67618" y="3733800"/>
            <a:ext cx="6515100" cy="688975"/>
            <a:chOff x="834" y="2078"/>
            <a:chExt cx="4104" cy="434"/>
          </a:xfrm>
        </p:grpSpPr>
        <p:grpSp>
          <p:nvGrpSpPr>
            <p:cNvPr id="81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21" name="Rectangle 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7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8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9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0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1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2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3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4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5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6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8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9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0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1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22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23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24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25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2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27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28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29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30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31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32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33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34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35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36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37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38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39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" name="Line 4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4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4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Text Box 4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86" name="Text Box 4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87" name="Text Box 4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88" name="Text Box 4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89" name="Text Box 4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90" name="Text Box 48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91" name="Text Box 4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92" name="Text Box 50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93" name="Text Box 5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95" name="Text Box 5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96" name="Text Box 5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97" name="Text Box 55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98" name="Text Box 5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99" name="Text Box 57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100" name="Text Box 58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101" name="Text Box 59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102" name="Text Box 60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104" name="Text Box 62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105" name="Text Box 63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106" name="Text Box 6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107" name="Text Box 65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108" name="Text Box 66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109" name="Text Box 67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110" name="Text Box 68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111" name="Text Box 69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112" name="Text Box 70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113" name="Text Box 7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114" name="Text Box 7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115" name="Text Box 73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116" name="Text Box 74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117" name="Text Box 7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>
                  <a:latin typeface="Times New Roman" charset="0"/>
                </a:rPr>
                <a:t>a</a:t>
              </a:r>
              <a:r>
                <a:rPr lang="en-US" dirty="0" err="1" smtClean="0">
                  <a:latin typeface="Times New Roman" charset="0"/>
                </a:rPr>
                <a:t>ddi</a:t>
              </a:r>
              <a:r>
                <a:rPr lang="en-US" dirty="0" smtClean="0">
                  <a:latin typeface="Times New Roman" charset="0"/>
                </a:rPr>
                <a:t> = 8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18" name="Text Box 76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2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19" name="Text Box 77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7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20" name="Text Box 78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15</a:t>
              </a:r>
              <a:endParaRPr lang="en-US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0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I-Type Example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15407" y="1600200"/>
            <a:ext cx="4947393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Register 7 = Register 2 + 15;</a:t>
            </a:r>
            <a:endParaRPr lang="en-US" dirty="0"/>
          </a:p>
        </p:txBody>
      </p:sp>
      <p:grpSp>
        <p:nvGrpSpPr>
          <p:cNvPr id="261124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67618" y="2209800"/>
            <a:ext cx="6515100" cy="688975"/>
            <a:chOff x="834" y="2078"/>
            <a:chExt cx="4104" cy="434"/>
          </a:xfrm>
        </p:grpSpPr>
        <p:grpSp>
          <p:nvGrpSpPr>
            <p:cNvPr id="26112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61126" name="Rectangle 6"/>
              <p:cNvSpPr>
                <a:spLocks noChangeArrowheads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7" name="Line 7"/>
              <p:cNvSpPr>
                <a:spLocks noChangeShapeType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8" name="Line 8"/>
              <p:cNvSpPr>
                <a:spLocks noChangeShapeType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9" name="Line 9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0" name="Line 10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1" name="Line 11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2" name="Line 12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3" name="Line 13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4" name="Line 14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5" name="Line 15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6" name="Line 16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7" name="Line 17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8" name="Line 18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9" name="Line 19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0" name="Line 20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1" name="Line 21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2" name="Line 22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3" name="Line 23"/>
              <p:cNvSpPr>
                <a:spLocks noChangeShapeType="1"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4" name="Line 24"/>
              <p:cNvSpPr>
                <a:spLocks noChangeShapeType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5" name="Line 25"/>
              <p:cNvSpPr>
                <a:spLocks noChangeShapeType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6" name="Line 26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7" name="Line 27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8" name="Line 28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9" name="Line 29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0" name="Line 30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1" name="Line 31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2" name="Line 32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3" name="Line 33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4" name="Line 34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5" name="Line 35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6" name="Line 36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7" name="Line 37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8" name="Line 38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9" name="Line 39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1160" name="Line 40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1" name="Line 41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2" name="Line 42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3" name="Text Box 43"/>
            <p:cNvSpPr txBox="1"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261164" name="Text Box 44"/>
            <p:cNvSpPr txBox="1"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261165" name="Text Box 45"/>
            <p:cNvSpPr txBox="1"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261166" name="Text Box 46"/>
            <p:cNvSpPr txBox="1"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261167" name="Text Box 47"/>
            <p:cNvSpPr txBox="1"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261168" name="Text Box 48"/>
            <p:cNvSpPr txBox="1"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261169" name="Text Box 49"/>
            <p:cNvSpPr txBox="1"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261170" name="Text Box 50"/>
            <p:cNvSpPr txBox="1"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261171" name="Text Box 51"/>
            <p:cNvSpPr txBox="1"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261172" name="Text Box 52"/>
            <p:cNvSpPr txBox="1"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261173" name="Text Box 53"/>
            <p:cNvSpPr txBox="1"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61174" name="Text Box 54"/>
            <p:cNvSpPr txBox="1"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61175" name="Text Box 55"/>
            <p:cNvSpPr txBox="1"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61176" name="Text Box 56"/>
            <p:cNvSpPr txBox="1"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61177" name="Text Box 57"/>
            <p:cNvSpPr txBox="1"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61178" name="Text Box 58"/>
            <p:cNvSpPr txBox="1"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61179" name="Text Box 59"/>
            <p:cNvSpPr txBox="1"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1180" name="Text Box 60"/>
            <p:cNvSpPr txBox="1"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61181" name="Text Box 61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61182" name="Text Box 62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61183" name="Text Box 63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261184" name="Text Box 64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261185" name="Text Box 65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261186" name="Text Box 66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261187" name="Text Box 67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261188" name="Text Box 68"/>
            <p:cNvSpPr txBox="1"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261189" name="Text Box 69"/>
            <p:cNvSpPr txBox="1"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261190" name="Text Box 70"/>
            <p:cNvSpPr txBox="1"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261191" name="Text Box 71"/>
            <p:cNvSpPr txBox="1"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261192" name="Text Box 72"/>
            <p:cNvSpPr txBox="1"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261193" name="Text Box 73"/>
            <p:cNvSpPr txBox="1"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261194" name="Text Box 74"/>
            <p:cNvSpPr txBox="1"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261195" name="Text Box 75"/>
            <p:cNvSpPr txBox="1"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261196" name="Text Box 76"/>
            <p:cNvSpPr txBox="1"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261197" name="Text Box 77"/>
            <p:cNvSpPr txBox="1"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261198" name="Text Box 78"/>
            <p:cNvSpPr txBox="1"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  <p:sp>
        <p:nvSpPr>
          <p:cNvPr id="261199" name="Text Box 7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6550" y="2528887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grpSp>
        <p:nvGrpSpPr>
          <p:cNvPr id="80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67618" y="3733800"/>
            <a:ext cx="6515100" cy="688975"/>
            <a:chOff x="834" y="2078"/>
            <a:chExt cx="4104" cy="434"/>
          </a:xfrm>
        </p:grpSpPr>
        <p:grpSp>
          <p:nvGrpSpPr>
            <p:cNvPr id="81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21" name="Rectangle 6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7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8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9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0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1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2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3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4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5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6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7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8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9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0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1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22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23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24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25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26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27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28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29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30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31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32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33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34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35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36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37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38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39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" name="Line 4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41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42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Text Box 43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86" name="Text Box 44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87" name="Text Box 45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88" name="Text Box 46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89" name="Text Box 47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90" name="Text Box 48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91" name="Text Box 49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92" name="Text Box 50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93" name="Text Box 51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95" name="Text Box 53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96" name="Text Box 54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97" name="Text Box 55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98" name="Text Box 56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99" name="Text Box 57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100" name="Text Box 58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101" name="Text Box 59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102" name="Text Box 60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104" name="Text Box 62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105" name="Text Box 63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106" name="Text Box 64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107" name="Text Box 65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108" name="Text Box 66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109" name="Text Box 67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110" name="Text Box 68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111" name="Text Box 69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112" name="Text Box 70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113" name="Text Box 71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114" name="Text Box 72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115" name="Text Box 73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116" name="Text Box 74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117" name="Text Box 75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>
                  <a:latin typeface="Times New Roman" charset="0"/>
                </a:rPr>
                <a:t>a</a:t>
              </a:r>
              <a:r>
                <a:rPr lang="en-US" dirty="0" err="1" smtClean="0">
                  <a:latin typeface="Times New Roman" charset="0"/>
                </a:rPr>
                <a:t>ddi</a:t>
              </a:r>
              <a:r>
                <a:rPr lang="en-US" dirty="0" smtClean="0">
                  <a:latin typeface="Times New Roman" charset="0"/>
                </a:rPr>
                <a:t> = 8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18" name="Text Box 76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2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19" name="Text Box 77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7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20" name="Text Box 78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15</a:t>
              </a:r>
              <a:endParaRPr lang="en-US" dirty="0">
                <a:latin typeface="Times New Roman" charset="0"/>
              </a:endParaRPr>
            </a:p>
          </p:txBody>
        </p:sp>
      </p:grpSp>
      <p:grpSp>
        <p:nvGrpSpPr>
          <p:cNvPr id="155" name="Group 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667618" y="5257800"/>
            <a:ext cx="6515100" cy="688975"/>
            <a:chOff x="834" y="2078"/>
            <a:chExt cx="4104" cy="434"/>
          </a:xfrm>
        </p:grpSpPr>
        <p:grpSp>
          <p:nvGrpSpPr>
            <p:cNvPr id="156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96" name="Rectangle 6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8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9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0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1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3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4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5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6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7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8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9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20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21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22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3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24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25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26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27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28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29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30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31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32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33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34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35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3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37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38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39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Line 4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4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Text Box 4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61" name="Text Box 4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62" name="Text Box 4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63" name="Text Box 4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64" name="Text Box 4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 dirty="0">
                  <a:latin typeface="Times New Roman" charset="0"/>
                </a:rPr>
                <a:t>27</a:t>
              </a:r>
            </a:p>
          </p:txBody>
        </p:sp>
        <p:sp>
          <p:nvSpPr>
            <p:cNvPr id="165" name="Text Box 4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66" name="Text Box 4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7" name="Text Box 50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68" name="Text Box 5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69" name="Text Box 5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70" name="Text Box 5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171" name="Text Box 5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172" name="Text Box 5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173" name="Text Box 5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174" name="Text Box 5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175" name="Text Box 5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176" name="Text Box 59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177" name="Text Box 6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178" name="Text Box 61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179" name="Text Box 62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180" name="Text Box 63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181" name="Text Box 64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182" name="Text Box 65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183" name="Text Box 66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184" name="Text Box 67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185" name="Text Box 68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186" name="Text Box 69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187" name="Text Box 70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188" name="Text Box 71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189" name="Text Box 72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190" name="Text Box 73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191" name="Text Box 74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192" name="Text Box 75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001000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93" name="Text Box 76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00010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94" name="Text Box 7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00111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95" name="Text Box 7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0000 0000 0000 1111</a:t>
              </a:r>
              <a:endParaRPr lang="en-US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0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57300" y="1371600"/>
            <a:ext cx="6515100" cy="688975"/>
            <a:chOff x="834" y="2078"/>
            <a:chExt cx="4104" cy="43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5" name="Rectangle 6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7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9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0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1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2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5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4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5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6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7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28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29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30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1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32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3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4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35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6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7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38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9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3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" name="Text Box 45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3" name="Text Box 47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4" name="Text Box 48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5" name="Text Box 49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" name="Text Box 50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7" name="Text Box 51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8" name="Text Box 52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9" name="Text Box 53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0" name="Text Box 54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1" name="Text Box 55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2" name="Text Box 56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3" name="Text Box 57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5" name="Text Box 59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" name="Text Box 60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5" name="Text Box 69"/>
            <p:cNvSpPr txBox="1"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6" name="Text Box 70"/>
            <p:cNvSpPr txBox="1"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40" name="Text Box 74"/>
            <p:cNvSpPr txBox="1"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41" name="Text Box 75"/>
            <p:cNvSpPr txBox="1"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42" name="Text Box 76"/>
            <p:cNvSpPr txBox="1"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imes New Roman" charset="0"/>
                </a:rPr>
                <a:t>Rs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43" name="Text Box 77"/>
            <p:cNvSpPr txBox="1"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imes New Roman" charset="0"/>
                </a:rPr>
                <a:t>Rt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44" name="Text Box 78"/>
            <p:cNvSpPr txBox="1"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  <p:grpSp>
        <p:nvGrpSpPr>
          <p:cNvPr id="8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83" name="AutoShape 4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5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6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7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9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0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1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92" name="AutoShape 14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5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7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8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98" name="AutoShape 20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1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2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3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4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2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104" name="AutoShape 26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7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28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9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30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110" name="Rectangle 32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111" name="Line 33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34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3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114" name="Rectangle 36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115" name="Line 37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38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40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9" name="AutoShape 47"/>
          <p:cNvCxnSpPr>
            <a:cxnSpLocks noChangeShapeType="1"/>
            <a:stCxn id="112" idx="1"/>
            <a:endCxn id="95" idx="0"/>
          </p:cNvCxnSpPr>
          <p:nvPr>
            <p:custDataLst>
              <p:tags r:id="rId8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" name="AutoShape 48"/>
          <p:cNvCxnSpPr>
            <a:cxnSpLocks noChangeShapeType="1"/>
            <a:stCxn id="93" idx="1"/>
            <a:endCxn id="89" idx="0"/>
          </p:cNvCxnSpPr>
          <p:nvPr>
            <p:custDataLst>
              <p:tags r:id="rId9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1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22" name="Text Box 5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23" name="Line 6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6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6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7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7" name="AutoShape 71"/>
          <p:cNvCxnSpPr>
            <a:cxnSpLocks noChangeShapeType="1"/>
            <a:stCxn id="99" idx="1"/>
            <a:endCxn id="123" idx="0"/>
          </p:cNvCxnSpPr>
          <p:nvPr>
            <p:custDataLst>
              <p:tags r:id="rId16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8" name="AutoShape 72"/>
          <p:cNvCxnSpPr>
            <a:cxnSpLocks noChangeShapeType="1"/>
            <a:stCxn id="123" idx="1"/>
            <a:endCxn id="124" idx="1"/>
          </p:cNvCxnSpPr>
          <p:nvPr>
            <p:custDataLst>
              <p:tags r:id="rId17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9" name="AutoShape 73"/>
          <p:cNvCxnSpPr>
            <a:cxnSpLocks noChangeShapeType="1"/>
            <a:stCxn id="124" idx="0"/>
            <a:endCxn id="125" idx="1"/>
          </p:cNvCxnSpPr>
          <p:nvPr>
            <p:custDataLst>
              <p:tags r:id="rId18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" name="AutoShape 74"/>
          <p:cNvCxnSpPr>
            <a:cxnSpLocks noChangeShapeType="1"/>
            <a:stCxn id="125" idx="0"/>
            <a:endCxn id="126" idx="0"/>
          </p:cNvCxnSpPr>
          <p:nvPr>
            <p:custDataLst>
              <p:tags r:id="rId19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1" name="AutoShape 75"/>
          <p:cNvCxnSpPr>
            <a:cxnSpLocks noChangeShapeType="1"/>
            <a:stCxn id="126" idx="1"/>
            <a:endCxn id="161" idx="0"/>
          </p:cNvCxnSpPr>
          <p:nvPr>
            <p:custDataLst>
              <p:tags r:id="rId20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2" name="Text Box 7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133" name="AutoShape 77"/>
          <p:cNvCxnSpPr>
            <a:cxnSpLocks noChangeShapeType="1"/>
            <a:stCxn id="111" idx="0"/>
            <a:endCxn id="132" idx="3"/>
          </p:cNvCxnSpPr>
          <p:nvPr>
            <p:custDataLst>
              <p:tags r:id="rId22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34" name="Rectangle 7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5" name="AutoShape 79"/>
          <p:cNvCxnSpPr>
            <a:cxnSpLocks noChangeShapeType="1"/>
            <a:stCxn id="163" idx="1"/>
            <a:endCxn id="134" idx="1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6" name="AutoShape 80"/>
          <p:cNvCxnSpPr>
            <a:cxnSpLocks noChangeShapeType="1"/>
            <a:stCxn id="134" idx="3"/>
            <a:endCxn id="94" idx="0"/>
          </p:cNvCxnSpPr>
          <p:nvPr>
            <p:custDataLst>
              <p:tags r:id="rId25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7" name="Line 8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8" name="AutoShape 82"/>
          <p:cNvCxnSpPr>
            <a:cxnSpLocks noChangeShapeType="1"/>
            <a:stCxn id="134" idx="2"/>
            <a:endCxn id="137" idx="0"/>
          </p:cNvCxnSpPr>
          <p:nvPr>
            <p:custDataLst>
              <p:tags r:id="rId27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" name="AutoShape 83"/>
          <p:cNvCxnSpPr>
            <a:cxnSpLocks noChangeShapeType="1"/>
            <a:stCxn id="137" idx="1"/>
            <a:endCxn id="117" idx="0"/>
          </p:cNvCxnSpPr>
          <p:nvPr>
            <p:custDataLst>
              <p:tags r:id="rId28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0" name="Rectangle 8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1" name="AutoShape 85"/>
          <p:cNvCxnSpPr>
            <a:cxnSpLocks noChangeShapeType="1"/>
            <a:stCxn id="87" idx="1"/>
            <a:endCxn id="140" idx="1"/>
          </p:cNvCxnSpPr>
          <p:nvPr>
            <p:custDataLst>
              <p:tags r:id="rId30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2" name="AutoShape 86"/>
          <p:cNvCxnSpPr>
            <a:cxnSpLocks noChangeShapeType="1"/>
            <a:stCxn id="140" idx="3"/>
            <a:endCxn id="101" idx="0"/>
          </p:cNvCxnSpPr>
          <p:nvPr>
            <p:custDataLst>
              <p:tags r:id="rId31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" name="AutoShape 87"/>
          <p:cNvCxnSpPr>
            <a:cxnSpLocks noChangeShapeType="1"/>
            <a:stCxn id="140" idx="2"/>
            <a:endCxn id="118" idx="1"/>
          </p:cNvCxnSpPr>
          <p:nvPr>
            <p:custDataLst>
              <p:tags r:id="rId32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4" name="AutoShape 88"/>
          <p:cNvCxnSpPr>
            <a:cxnSpLocks noChangeShapeType="1"/>
            <a:stCxn id="105" idx="1"/>
            <a:endCxn id="162" idx="1"/>
          </p:cNvCxnSpPr>
          <p:nvPr>
            <p:custDataLst>
              <p:tags r:id="rId33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5" name="AutoShape 89"/>
          <p:cNvCxnSpPr>
            <a:cxnSpLocks noChangeShapeType="1"/>
            <a:stCxn id="164" idx="1"/>
            <a:endCxn id="121" idx="2"/>
          </p:cNvCxnSpPr>
          <p:nvPr>
            <p:custDataLst>
              <p:tags r:id="rId3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46" name="AutoShape 90"/>
          <p:cNvCxnSpPr>
            <a:cxnSpLocks noChangeShapeType="1"/>
            <a:stCxn id="165" idx="1"/>
            <a:endCxn id="122" idx="2"/>
          </p:cNvCxnSpPr>
          <p:nvPr>
            <p:custDataLst>
              <p:tags r:id="rId3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47" name="AutoShape 91"/>
          <p:cNvCxnSpPr>
            <a:cxnSpLocks noChangeShapeType="1"/>
            <a:stCxn id="166" idx="1"/>
            <a:endCxn id="88" idx="0"/>
          </p:cNvCxnSpPr>
          <p:nvPr>
            <p:custDataLst>
              <p:tags r:id="rId3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8" name="AutoShape 92"/>
          <p:cNvCxnSpPr>
            <a:cxnSpLocks noChangeShapeType="1"/>
            <a:stCxn id="115" idx="1"/>
            <a:endCxn id="100" idx="0"/>
          </p:cNvCxnSpPr>
          <p:nvPr>
            <p:custDataLst>
              <p:tags r:id="rId37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9" name="Text Box 10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150" name="AutoShape 101"/>
          <p:cNvCxnSpPr>
            <a:cxnSpLocks noChangeShapeType="1"/>
            <a:stCxn id="149" idx="0"/>
            <a:endCxn id="96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1" name="Text Box 104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RegDst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52" name="AutoShape 105"/>
          <p:cNvCxnSpPr>
            <a:cxnSpLocks noChangeShapeType="1"/>
            <a:stCxn id="151" idx="3"/>
            <a:endCxn id="108" idx="0"/>
          </p:cNvCxnSpPr>
          <p:nvPr>
            <p:custDataLst>
              <p:tags r:id="rId41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" name="Text Box 106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154" name="Text Box 10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55" name="AutoShape 108"/>
          <p:cNvCxnSpPr>
            <a:cxnSpLocks noChangeShapeType="1"/>
            <a:stCxn id="153" idx="2"/>
            <a:endCxn id="107" idx="0"/>
          </p:cNvCxnSpPr>
          <p:nvPr>
            <p:custDataLst>
              <p:tags r:id="rId44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6" name="AutoShape 109"/>
          <p:cNvCxnSpPr>
            <a:cxnSpLocks noChangeShapeType="1"/>
            <a:stCxn id="154" idx="2"/>
            <a:endCxn id="106" idx="0"/>
          </p:cNvCxnSpPr>
          <p:nvPr>
            <p:custDataLst>
              <p:tags r:id="rId45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7" name="Text Box 11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158" name="AutoShape 111"/>
          <p:cNvCxnSpPr>
            <a:cxnSpLocks noChangeShapeType="1"/>
            <a:stCxn id="157" idx="3"/>
            <a:endCxn id="83" idx="0"/>
          </p:cNvCxnSpPr>
          <p:nvPr>
            <p:custDataLst>
              <p:tags r:id="rId47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159" name="Group 113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160" name="Rectangle 11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161" name="Line 115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16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17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18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19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20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21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" name="Text Box 12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169" name="AutoShape 123"/>
          <p:cNvCxnSpPr>
            <a:cxnSpLocks noChangeShapeType="1"/>
            <a:stCxn id="168" idx="3"/>
            <a:endCxn id="167" idx="0"/>
          </p:cNvCxnSpPr>
          <p:nvPr>
            <p:custDataLst>
              <p:tags r:id="rId50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0" name="Text Box 12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171" name="Text Box 12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172" name="AutoShape 126"/>
          <p:cNvCxnSpPr>
            <a:cxnSpLocks noChangeShapeType="1"/>
            <a:stCxn id="170" idx="2"/>
            <a:endCxn id="116" idx="1"/>
          </p:cNvCxnSpPr>
          <p:nvPr>
            <p:custDataLst>
              <p:tags r:id="rId53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3" name="AutoShape 127"/>
          <p:cNvCxnSpPr>
            <a:cxnSpLocks noChangeShapeType="1"/>
            <a:stCxn id="171" idx="2"/>
            <a:endCxn id="102" idx="0"/>
          </p:cNvCxnSpPr>
          <p:nvPr>
            <p:custDataLst>
              <p:tags r:id="rId54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" name="Rectangle 2"/>
          <p:cNvSpPr>
            <a:spLocks noGrp="1" noChangeArrowheads="1"/>
          </p:cNvSpPr>
          <p:nvPr>
            <p:ph type="title"/>
            <p:custDataLst>
              <p:tags r:id="rId55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Instruction -&gt; CPU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57300" y="1371600"/>
            <a:ext cx="6515100" cy="688975"/>
            <a:chOff x="834" y="2078"/>
            <a:chExt cx="4104" cy="43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5" name="Rectangle 6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7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9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0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1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2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5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4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5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6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7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28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29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30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1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32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3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4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35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6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7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38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9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3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" name="Text Box 45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3" name="Text Box 47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4" name="Text Box 48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5" name="Text Box 49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" name="Text Box 50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7" name="Text Box 51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8" name="Text Box 52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9" name="Text Box 53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0" name="Text Box 54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1" name="Text Box 55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2" name="Text Box 56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3" name="Text Box 57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5" name="Text Box 59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" name="Text Box 60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5" name="Text Box 69"/>
            <p:cNvSpPr txBox="1"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6" name="Text Box 70"/>
            <p:cNvSpPr txBox="1"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40" name="Text Box 74"/>
            <p:cNvSpPr txBox="1"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41" name="Text Box 75"/>
            <p:cNvSpPr txBox="1"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42" name="Text Box 76"/>
            <p:cNvSpPr txBox="1"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 err="1" smtClean="0">
                  <a:latin typeface="Times New Roman" charset="0"/>
                </a:rPr>
                <a:t>Rs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43" name="Text Box 77"/>
            <p:cNvSpPr txBox="1"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 err="1" smtClean="0">
                  <a:latin typeface="Times New Roman" charset="0"/>
                </a:rPr>
                <a:t>Rt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44" name="Text Box 78"/>
            <p:cNvSpPr txBox="1"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16 bit Address/Immediate</a:t>
              </a:r>
            </a:p>
          </p:txBody>
        </p:sp>
      </p:grpSp>
      <p:grpSp>
        <p:nvGrpSpPr>
          <p:cNvPr id="8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83" name="AutoShape 4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5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6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7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9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0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1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92" name="AutoShape 14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5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7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8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98" name="AutoShape 20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1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2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3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4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2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104" name="AutoShape 26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7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28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9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30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110" name="Rectangle 32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111" name="Line 33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34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3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114" name="Rectangle 36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115" name="Line 37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38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40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9" name="AutoShape 47"/>
          <p:cNvCxnSpPr>
            <a:cxnSpLocks noChangeShapeType="1"/>
            <a:stCxn id="112" idx="1"/>
            <a:endCxn id="95" idx="0"/>
          </p:cNvCxnSpPr>
          <p:nvPr>
            <p:custDataLst>
              <p:tags r:id="rId8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" name="AutoShape 48"/>
          <p:cNvCxnSpPr>
            <a:cxnSpLocks noChangeShapeType="1"/>
            <a:stCxn id="93" idx="1"/>
            <a:endCxn id="89" idx="0"/>
          </p:cNvCxnSpPr>
          <p:nvPr>
            <p:custDataLst>
              <p:tags r:id="rId9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1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93900" y="3073400"/>
            <a:ext cx="4635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22" name="Text Box 5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05214" y="3070225"/>
            <a:ext cx="42832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23" name="Line 6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6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6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7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7" name="AutoShape 71"/>
          <p:cNvCxnSpPr>
            <a:cxnSpLocks noChangeShapeType="1"/>
            <a:stCxn id="99" idx="1"/>
            <a:endCxn id="123" idx="0"/>
          </p:cNvCxnSpPr>
          <p:nvPr>
            <p:custDataLst>
              <p:tags r:id="rId16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8" name="AutoShape 72"/>
          <p:cNvCxnSpPr>
            <a:cxnSpLocks noChangeShapeType="1"/>
            <a:stCxn id="123" idx="1"/>
            <a:endCxn id="124" idx="1"/>
          </p:cNvCxnSpPr>
          <p:nvPr>
            <p:custDataLst>
              <p:tags r:id="rId17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9" name="AutoShape 73"/>
          <p:cNvCxnSpPr>
            <a:cxnSpLocks noChangeShapeType="1"/>
            <a:stCxn id="124" idx="0"/>
            <a:endCxn id="125" idx="1"/>
          </p:cNvCxnSpPr>
          <p:nvPr>
            <p:custDataLst>
              <p:tags r:id="rId18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" name="AutoShape 74"/>
          <p:cNvCxnSpPr>
            <a:cxnSpLocks noChangeShapeType="1"/>
            <a:stCxn id="125" idx="0"/>
            <a:endCxn id="126" idx="0"/>
          </p:cNvCxnSpPr>
          <p:nvPr>
            <p:custDataLst>
              <p:tags r:id="rId19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1" name="AutoShape 75"/>
          <p:cNvCxnSpPr>
            <a:cxnSpLocks noChangeShapeType="1"/>
            <a:stCxn id="126" idx="1"/>
            <a:endCxn id="161" idx="0"/>
          </p:cNvCxnSpPr>
          <p:nvPr>
            <p:custDataLst>
              <p:tags r:id="rId20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2" name="Text Box 7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41031" y="5183188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133" name="AutoShape 77"/>
          <p:cNvCxnSpPr>
            <a:cxnSpLocks noChangeShapeType="1"/>
            <a:stCxn id="111" idx="0"/>
            <a:endCxn id="132" idx="3"/>
          </p:cNvCxnSpPr>
          <p:nvPr>
            <p:custDataLst>
              <p:tags r:id="rId22"/>
            </p:custDataLst>
          </p:nvPr>
        </p:nvCxnSpPr>
        <p:spPr bwMode="auto">
          <a:xfrm flipH="1">
            <a:off x="1905370" y="5364163"/>
            <a:ext cx="1071193" cy="369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34" name="Rectangle 7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5" name="AutoShape 79"/>
          <p:cNvCxnSpPr>
            <a:cxnSpLocks noChangeShapeType="1"/>
            <a:stCxn id="163" idx="1"/>
            <a:endCxn id="134" idx="1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6" name="AutoShape 80"/>
          <p:cNvCxnSpPr>
            <a:cxnSpLocks noChangeShapeType="1"/>
            <a:stCxn id="134" idx="3"/>
            <a:endCxn id="94" idx="0"/>
          </p:cNvCxnSpPr>
          <p:nvPr>
            <p:custDataLst>
              <p:tags r:id="rId25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7" name="Line 8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8" name="AutoShape 82"/>
          <p:cNvCxnSpPr>
            <a:cxnSpLocks noChangeShapeType="1"/>
            <a:stCxn id="134" idx="2"/>
            <a:endCxn id="137" idx="0"/>
          </p:cNvCxnSpPr>
          <p:nvPr>
            <p:custDataLst>
              <p:tags r:id="rId27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" name="AutoShape 83"/>
          <p:cNvCxnSpPr>
            <a:cxnSpLocks noChangeShapeType="1"/>
            <a:stCxn id="137" idx="1"/>
            <a:endCxn id="117" idx="0"/>
          </p:cNvCxnSpPr>
          <p:nvPr>
            <p:custDataLst>
              <p:tags r:id="rId28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0" name="Rectangle 8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1" name="AutoShape 85"/>
          <p:cNvCxnSpPr>
            <a:cxnSpLocks noChangeShapeType="1"/>
            <a:stCxn id="87" idx="1"/>
            <a:endCxn id="140" idx="1"/>
          </p:cNvCxnSpPr>
          <p:nvPr>
            <p:custDataLst>
              <p:tags r:id="rId30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2" name="AutoShape 86"/>
          <p:cNvCxnSpPr>
            <a:cxnSpLocks noChangeShapeType="1"/>
            <a:stCxn id="140" idx="3"/>
            <a:endCxn id="101" idx="0"/>
          </p:cNvCxnSpPr>
          <p:nvPr>
            <p:custDataLst>
              <p:tags r:id="rId31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" name="AutoShape 87"/>
          <p:cNvCxnSpPr>
            <a:cxnSpLocks noChangeShapeType="1"/>
            <a:stCxn id="140" idx="2"/>
            <a:endCxn id="118" idx="1"/>
          </p:cNvCxnSpPr>
          <p:nvPr>
            <p:custDataLst>
              <p:tags r:id="rId32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4" name="AutoShape 88"/>
          <p:cNvCxnSpPr>
            <a:cxnSpLocks noChangeShapeType="1"/>
            <a:stCxn id="105" idx="1"/>
            <a:endCxn id="162" idx="1"/>
          </p:cNvCxnSpPr>
          <p:nvPr>
            <p:custDataLst>
              <p:tags r:id="rId33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5" name="AutoShape 89"/>
          <p:cNvCxnSpPr>
            <a:cxnSpLocks noChangeShapeType="1"/>
            <a:stCxn id="164" idx="1"/>
            <a:endCxn id="121" idx="2"/>
          </p:cNvCxnSpPr>
          <p:nvPr>
            <p:custDataLst>
              <p:tags r:id="rId34"/>
            </p:custDataLst>
          </p:nvPr>
        </p:nvCxnSpPr>
        <p:spPr bwMode="auto">
          <a:xfrm flipH="1" flipV="1">
            <a:off x="2225675" y="3442732"/>
            <a:ext cx="15082" cy="125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46" name="AutoShape 90"/>
          <p:cNvCxnSpPr>
            <a:cxnSpLocks noChangeShapeType="1"/>
            <a:stCxn id="165" idx="1"/>
            <a:endCxn id="122" idx="2"/>
          </p:cNvCxnSpPr>
          <p:nvPr>
            <p:custDataLst>
              <p:tags r:id="rId35"/>
            </p:custDataLst>
          </p:nvPr>
        </p:nvCxnSpPr>
        <p:spPr bwMode="auto">
          <a:xfrm flipV="1">
            <a:off x="2616995" y="3439557"/>
            <a:ext cx="2380" cy="128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47" name="AutoShape 91"/>
          <p:cNvCxnSpPr>
            <a:cxnSpLocks noChangeShapeType="1"/>
            <a:stCxn id="166" idx="1"/>
            <a:endCxn id="88" idx="0"/>
          </p:cNvCxnSpPr>
          <p:nvPr>
            <p:custDataLst>
              <p:tags r:id="rId3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8" name="AutoShape 92"/>
          <p:cNvCxnSpPr>
            <a:cxnSpLocks noChangeShapeType="1"/>
            <a:stCxn id="115" idx="1"/>
            <a:endCxn id="100" idx="0"/>
          </p:cNvCxnSpPr>
          <p:nvPr>
            <p:custDataLst>
              <p:tags r:id="rId37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9" name="Text Box 10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150" name="AutoShape 101"/>
          <p:cNvCxnSpPr>
            <a:cxnSpLocks noChangeShapeType="1"/>
            <a:stCxn id="149" idx="0"/>
            <a:endCxn id="96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1" name="Text Box 104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152" name="AutoShape 105"/>
          <p:cNvCxnSpPr>
            <a:cxnSpLocks noChangeShapeType="1"/>
            <a:stCxn id="151" idx="3"/>
            <a:endCxn id="108" idx="0"/>
          </p:cNvCxnSpPr>
          <p:nvPr>
            <p:custDataLst>
              <p:tags r:id="rId41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" name="Text Box 106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trike="sngStrike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154" name="Text Box 10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959127" y="2192338"/>
            <a:ext cx="42832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55" name="AutoShape 108"/>
          <p:cNvCxnSpPr>
            <a:cxnSpLocks noChangeShapeType="1"/>
            <a:stCxn id="153" idx="2"/>
            <a:endCxn id="107" idx="0"/>
          </p:cNvCxnSpPr>
          <p:nvPr>
            <p:custDataLst>
              <p:tags r:id="rId44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6" name="AutoShape 109"/>
          <p:cNvCxnSpPr>
            <a:cxnSpLocks noChangeShapeType="1"/>
            <a:stCxn id="154" idx="2"/>
            <a:endCxn id="106" idx="0"/>
          </p:cNvCxnSpPr>
          <p:nvPr>
            <p:custDataLst>
              <p:tags r:id="rId45"/>
            </p:custDataLst>
          </p:nvPr>
        </p:nvCxnSpPr>
        <p:spPr bwMode="auto">
          <a:xfrm>
            <a:off x="2173288" y="2561670"/>
            <a:ext cx="1588" cy="1227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7" name="Text Box 11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158" name="AutoShape 111"/>
          <p:cNvCxnSpPr>
            <a:cxnSpLocks noChangeShapeType="1"/>
            <a:stCxn id="157" idx="3"/>
            <a:endCxn id="83" idx="0"/>
          </p:cNvCxnSpPr>
          <p:nvPr>
            <p:custDataLst>
              <p:tags r:id="rId47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159" name="Group 113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160" name="Rectangle 11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161" name="Line 115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16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17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18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19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20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21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" name="Text Box 12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169" name="AutoShape 123"/>
          <p:cNvCxnSpPr>
            <a:cxnSpLocks noChangeShapeType="1"/>
            <a:stCxn id="168" idx="3"/>
            <a:endCxn id="167" idx="0"/>
          </p:cNvCxnSpPr>
          <p:nvPr>
            <p:custDataLst>
              <p:tags r:id="rId50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0" name="Text Box 12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171" name="Text Box 12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172" name="AutoShape 126"/>
          <p:cNvCxnSpPr>
            <a:cxnSpLocks noChangeShapeType="1"/>
            <a:stCxn id="170" idx="2"/>
            <a:endCxn id="116" idx="1"/>
          </p:cNvCxnSpPr>
          <p:nvPr>
            <p:custDataLst>
              <p:tags r:id="rId53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3" name="AutoShape 127"/>
          <p:cNvCxnSpPr>
            <a:cxnSpLocks noChangeShapeType="1"/>
            <a:stCxn id="171" idx="2"/>
            <a:endCxn id="102" idx="0"/>
          </p:cNvCxnSpPr>
          <p:nvPr>
            <p:custDataLst>
              <p:tags r:id="rId54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" name="Rectangle 2"/>
          <p:cNvSpPr>
            <a:spLocks noGrp="1" noChangeArrowheads="1"/>
          </p:cNvSpPr>
          <p:nvPr>
            <p:ph type="title"/>
            <p:custDataLst>
              <p:tags r:id="rId55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Instruction -&gt; CPU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57300" y="1371600"/>
            <a:ext cx="6515100" cy="688975"/>
            <a:chOff x="834" y="2078"/>
            <a:chExt cx="4104" cy="43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5" name="Rectangle 6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7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9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0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1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2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5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4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5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6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7"/>
              <p:cNvSpPr>
                <a:spLocks noChangeShapeType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28"/>
              <p:cNvSpPr>
                <a:spLocks noChangeShapeType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29"/>
              <p:cNvSpPr>
                <a:spLocks noChangeShapeType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30"/>
              <p:cNvSpPr>
                <a:spLocks noChangeShapeType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1"/>
              <p:cNvSpPr>
                <a:spLocks noChangeShapeType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32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3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4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35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6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7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38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9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3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" name="Text Box 45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3" name="Text Box 47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4" name="Text Box 48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5" name="Text Box 49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" name="Text Box 50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7" name="Text Box 51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8" name="Text Box 52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9" name="Text Box 53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0" name="Text Box 54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1" name="Text Box 55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2" name="Text Box 56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3" name="Text Box 57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5" name="Text Box 59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" name="Text Box 60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5" name="Text Box 69"/>
            <p:cNvSpPr txBox="1"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6" name="Text Box 70"/>
            <p:cNvSpPr txBox="1"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40" name="Text Box 74"/>
            <p:cNvSpPr txBox="1"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41" name="Text Box 75"/>
            <p:cNvSpPr txBox="1"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OP</a:t>
              </a:r>
            </a:p>
          </p:txBody>
        </p:sp>
        <p:sp>
          <p:nvSpPr>
            <p:cNvPr id="42" name="Text Box 76"/>
            <p:cNvSpPr txBox="1"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imes New Roman" charset="0"/>
                </a:rPr>
                <a:t>Rs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43" name="Text Box 77"/>
            <p:cNvSpPr txBox="1"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imes New Roman" charset="0"/>
                </a:rPr>
                <a:t>Rt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44" name="Text Box 78"/>
            <p:cNvSpPr txBox="1"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  <p:grpSp>
        <p:nvGrpSpPr>
          <p:cNvPr id="8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83" name="AutoShape 4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5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6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7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9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0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1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92" name="AutoShape 14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5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7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8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98" name="AutoShape 20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1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2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3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4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2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104" name="AutoShape 26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7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28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9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30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110" name="Rectangle 32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111" name="Line 33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34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3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114" name="Rectangle 36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115" name="Line 37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38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40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9" name="AutoShape 47"/>
          <p:cNvCxnSpPr>
            <a:cxnSpLocks noChangeShapeType="1"/>
            <a:stCxn id="112" idx="1"/>
            <a:endCxn id="95" idx="0"/>
          </p:cNvCxnSpPr>
          <p:nvPr>
            <p:custDataLst>
              <p:tags r:id="rId8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0" name="AutoShape 48"/>
          <p:cNvCxnSpPr>
            <a:cxnSpLocks noChangeShapeType="1"/>
            <a:stCxn id="93" idx="1"/>
            <a:endCxn id="89" idx="0"/>
          </p:cNvCxnSpPr>
          <p:nvPr>
            <p:custDataLst>
              <p:tags r:id="rId9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1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22" name="Text Box 5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23" name="Line 6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6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6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7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7" name="AutoShape 71"/>
          <p:cNvCxnSpPr>
            <a:cxnSpLocks noChangeShapeType="1"/>
            <a:stCxn id="99" idx="1"/>
            <a:endCxn id="123" idx="0"/>
          </p:cNvCxnSpPr>
          <p:nvPr>
            <p:custDataLst>
              <p:tags r:id="rId16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8" name="AutoShape 72"/>
          <p:cNvCxnSpPr>
            <a:cxnSpLocks noChangeShapeType="1"/>
            <a:stCxn id="123" idx="1"/>
            <a:endCxn id="124" idx="1"/>
          </p:cNvCxnSpPr>
          <p:nvPr>
            <p:custDataLst>
              <p:tags r:id="rId17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9" name="AutoShape 73"/>
          <p:cNvCxnSpPr>
            <a:cxnSpLocks noChangeShapeType="1"/>
            <a:stCxn id="124" idx="0"/>
            <a:endCxn id="125" idx="1"/>
          </p:cNvCxnSpPr>
          <p:nvPr>
            <p:custDataLst>
              <p:tags r:id="rId18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" name="AutoShape 74"/>
          <p:cNvCxnSpPr>
            <a:cxnSpLocks noChangeShapeType="1"/>
            <a:stCxn id="125" idx="0"/>
            <a:endCxn id="126" idx="0"/>
          </p:cNvCxnSpPr>
          <p:nvPr>
            <p:custDataLst>
              <p:tags r:id="rId19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1" name="AutoShape 75"/>
          <p:cNvCxnSpPr>
            <a:cxnSpLocks noChangeShapeType="1"/>
            <a:stCxn id="126" idx="1"/>
            <a:endCxn id="161" idx="0"/>
          </p:cNvCxnSpPr>
          <p:nvPr>
            <p:custDataLst>
              <p:tags r:id="rId20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2" name="Text Box 7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133" name="AutoShape 77"/>
          <p:cNvCxnSpPr>
            <a:cxnSpLocks noChangeShapeType="1"/>
            <a:stCxn id="111" idx="0"/>
            <a:endCxn id="132" idx="3"/>
          </p:cNvCxnSpPr>
          <p:nvPr>
            <p:custDataLst>
              <p:tags r:id="rId22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34" name="Rectangle 7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5" name="AutoShape 79"/>
          <p:cNvCxnSpPr>
            <a:cxnSpLocks noChangeShapeType="1"/>
            <a:stCxn id="163" idx="1"/>
            <a:endCxn id="134" idx="1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6" name="AutoShape 80"/>
          <p:cNvCxnSpPr>
            <a:cxnSpLocks noChangeShapeType="1"/>
            <a:stCxn id="134" idx="3"/>
            <a:endCxn id="94" idx="0"/>
          </p:cNvCxnSpPr>
          <p:nvPr>
            <p:custDataLst>
              <p:tags r:id="rId25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7" name="Line 8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8" name="AutoShape 82"/>
          <p:cNvCxnSpPr>
            <a:cxnSpLocks noChangeShapeType="1"/>
            <a:stCxn id="134" idx="2"/>
            <a:endCxn id="137" idx="0"/>
          </p:cNvCxnSpPr>
          <p:nvPr>
            <p:custDataLst>
              <p:tags r:id="rId27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" name="AutoShape 83"/>
          <p:cNvCxnSpPr>
            <a:cxnSpLocks noChangeShapeType="1"/>
            <a:stCxn id="137" idx="1"/>
            <a:endCxn id="117" idx="0"/>
          </p:cNvCxnSpPr>
          <p:nvPr>
            <p:custDataLst>
              <p:tags r:id="rId28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0" name="Rectangle 8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1" name="AutoShape 85"/>
          <p:cNvCxnSpPr>
            <a:cxnSpLocks noChangeShapeType="1"/>
            <a:stCxn id="87" idx="1"/>
            <a:endCxn id="140" idx="1"/>
          </p:cNvCxnSpPr>
          <p:nvPr>
            <p:custDataLst>
              <p:tags r:id="rId30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2" name="AutoShape 86"/>
          <p:cNvCxnSpPr>
            <a:cxnSpLocks noChangeShapeType="1"/>
            <a:stCxn id="140" idx="3"/>
            <a:endCxn id="101" idx="0"/>
          </p:cNvCxnSpPr>
          <p:nvPr>
            <p:custDataLst>
              <p:tags r:id="rId31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" name="AutoShape 87"/>
          <p:cNvCxnSpPr>
            <a:cxnSpLocks noChangeShapeType="1"/>
            <a:stCxn id="140" idx="2"/>
            <a:endCxn id="118" idx="1"/>
          </p:cNvCxnSpPr>
          <p:nvPr>
            <p:custDataLst>
              <p:tags r:id="rId32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4" name="AutoShape 88"/>
          <p:cNvCxnSpPr>
            <a:cxnSpLocks noChangeShapeType="1"/>
            <a:stCxn id="105" idx="1"/>
            <a:endCxn id="162" idx="1"/>
          </p:cNvCxnSpPr>
          <p:nvPr>
            <p:custDataLst>
              <p:tags r:id="rId33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5" name="AutoShape 89"/>
          <p:cNvCxnSpPr>
            <a:cxnSpLocks noChangeShapeType="1"/>
            <a:stCxn id="164" idx="1"/>
            <a:endCxn id="121" idx="2"/>
          </p:cNvCxnSpPr>
          <p:nvPr>
            <p:custDataLst>
              <p:tags r:id="rId3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46" name="AutoShape 90"/>
          <p:cNvCxnSpPr>
            <a:cxnSpLocks noChangeShapeType="1"/>
            <a:stCxn id="165" idx="1"/>
            <a:endCxn id="122" idx="2"/>
          </p:cNvCxnSpPr>
          <p:nvPr>
            <p:custDataLst>
              <p:tags r:id="rId3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47" name="AutoShape 91"/>
          <p:cNvCxnSpPr>
            <a:cxnSpLocks noChangeShapeType="1"/>
            <a:stCxn id="166" idx="1"/>
            <a:endCxn id="88" idx="0"/>
          </p:cNvCxnSpPr>
          <p:nvPr>
            <p:custDataLst>
              <p:tags r:id="rId3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8" name="AutoShape 92"/>
          <p:cNvCxnSpPr>
            <a:cxnSpLocks noChangeShapeType="1"/>
            <a:stCxn id="115" idx="1"/>
            <a:endCxn id="100" idx="0"/>
          </p:cNvCxnSpPr>
          <p:nvPr>
            <p:custDataLst>
              <p:tags r:id="rId37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9" name="Text Box 10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749120" y="5727700"/>
            <a:ext cx="10012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ALUSrc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50" name="AutoShape 101"/>
          <p:cNvCxnSpPr>
            <a:cxnSpLocks noChangeShapeType="1"/>
            <a:stCxn id="149" idx="0"/>
            <a:endCxn id="96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4245770" y="5074445"/>
            <a:ext cx="3968" cy="6532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1" name="Text Box 104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69320" y="2720975"/>
            <a:ext cx="90281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RegDst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52" name="AutoShape 105"/>
          <p:cNvCxnSpPr>
            <a:cxnSpLocks noChangeShapeType="1"/>
            <a:stCxn id="151" idx="3"/>
            <a:endCxn id="108" idx="0"/>
          </p:cNvCxnSpPr>
          <p:nvPr>
            <p:custDataLst>
              <p:tags r:id="rId41"/>
            </p:custDataLst>
          </p:nvPr>
        </p:nvCxnSpPr>
        <p:spPr bwMode="auto">
          <a:xfrm>
            <a:off x="1172131" y="2905641"/>
            <a:ext cx="179626" cy="186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" name="Text Box 106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154" name="Text Box 10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55" name="AutoShape 108"/>
          <p:cNvCxnSpPr>
            <a:cxnSpLocks noChangeShapeType="1"/>
            <a:stCxn id="153" idx="2"/>
            <a:endCxn id="107" idx="0"/>
          </p:cNvCxnSpPr>
          <p:nvPr>
            <p:custDataLst>
              <p:tags r:id="rId44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6" name="AutoShape 109"/>
          <p:cNvCxnSpPr>
            <a:cxnSpLocks noChangeShapeType="1"/>
            <a:stCxn id="154" idx="2"/>
            <a:endCxn id="106" idx="0"/>
          </p:cNvCxnSpPr>
          <p:nvPr>
            <p:custDataLst>
              <p:tags r:id="rId45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7" name="Text Box 11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35254" y="3095625"/>
            <a:ext cx="11464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ALUcntrl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58" name="AutoShape 111"/>
          <p:cNvCxnSpPr>
            <a:cxnSpLocks noChangeShapeType="1"/>
            <a:stCxn id="157" idx="3"/>
          </p:cNvCxnSpPr>
          <p:nvPr>
            <p:custDataLst>
              <p:tags r:id="rId47"/>
            </p:custDataLst>
          </p:nvPr>
        </p:nvCxnSpPr>
        <p:spPr bwMode="auto">
          <a:xfrm>
            <a:off x="4981722" y="3280291"/>
            <a:ext cx="199878" cy="36857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159" name="Group 113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160" name="Rectangle 11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161" name="Line 115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16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17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18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19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20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21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" name="Text Box 12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11128" y="4441825"/>
            <a:ext cx="89864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RegWr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69" name="AutoShape 123"/>
          <p:cNvCxnSpPr>
            <a:cxnSpLocks noChangeShapeType="1"/>
            <a:stCxn id="168" idx="3"/>
            <a:endCxn id="167" idx="0"/>
          </p:cNvCxnSpPr>
          <p:nvPr>
            <p:custDataLst>
              <p:tags r:id="rId50"/>
            </p:custDataLst>
          </p:nvPr>
        </p:nvCxnSpPr>
        <p:spPr bwMode="auto">
          <a:xfrm>
            <a:off x="1509772" y="4626491"/>
            <a:ext cx="42803" cy="107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0" name="Text Box 12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850846" y="3411538"/>
            <a:ext cx="10268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MemWr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71" name="Text Box 12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232567" y="3309938"/>
            <a:ext cx="1330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0000FF"/>
                </a:solidFill>
                <a:latin typeface="Times New Roman" charset="0"/>
              </a:rPr>
              <a:t>MemToReg</a:t>
            </a:r>
            <a:endParaRPr lang="en-US" b="1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172" name="AutoShape 126"/>
          <p:cNvCxnSpPr>
            <a:cxnSpLocks noChangeShapeType="1"/>
            <a:stCxn id="170" idx="2"/>
            <a:endCxn id="116" idx="1"/>
          </p:cNvCxnSpPr>
          <p:nvPr>
            <p:custDataLst>
              <p:tags r:id="rId53"/>
            </p:custDataLst>
          </p:nvPr>
        </p:nvCxnSpPr>
        <p:spPr bwMode="auto">
          <a:xfrm flipH="1">
            <a:off x="6355557" y="3780870"/>
            <a:ext cx="8731" cy="4442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3" name="AutoShape 127"/>
          <p:cNvCxnSpPr>
            <a:cxnSpLocks noChangeShapeType="1"/>
            <a:stCxn id="171" idx="2"/>
            <a:endCxn id="102" idx="0"/>
          </p:cNvCxnSpPr>
          <p:nvPr>
            <p:custDataLst>
              <p:tags r:id="rId54"/>
            </p:custDataLst>
          </p:nvPr>
        </p:nvCxnSpPr>
        <p:spPr bwMode="auto">
          <a:xfrm flipH="1">
            <a:off x="7893845" y="3679270"/>
            <a:ext cx="3969" cy="260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" name="Rectangle 2"/>
          <p:cNvSpPr>
            <a:spLocks noGrp="1" noChangeArrowheads="1"/>
          </p:cNvSpPr>
          <p:nvPr>
            <p:ph type="title"/>
            <p:custDataLst>
              <p:tags r:id="rId55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Instruction -&gt; CPU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Decoding: 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Immediate, </a:t>
            </a:r>
            <a:r>
              <a:rPr lang="en-US" dirty="0" err="1" smtClean="0"/>
              <a:t>etc</a:t>
            </a:r>
            <a:r>
              <a:rPr lang="en-US" dirty="0" smtClean="0"/>
              <a:t> are directly passed</a:t>
            </a:r>
          </a:p>
          <a:p>
            <a:pPr lvl="1"/>
            <a:r>
              <a:rPr lang="en-US" dirty="0" smtClean="0"/>
              <a:t>Immediate gets sign extended</a:t>
            </a:r>
          </a:p>
          <a:p>
            <a:pPr lvl="1"/>
            <a:endParaRPr lang="en-US" dirty="0"/>
          </a:p>
          <a:p>
            <a:r>
              <a:rPr lang="en-US" dirty="0" smtClean="0"/>
              <a:t>Op gets decoded to create other controls</a:t>
            </a:r>
          </a:p>
          <a:p>
            <a:pPr lvl="1"/>
            <a:r>
              <a:rPr lang="en-US" dirty="0" smtClean="0"/>
              <a:t>Record all signals in a table in human</a:t>
            </a:r>
          </a:p>
          <a:p>
            <a:pPr lvl="1"/>
            <a:r>
              <a:rPr lang="en-US" dirty="0" smtClean="0"/>
              <a:t>Translate to machine</a:t>
            </a:r>
          </a:p>
          <a:p>
            <a:pPr lvl="1"/>
            <a:r>
              <a:rPr lang="en-US" dirty="0" smtClean="0"/>
              <a:t>Implement as LUT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Example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29328"/>
              </p:ext>
            </p:extLst>
          </p:nvPr>
        </p:nvGraphicFramePr>
        <p:xfrm>
          <a:off x="228599" y="1219200"/>
          <a:ext cx="8610600" cy="22684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7801"/>
                <a:gridCol w="1066800"/>
                <a:gridCol w="1066800"/>
                <a:gridCol w="1219200"/>
                <a:gridCol w="1143000"/>
                <a:gridCol w="1567773"/>
                <a:gridCol w="1099226"/>
              </a:tblGrid>
              <a:tr h="29559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RegDst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RegWr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ALUcntrl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MemWr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MemToReg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ALUsrc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Math w/2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Math w/ Imm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Load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657600"/>
            <a:ext cx="646997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6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charset="0"/>
              </a:rPr>
              <a:t>Reg</a:t>
            </a:r>
            <a:r>
              <a:rPr lang="en-US" sz="2800" dirty="0">
                <a:latin typeface="Courier New" charset="0"/>
              </a:rPr>
              <a:t>[</a:t>
            </a:r>
            <a:r>
              <a:rPr lang="en-US" sz="2800" dirty="0" err="1">
                <a:latin typeface="Courier New" charset="0"/>
              </a:rPr>
              <a:t>rt</a:t>
            </a:r>
            <a:r>
              <a:rPr lang="en-US" sz="2800" dirty="0">
                <a:latin typeface="Courier New" charset="0"/>
              </a:rPr>
              <a:t>] = </a:t>
            </a:r>
            <a:r>
              <a:rPr lang="en-US" sz="2800" dirty="0" err="1">
                <a:latin typeface="Courier New" charset="0"/>
              </a:rPr>
              <a:t>Reg</a:t>
            </a:r>
            <a:r>
              <a:rPr lang="en-US" sz="2800" dirty="0">
                <a:latin typeface="Courier New" charset="0"/>
              </a:rPr>
              <a:t>[</a:t>
            </a:r>
            <a:r>
              <a:rPr lang="en-US" sz="2800" dirty="0" err="1">
                <a:latin typeface="Courier New" charset="0"/>
              </a:rPr>
              <a:t>rs</a:t>
            </a:r>
            <a:r>
              <a:rPr lang="en-US" sz="2800" dirty="0">
                <a:latin typeface="Courier New" charset="0"/>
              </a:rPr>
              <a:t>] op </a:t>
            </a:r>
            <a:r>
              <a:rPr lang="en-US" sz="2800" dirty="0" err="1">
                <a:latin typeface="Courier New" charset="0"/>
              </a:rPr>
              <a:t>SignExtend</a:t>
            </a:r>
            <a:r>
              <a:rPr lang="en-US" sz="2800" dirty="0">
                <a:latin typeface="Courier New" charset="0"/>
              </a:rPr>
              <a:t>(</a:t>
            </a:r>
            <a:r>
              <a:rPr lang="en-US" sz="2800" dirty="0" err="1">
                <a:latin typeface="Courier New" charset="0"/>
              </a:rPr>
              <a:t>imm</a:t>
            </a:r>
            <a:r>
              <a:rPr lang="en-US" sz="2800" dirty="0" smtClean="0">
                <a:latin typeface="Courier New" charset="0"/>
              </a:rPr>
              <a:t>);</a:t>
            </a:r>
            <a:endParaRPr lang="en-US" sz="2800" dirty="0">
              <a:latin typeface="Courier New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579489"/>
              </p:ext>
            </p:extLst>
          </p:nvPr>
        </p:nvGraphicFramePr>
        <p:xfrm>
          <a:off x="228599" y="1219200"/>
          <a:ext cx="8610600" cy="22684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7801"/>
                <a:gridCol w="1066800"/>
                <a:gridCol w="1066800"/>
                <a:gridCol w="1219200"/>
                <a:gridCol w="1143000"/>
                <a:gridCol w="1567773"/>
                <a:gridCol w="1099226"/>
              </a:tblGrid>
              <a:tr h="29559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RegDst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RegWr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ALUcntrl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MemWr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MemToReg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ALUsrc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Math w/2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Math w/ Imm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Load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657600"/>
            <a:ext cx="646997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5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urier New" charset="0"/>
              </a:rPr>
              <a:t>Reg</a:t>
            </a:r>
            <a:r>
              <a:rPr lang="en-US" sz="2800" dirty="0">
                <a:latin typeface="Courier New" charset="0"/>
              </a:rPr>
              <a:t>[</a:t>
            </a:r>
            <a:r>
              <a:rPr lang="en-US" sz="2800" dirty="0" err="1">
                <a:latin typeface="Courier New" charset="0"/>
              </a:rPr>
              <a:t>rt</a:t>
            </a:r>
            <a:r>
              <a:rPr lang="en-US" sz="2800" dirty="0">
                <a:latin typeface="Courier New" charset="0"/>
              </a:rPr>
              <a:t>] = </a:t>
            </a:r>
            <a:r>
              <a:rPr lang="en-US" sz="2800" dirty="0" err="1">
                <a:latin typeface="Courier New" charset="0"/>
              </a:rPr>
              <a:t>Reg</a:t>
            </a:r>
            <a:r>
              <a:rPr lang="en-US" sz="2800" dirty="0">
                <a:latin typeface="Courier New" charset="0"/>
              </a:rPr>
              <a:t>[</a:t>
            </a:r>
            <a:r>
              <a:rPr lang="en-US" sz="2800" dirty="0" err="1">
                <a:latin typeface="Courier New" charset="0"/>
              </a:rPr>
              <a:t>rs</a:t>
            </a:r>
            <a:r>
              <a:rPr lang="en-US" sz="2800" dirty="0">
                <a:latin typeface="Courier New" charset="0"/>
              </a:rPr>
              <a:t>] op </a:t>
            </a:r>
            <a:r>
              <a:rPr lang="en-US" sz="2800" dirty="0" err="1">
                <a:latin typeface="Courier New" charset="0"/>
              </a:rPr>
              <a:t>SignExtend</a:t>
            </a:r>
            <a:r>
              <a:rPr lang="en-US" sz="2800" dirty="0">
                <a:latin typeface="Courier New" charset="0"/>
              </a:rPr>
              <a:t>(</a:t>
            </a:r>
            <a:r>
              <a:rPr lang="en-US" sz="2800" dirty="0" err="1">
                <a:latin typeface="Courier New" charset="0"/>
              </a:rPr>
              <a:t>imm</a:t>
            </a:r>
            <a:r>
              <a:rPr lang="en-US" sz="2800" dirty="0" smtClean="0">
                <a:latin typeface="Courier New" charset="0"/>
              </a:rPr>
              <a:t>);</a:t>
            </a:r>
            <a:endParaRPr lang="en-US" sz="2800" dirty="0">
              <a:latin typeface="Courier New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16487"/>
              </p:ext>
            </p:extLst>
          </p:nvPr>
        </p:nvGraphicFramePr>
        <p:xfrm>
          <a:off x="228599" y="1219200"/>
          <a:ext cx="8610600" cy="22684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7801"/>
                <a:gridCol w="1066800"/>
                <a:gridCol w="1066800"/>
                <a:gridCol w="1219200"/>
                <a:gridCol w="1143000"/>
                <a:gridCol w="1567773"/>
                <a:gridCol w="1099226"/>
              </a:tblGrid>
              <a:tr h="29559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RegDst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RegWr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ALUcntrl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MemWr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MemToReg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ALUsrc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Math w/2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Math w/ Imm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(op)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IMM</a:t>
                      </a:r>
                    </a:p>
                  </a:txBody>
                  <a:tcPr marL="9525" marR="9525" marT="9525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Load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  <a:tr h="2955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780" marR="14780" marT="14780" marB="0" anchor="b"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657600"/>
            <a:ext cx="646997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0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ops will be extremely similar:</a:t>
            </a:r>
          </a:p>
          <a:p>
            <a:pPr lvl="1"/>
            <a:r>
              <a:rPr lang="en-US" dirty="0" smtClean="0"/>
              <a:t>Add immediate</a:t>
            </a:r>
          </a:p>
          <a:p>
            <a:pPr lvl="1"/>
            <a:r>
              <a:rPr lang="en-US" dirty="0" smtClean="0"/>
              <a:t>Add registers</a:t>
            </a:r>
          </a:p>
          <a:p>
            <a:pPr lvl="1"/>
            <a:r>
              <a:rPr lang="en-US" dirty="0" smtClean="0"/>
              <a:t>Subtract immediate</a:t>
            </a:r>
          </a:p>
          <a:p>
            <a:pPr lvl="1"/>
            <a:r>
              <a:rPr lang="en-US" dirty="0" smtClean="0"/>
              <a:t>Subtract registers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Synthesizer will optimize for size</a:t>
            </a:r>
          </a:p>
          <a:p>
            <a:pPr lvl="1"/>
            <a:r>
              <a:rPr lang="en-US" dirty="0" smtClean="0"/>
              <a:t>Repetition is something it is good 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Instruction Decoding</a:t>
            </a:r>
          </a:p>
          <a:p>
            <a:endParaRPr lang="en-US" dirty="0"/>
          </a:p>
          <a:p>
            <a:r>
              <a:rPr lang="en-US" dirty="0" smtClean="0"/>
              <a:t>Instruction </a:t>
            </a:r>
            <a:r>
              <a:rPr lang="en-US" dirty="0"/>
              <a:t>Encoding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Continue </a:t>
            </a:r>
            <a:r>
              <a:rPr lang="en-US" dirty="0" smtClean="0"/>
              <a:t>Single Cycle CPU</a:t>
            </a:r>
          </a:p>
          <a:p>
            <a:endParaRPr lang="en-US" dirty="0"/>
          </a:p>
          <a:p>
            <a:r>
              <a:rPr lang="en-US" dirty="0" smtClean="0"/>
              <a:t>Jumps and Branches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Instruction Decoder LUT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“always @(…)” begins a behavioral block of code with a “sensitivity list”</a:t>
            </a:r>
          </a:p>
          <a:p>
            <a:endParaRPr lang="en-US" dirty="0"/>
          </a:p>
          <a:p>
            <a:r>
              <a:rPr lang="en-US" dirty="0" smtClean="0"/>
              <a:t>Triggers on sensitivities</a:t>
            </a:r>
          </a:p>
          <a:p>
            <a:endParaRPr lang="en-US" dirty="0"/>
          </a:p>
          <a:p>
            <a:r>
              <a:rPr lang="en-US" dirty="0" smtClean="0"/>
              <a:t>When OP changes, run this block of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@(OP)begin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case(OP)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begin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RegWr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ALUcntrl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MemWr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61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Instruction Decoder LUT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Just like any other case statement you know and love</a:t>
            </a:r>
          </a:p>
          <a:p>
            <a:endParaRPr lang="en-US" dirty="0"/>
          </a:p>
          <a:p>
            <a:r>
              <a:rPr lang="en-US" dirty="0" smtClean="0"/>
              <a:t>Equivalent to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If(OP==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{…} 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(OP==???) {…}</a:t>
            </a:r>
          </a:p>
          <a:p>
            <a:pPr marL="40005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@(OP)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case(OP)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opADDI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begin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RegWr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ALUcntrl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MemWr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88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Instruction Decoder LUT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Assigns each of these control signals the appropriate value for the operation.</a:t>
            </a:r>
          </a:p>
          <a:p>
            <a:endParaRPr lang="en-US" dirty="0"/>
          </a:p>
          <a:p>
            <a:r>
              <a:rPr lang="en-US" dirty="0" smtClean="0"/>
              <a:t>Copy this from your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@(OP)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case(OP)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begin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RegWr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ALUcntrl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MemWr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88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reg</a:t>
            </a:r>
            <a:r>
              <a:rPr lang="en-US" dirty="0" smtClean="0"/>
              <a:t>” for each output</a:t>
            </a:r>
          </a:p>
          <a:p>
            <a:pPr lvl="1"/>
            <a:r>
              <a:rPr lang="en-US" dirty="0" smtClean="0"/>
              <a:t>These will actually optimize away</a:t>
            </a:r>
          </a:p>
          <a:p>
            <a:pPr lvl="1"/>
            <a:r>
              <a:rPr lang="en-US" dirty="0" smtClean="0"/>
              <a:t>Only if written correctly!!!</a:t>
            </a:r>
          </a:p>
          <a:p>
            <a:pPr lvl="1"/>
            <a:endParaRPr lang="en-US" dirty="0"/>
          </a:p>
          <a:p>
            <a:r>
              <a:rPr lang="en-US" dirty="0" smtClean="0"/>
              <a:t>Registers will stay (this is bad) if:</a:t>
            </a:r>
          </a:p>
          <a:p>
            <a:pPr lvl="1"/>
            <a:r>
              <a:rPr lang="en-US" dirty="0" smtClean="0"/>
              <a:t>One of your cases is incomplete</a:t>
            </a:r>
          </a:p>
          <a:p>
            <a:pPr lvl="1"/>
            <a:r>
              <a:rPr lang="en-US" dirty="0" smtClean="0"/>
              <a:t>You do not cover all cases</a:t>
            </a:r>
          </a:p>
          <a:p>
            <a:pPr lvl="2"/>
            <a:r>
              <a:rPr lang="en-US" dirty="0" smtClean="0"/>
              <a:t>default: helps with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CPU So Far: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5" name="AutoShape 4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14" name="AutoShape 14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20" name="AutoShape 20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26" name="AutoShape 26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32" name="Rectangle 32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36" name="Rectangle 36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1" name="AutoShape 47"/>
          <p:cNvCxnSpPr>
            <a:cxnSpLocks noChangeShapeType="1"/>
            <a:stCxn id="34" idx="1"/>
            <a:endCxn id="17" idx="0"/>
          </p:cNvCxnSpPr>
          <p:nvPr>
            <p:custDataLst>
              <p:tags r:id="rId7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" name="AutoShape 48"/>
          <p:cNvCxnSpPr>
            <a:cxnSpLocks noChangeShapeType="1"/>
            <a:stCxn id="15" idx="1"/>
            <a:endCxn id="11" idx="0"/>
          </p:cNvCxnSpPr>
          <p:nvPr>
            <p:custDataLst>
              <p:tags r:id="rId8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Text Box 4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4" name="Text Box 5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5" name="Line 6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6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6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7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" name="AutoShape 71"/>
          <p:cNvCxnSpPr>
            <a:cxnSpLocks noChangeShapeType="1"/>
            <a:stCxn id="21" idx="1"/>
            <a:endCxn id="45" idx="0"/>
          </p:cNvCxnSpPr>
          <p:nvPr>
            <p:custDataLst>
              <p:tags r:id="rId15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72"/>
          <p:cNvCxnSpPr>
            <a:cxnSpLocks noChangeShapeType="1"/>
            <a:stCxn id="45" idx="1"/>
            <a:endCxn id="46" idx="1"/>
          </p:cNvCxnSpPr>
          <p:nvPr>
            <p:custDataLst>
              <p:tags r:id="rId16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AutoShape 73"/>
          <p:cNvCxnSpPr>
            <a:cxnSpLocks noChangeShapeType="1"/>
            <a:stCxn id="46" idx="0"/>
            <a:endCxn id="47" idx="1"/>
          </p:cNvCxnSpPr>
          <p:nvPr>
            <p:custDataLst>
              <p:tags r:id="rId17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74"/>
          <p:cNvCxnSpPr>
            <a:cxnSpLocks noChangeShapeType="1"/>
            <a:stCxn id="47" idx="0"/>
            <a:endCxn id="48" idx="0"/>
          </p:cNvCxnSpPr>
          <p:nvPr>
            <p:custDataLst>
              <p:tags r:id="rId18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AutoShape 75"/>
          <p:cNvCxnSpPr>
            <a:cxnSpLocks noChangeShapeType="1"/>
            <a:stCxn id="48" idx="1"/>
            <a:endCxn id="81" idx="0"/>
          </p:cNvCxnSpPr>
          <p:nvPr>
            <p:custDataLst>
              <p:tags r:id="rId19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Text Box 76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55" name="AutoShape 77"/>
          <p:cNvCxnSpPr>
            <a:cxnSpLocks noChangeShapeType="1"/>
            <a:stCxn id="33" idx="0"/>
            <a:endCxn id="54" idx="3"/>
          </p:cNvCxnSpPr>
          <p:nvPr>
            <p:custDataLst>
              <p:tags r:id="rId21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56" name="Rectangle 7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AutoShape 79"/>
          <p:cNvCxnSpPr>
            <a:cxnSpLocks noChangeShapeType="1"/>
            <a:stCxn id="83" idx="1"/>
            <a:endCxn id="56" idx="1"/>
          </p:cNvCxnSpPr>
          <p:nvPr>
            <p:custDataLst>
              <p:tags r:id="rId23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80"/>
          <p:cNvCxnSpPr>
            <a:cxnSpLocks noChangeShapeType="1"/>
            <a:stCxn id="56" idx="3"/>
            <a:endCxn id="16" idx="0"/>
          </p:cNvCxnSpPr>
          <p:nvPr>
            <p:custDataLst>
              <p:tags r:id="rId24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9" name="Line 8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0" name="AutoShape 82"/>
          <p:cNvCxnSpPr>
            <a:cxnSpLocks noChangeShapeType="1"/>
            <a:stCxn id="56" idx="2"/>
            <a:endCxn id="59" idx="0"/>
          </p:cNvCxnSpPr>
          <p:nvPr>
            <p:custDataLst>
              <p:tags r:id="rId26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83"/>
          <p:cNvCxnSpPr>
            <a:cxnSpLocks noChangeShapeType="1"/>
            <a:stCxn id="59" idx="1"/>
            <a:endCxn id="39" idx="0"/>
          </p:cNvCxnSpPr>
          <p:nvPr>
            <p:custDataLst>
              <p:tags r:id="rId27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" name="Rectangle 84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AutoShape 85"/>
          <p:cNvCxnSpPr>
            <a:cxnSpLocks noChangeShapeType="1"/>
            <a:stCxn id="9" idx="1"/>
            <a:endCxn id="62" idx="1"/>
          </p:cNvCxnSpPr>
          <p:nvPr>
            <p:custDataLst>
              <p:tags r:id="rId29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86"/>
          <p:cNvCxnSpPr>
            <a:cxnSpLocks noChangeShapeType="1"/>
            <a:stCxn id="62" idx="3"/>
            <a:endCxn id="23" idx="0"/>
          </p:cNvCxnSpPr>
          <p:nvPr>
            <p:custDataLst>
              <p:tags r:id="rId30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87"/>
          <p:cNvCxnSpPr>
            <a:cxnSpLocks noChangeShapeType="1"/>
            <a:stCxn id="62" idx="2"/>
            <a:endCxn id="40" idx="1"/>
          </p:cNvCxnSpPr>
          <p:nvPr>
            <p:custDataLst>
              <p:tags r:id="rId31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AutoShape 88"/>
          <p:cNvCxnSpPr>
            <a:cxnSpLocks noChangeShapeType="1"/>
            <a:stCxn id="27" idx="1"/>
            <a:endCxn id="82" idx="1"/>
          </p:cNvCxnSpPr>
          <p:nvPr>
            <p:custDataLst>
              <p:tags r:id="rId32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89"/>
          <p:cNvCxnSpPr>
            <a:cxnSpLocks noChangeShapeType="1"/>
            <a:stCxn id="84" idx="1"/>
            <a:endCxn id="43" idx="2"/>
          </p:cNvCxnSpPr>
          <p:nvPr>
            <p:custDataLst>
              <p:tags r:id="rId33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68" name="AutoShape 90"/>
          <p:cNvCxnSpPr>
            <a:cxnSpLocks noChangeShapeType="1"/>
            <a:stCxn id="85" idx="1"/>
            <a:endCxn id="44" idx="2"/>
          </p:cNvCxnSpPr>
          <p:nvPr>
            <p:custDataLst>
              <p:tags r:id="rId34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69" name="AutoShape 91"/>
          <p:cNvCxnSpPr>
            <a:cxnSpLocks noChangeShapeType="1"/>
            <a:stCxn id="86" idx="1"/>
            <a:endCxn id="10" idx="0"/>
          </p:cNvCxnSpPr>
          <p:nvPr>
            <p:custDataLst>
              <p:tags r:id="rId35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" name="AutoShape 92"/>
          <p:cNvCxnSpPr>
            <a:cxnSpLocks noChangeShapeType="1"/>
            <a:stCxn id="37" idx="1"/>
            <a:endCxn id="22" idx="0"/>
          </p:cNvCxnSpPr>
          <p:nvPr>
            <p:custDataLst>
              <p:tags r:id="rId36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" name="Text Box 100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72" name="AutoShape 101"/>
          <p:cNvCxnSpPr>
            <a:cxnSpLocks noChangeShapeType="1"/>
            <a:stCxn id="71" idx="0"/>
            <a:endCxn id="18" idx="0"/>
          </p:cNvCxnSpPr>
          <p:nvPr>
            <p:custDataLst>
              <p:tags r:id="rId38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3" name="Text Box 104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RegDst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74" name="AutoShape 105"/>
          <p:cNvCxnSpPr>
            <a:cxnSpLocks noChangeShapeType="1"/>
            <a:stCxn id="73" idx="3"/>
            <a:endCxn id="30" idx="0"/>
          </p:cNvCxnSpPr>
          <p:nvPr>
            <p:custDataLst>
              <p:tags r:id="rId40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" name="AutoShape 108"/>
          <p:cNvCxnSpPr>
            <a:cxnSpLocks noChangeShapeType="1"/>
            <a:endCxn id="29" idx="0"/>
          </p:cNvCxnSpPr>
          <p:nvPr>
            <p:custDataLst>
              <p:tags r:id="rId41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" name="AutoShape 109"/>
          <p:cNvCxnSpPr>
            <a:cxnSpLocks noChangeShapeType="1"/>
            <a:endCxn id="28" idx="0"/>
          </p:cNvCxnSpPr>
          <p:nvPr>
            <p:custDataLst>
              <p:tags r:id="rId42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7" name="Text Box 110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ALUcntrl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78" name="AutoShape 111"/>
          <p:cNvCxnSpPr>
            <a:cxnSpLocks noChangeShapeType="1"/>
            <a:stCxn id="77" idx="3"/>
            <a:endCxn id="5" idx="0"/>
          </p:cNvCxnSpPr>
          <p:nvPr>
            <p:custDataLst>
              <p:tags r:id="rId44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79" name="Group 113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80" name="Rectangle 114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81" name="Line 115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16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17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18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19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20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21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Text Box 122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89" name="AutoShape 123"/>
          <p:cNvCxnSpPr>
            <a:cxnSpLocks noChangeShapeType="1"/>
            <a:stCxn id="88" idx="3"/>
            <a:endCxn id="87" idx="0"/>
          </p:cNvCxnSpPr>
          <p:nvPr>
            <p:custDataLst>
              <p:tags r:id="rId47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0" name="Text Box 124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91" name="Text Box 125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92" name="AutoShape 126"/>
          <p:cNvCxnSpPr>
            <a:cxnSpLocks noChangeShapeType="1"/>
            <a:stCxn id="90" idx="2"/>
            <a:endCxn id="38" idx="1"/>
          </p:cNvCxnSpPr>
          <p:nvPr>
            <p:custDataLst>
              <p:tags r:id="rId50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3" name="AutoShape 127"/>
          <p:cNvCxnSpPr>
            <a:cxnSpLocks noChangeShapeType="1"/>
            <a:stCxn id="91" idx="2"/>
            <a:endCxn id="24" idx="0"/>
          </p:cNvCxnSpPr>
          <p:nvPr>
            <p:custDataLst>
              <p:tags r:id="rId51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00" name="Group 31"/>
          <p:cNvGrpSpPr>
            <a:grpSpLocks/>
          </p:cNvGrpSpPr>
          <p:nvPr>
            <p:custDataLst>
              <p:tags r:id="rId52"/>
            </p:custDataLst>
          </p:nvPr>
        </p:nvGrpSpPr>
        <p:grpSpPr bwMode="auto">
          <a:xfrm>
            <a:off x="5110672" y="1828800"/>
            <a:ext cx="1520257" cy="854075"/>
            <a:chOff x="1882" y="3040"/>
            <a:chExt cx="347" cy="680"/>
          </a:xfrm>
        </p:grpSpPr>
        <p:sp>
          <p:nvSpPr>
            <p:cNvPr id="101" name="Rectangle 3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 rot="16200000">
              <a:off x="1714" y="3262"/>
              <a:ext cx="680" cy="2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Decoder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102" name="Line 33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1882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34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2178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" name="Text Box 110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632575" y="1939925"/>
            <a:ext cx="8899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FF"/>
                </a:solidFill>
                <a:latin typeface="Times New Roman" charset="0"/>
              </a:rPr>
              <a:t>Control</a:t>
            </a:r>
          </a:p>
          <a:p>
            <a:pPr algn="ctr" eaLnBrk="0" hangingPunct="0"/>
            <a:r>
              <a:rPr lang="en-US" dirty="0" smtClean="0">
                <a:solidFill>
                  <a:srgbClr val="0000FF"/>
                </a:solidFill>
                <a:latin typeface="Times New Roman" charset="0"/>
              </a:rPr>
              <a:t>Signals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07" name="Text Box 110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17868" y="2057400"/>
            <a:ext cx="1287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C00000"/>
                </a:solidFill>
                <a:latin typeface="Times New Roman" charset="0"/>
              </a:rPr>
              <a:t>Instruction</a:t>
            </a:r>
            <a:endParaRPr lang="en-US" b="1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10" name="Text Box 10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111" name="Text Box 10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boxes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Memory for Instructions</a:t>
            </a:r>
          </a:p>
          <a:p>
            <a:r>
              <a:rPr lang="en-US" strike="dblStrike" dirty="0" smtClean="0"/>
              <a:t>Something to “unpack” instructions</a:t>
            </a:r>
          </a:p>
          <a:p>
            <a:r>
              <a:rPr lang="en-US" strike="sngStrike" dirty="0" smtClean="0"/>
              <a:t>Memory for data</a:t>
            </a:r>
          </a:p>
          <a:p>
            <a:r>
              <a:rPr lang="en-US" strike="sngStrike" dirty="0"/>
              <a:t>Something to compute </a:t>
            </a:r>
            <a:r>
              <a:rPr lang="en-US" strike="sngStrike" dirty="0" smtClean="0"/>
              <a:t>stuff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strike="sngStrike" dirty="0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strike="sngStrike" dirty="0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 strike="sngStrike" dirty="0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strike="sngStrike" dirty="0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strike="sngStrike" dirty="0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6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we in our program?</a:t>
            </a:r>
          </a:p>
          <a:p>
            <a:pPr lvl="1"/>
            <a:r>
              <a:rPr lang="en-US" dirty="0" smtClean="0"/>
              <a:t>Points to an instruction </a:t>
            </a:r>
            <a:r>
              <a:rPr lang="en-US" i="1" dirty="0" smtClean="0"/>
              <a:t>in program memory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Instructions are 4 bytes long in MIPS</a:t>
            </a:r>
          </a:p>
          <a:p>
            <a:endParaRPr lang="en-US" dirty="0"/>
          </a:p>
          <a:p>
            <a:r>
              <a:rPr lang="en-US" dirty="0" smtClean="0"/>
              <a:t>Increment by 4 to get the next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Instruction = Mem[PC];	// Fetch Instruction</a:t>
            </a:r>
          </a:p>
          <a:p>
            <a:r>
              <a:rPr lang="en-US" dirty="0" smtClean="0"/>
              <a:t>PC = PC + 4;	// Increment </a:t>
            </a:r>
            <a:r>
              <a:rPr lang="en-US" b="1" dirty="0" smtClean="0"/>
              <a:t>P</a:t>
            </a:r>
            <a:r>
              <a:rPr lang="en-US" dirty="0" smtClean="0"/>
              <a:t>rogram </a:t>
            </a:r>
            <a:r>
              <a:rPr lang="en-US" b="1" dirty="0" smtClean="0"/>
              <a:t>C</a:t>
            </a:r>
            <a:r>
              <a:rPr lang="en-US" dirty="0" smtClean="0"/>
              <a:t>ounter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178050" y="4792663"/>
            <a:ext cx="657225" cy="1330325"/>
            <a:chOff x="1683" y="2535"/>
            <a:chExt cx="414" cy="838"/>
          </a:xfrm>
        </p:grpSpPr>
        <p:sp>
          <p:nvSpPr>
            <p:cNvPr id="5" name="AutoShape 1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-5400000">
              <a:off x="1472" y="2797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Adder</a:t>
              </a:r>
            </a:p>
            <a:p>
              <a:pPr algn="ctr" eaLnBrk="0" hangingPunct="0"/>
              <a:endParaRPr lang="en-US">
                <a:latin typeface="Times New Roman" charset="0"/>
              </a:endParaRPr>
            </a:p>
          </p:txBody>
        </p:sp>
        <p:sp>
          <p:nvSpPr>
            <p:cNvPr id="6" name="Line 1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734" y="2888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34" y="295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 flipV="1">
              <a:off x="1734" y="2885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046" y="295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1683" y="27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683" y="319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946150" y="4573588"/>
            <a:ext cx="568325" cy="995362"/>
            <a:chOff x="1875" y="3066"/>
            <a:chExt cx="358" cy="627"/>
          </a:xfrm>
        </p:grpSpPr>
        <p:sp>
          <p:nvSpPr>
            <p:cNvPr id="13" name="Rectangle 2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14" name="Line 3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3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2437" y="3608388"/>
            <a:ext cx="1460500" cy="1392237"/>
            <a:chOff x="4566" y="1741"/>
            <a:chExt cx="920" cy="877"/>
          </a:xfrm>
        </p:grpSpPr>
        <p:sp>
          <p:nvSpPr>
            <p:cNvPr id="17" name="Rectangle 3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16" y="1741"/>
              <a:ext cx="870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>
                  <a:latin typeface="Times New Roman" charset="0"/>
                </a:rPr>
                <a:t>Address        </a:t>
              </a:r>
            </a:p>
            <a:p>
              <a:pPr algn="ctr" eaLnBrk="0" hangingPunct="0"/>
              <a:r>
                <a:rPr lang="en-US" dirty="0">
                  <a:latin typeface="Times New Roman" charset="0"/>
                </a:rPr>
                <a:t>       </a:t>
              </a:r>
            </a:p>
            <a:p>
              <a:pPr algn="ctr" eaLnBrk="0" hangingPunct="0"/>
              <a:r>
                <a:rPr lang="en-US" b="1" dirty="0" smtClean="0">
                  <a:latin typeface="Times New Roman" charset="0"/>
                </a:rPr>
                <a:t>Instruction</a:t>
              </a:r>
              <a:endParaRPr lang="en-US" b="1" dirty="0">
                <a:latin typeface="Times New Roman" charset="0"/>
              </a:endParaRPr>
            </a:p>
            <a:p>
              <a:pPr algn="ctr" eaLnBrk="0" hangingPunct="0"/>
              <a:r>
                <a:rPr lang="en-US" b="1" dirty="0">
                  <a:latin typeface="Times New Roman" charset="0"/>
                </a:rPr>
                <a:t>Memory</a:t>
              </a:r>
            </a:p>
          </p:txBody>
        </p:sp>
        <p:sp>
          <p:nvSpPr>
            <p:cNvPr id="18" name="Line 3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rot="-5400000">
              <a:off x="5025" y="259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3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566" y="184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5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92262" y="5024438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6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62000" y="342900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6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62000" y="50657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6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86587" y="5778500"/>
            <a:ext cx="1162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Instr[31:0]</a:t>
            </a:r>
          </a:p>
        </p:txBody>
      </p:sp>
      <p:sp>
        <p:nvSpPr>
          <p:cNvPr id="27" name="Text Box 7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49387" y="5653088"/>
            <a:ext cx="501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“4”</a:t>
            </a:r>
          </a:p>
        </p:txBody>
      </p:sp>
      <p:cxnSp>
        <p:nvCxnSpPr>
          <p:cNvPr id="28" name="AutoShape 77"/>
          <p:cNvCxnSpPr>
            <a:cxnSpLocks noChangeShapeType="1"/>
            <a:stCxn id="26" idx="0"/>
            <a:endCxn id="18" idx="0"/>
          </p:cNvCxnSpPr>
          <p:nvPr>
            <p:custDataLst>
              <p:tags r:id="rId9"/>
            </p:custDataLst>
          </p:nvPr>
        </p:nvCxnSpPr>
        <p:spPr bwMode="auto">
          <a:xfrm flipV="1">
            <a:off x="7567612" y="5002213"/>
            <a:ext cx="6350" cy="77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9" name="AutoShape 79"/>
          <p:cNvCxnSpPr>
            <a:cxnSpLocks noChangeShapeType="1"/>
            <a:stCxn id="9" idx="1"/>
          </p:cNvCxnSpPr>
          <p:nvPr>
            <p:custDataLst>
              <p:tags r:id="rId10"/>
            </p:custDataLst>
          </p:nvPr>
        </p:nvCxnSpPr>
        <p:spPr bwMode="auto">
          <a:xfrm flipV="1">
            <a:off x="2835276" y="3448050"/>
            <a:ext cx="0" cy="20097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80"/>
          <p:cNvCxnSpPr>
            <a:cxnSpLocks noChangeShapeType="1"/>
            <a:endCxn id="24" idx="1"/>
          </p:cNvCxnSpPr>
          <p:nvPr>
            <p:custDataLst>
              <p:tags r:id="rId11"/>
            </p:custDataLst>
          </p:nvPr>
        </p:nvCxnSpPr>
        <p:spPr bwMode="auto">
          <a:xfrm flipH="1" flipV="1">
            <a:off x="893762" y="3429001"/>
            <a:ext cx="1941514" cy="190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81"/>
          <p:cNvCxnSpPr>
            <a:cxnSpLocks noChangeShapeType="1"/>
            <a:stCxn id="24" idx="0"/>
            <a:endCxn id="25" idx="0"/>
          </p:cNvCxnSpPr>
          <p:nvPr>
            <p:custDataLst>
              <p:tags r:id="rId12"/>
            </p:custDataLst>
          </p:nvPr>
        </p:nvCxnSpPr>
        <p:spPr bwMode="auto">
          <a:xfrm>
            <a:off x="762000" y="3429000"/>
            <a:ext cx="0" cy="16367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82"/>
          <p:cNvCxnSpPr>
            <a:cxnSpLocks noChangeShapeType="1"/>
            <a:stCxn id="25" idx="1"/>
            <a:endCxn id="14" idx="0"/>
          </p:cNvCxnSpPr>
          <p:nvPr>
            <p:custDataLst>
              <p:tags r:id="rId13"/>
            </p:custDataLst>
          </p:nvPr>
        </p:nvCxnSpPr>
        <p:spPr bwMode="auto">
          <a:xfrm>
            <a:off x="893762" y="5065713"/>
            <a:ext cx="5238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83"/>
          <p:cNvCxnSpPr>
            <a:cxnSpLocks noChangeShapeType="1"/>
            <a:stCxn id="27" idx="3"/>
            <a:endCxn id="11" idx="0"/>
          </p:cNvCxnSpPr>
          <p:nvPr>
            <p:custDataLst>
              <p:tags r:id="rId14"/>
            </p:custDataLst>
          </p:nvPr>
        </p:nvCxnSpPr>
        <p:spPr bwMode="auto">
          <a:xfrm>
            <a:off x="1951037" y="5837238"/>
            <a:ext cx="227013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Line 9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38300" y="37703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92"/>
          <p:cNvCxnSpPr>
            <a:cxnSpLocks noChangeShapeType="1"/>
            <a:stCxn id="15" idx="1"/>
            <a:endCxn id="22" idx="1"/>
          </p:cNvCxnSpPr>
          <p:nvPr>
            <p:custDataLst>
              <p:tags r:id="rId16"/>
            </p:custDataLst>
          </p:nvPr>
        </p:nvCxnSpPr>
        <p:spPr bwMode="auto">
          <a:xfrm flipV="1">
            <a:off x="1514475" y="5068888"/>
            <a:ext cx="7778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93"/>
          <p:cNvCxnSpPr>
            <a:cxnSpLocks noChangeShapeType="1"/>
            <a:stCxn id="22" idx="3"/>
            <a:endCxn id="10" idx="0"/>
          </p:cNvCxnSpPr>
          <p:nvPr>
            <p:custDataLst>
              <p:tags r:id="rId17"/>
            </p:custDataLst>
          </p:nvPr>
        </p:nvCxnSpPr>
        <p:spPr bwMode="auto">
          <a:xfrm>
            <a:off x="1681162" y="5068888"/>
            <a:ext cx="4968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94"/>
          <p:cNvCxnSpPr>
            <a:cxnSpLocks noChangeShapeType="1"/>
            <a:stCxn id="22" idx="0"/>
          </p:cNvCxnSpPr>
          <p:nvPr>
            <p:custDataLst>
              <p:tags r:id="rId18"/>
            </p:custDataLst>
          </p:nvPr>
        </p:nvCxnSpPr>
        <p:spPr bwMode="auto">
          <a:xfrm flipV="1">
            <a:off x="1636712" y="3926681"/>
            <a:ext cx="1588" cy="109775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95"/>
          <p:cNvCxnSpPr>
            <a:cxnSpLocks noChangeShapeType="1"/>
            <a:endCxn id="34" idx="0"/>
          </p:cNvCxnSpPr>
          <p:nvPr>
            <p:custDataLst>
              <p:tags r:id="rId19"/>
            </p:custDataLst>
          </p:nvPr>
        </p:nvCxnSpPr>
        <p:spPr bwMode="auto">
          <a:xfrm flipV="1">
            <a:off x="1636712" y="3770313"/>
            <a:ext cx="1588" cy="3127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96"/>
          <p:cNvCxnSpPr>
            <a:cxnSpLocks noChangeShapeType="1"/>
            <a:stCxn id="34" idx="1"/>
            <a:endCxn id="20" idx="0"/>
          </p:cNvCxnSpPr>
          <p:nvPr>
            <p:custDataLst>
              <p:tags r:id="rId20"/>
            </p:custDataLst>
          </p:nvPr>
        </p:nvCxnSpPr>
        <p:spPr bwMode="auto">
          <a:xfrm>
            <a:off x="1770062" y="3770313"/>
            <a:ext cx="5032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86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*= 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Jump – Unconditionally change </a:t>
            </a:r>
            <a:r>
              <a:rPr lang="en-US" dirty="0" smtClean="0"/>
              <a:t>PC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Branch – Conditionally change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*= 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Jump – Unconditionally change </a:t>
            </a:r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Jump back to the beginning of the loop</a:t>
            </a:r>
            <a:endParaRPr lang="en-US" dirty="0"/>
          </a:p>
          <a:p>
            <a:r>
              <a:rPr lang="en-US" dirty="0"/>
              <a:t>Branch – Conditionally </a:t>
            </a:r>
            <a:r>
              <a:rPr lang="en-US" dirty="0" smtClean="0"/>
              <a:t>change the PC</a:t>
            </a:r>
          </a:p>
          <a:p>
            <a:pPr lvl="1"/>
            <a:r>
              <a:rPr lang="en-US" dirty="0" smtClean="0"/>
              <a:t>Escape loop if </a:t>
            </a:r>
            <a:r>
              <a:rPr lang="en-US" dirty="0" err="1" smtClean="0"/>
              <a:t>i</a:t>
            </a:r>
            <a:r>
              <a:rPr lang="en-US" dirty="0" smtClean="0"/>
              <a:t>&lt;N fails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Cycle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</a:t>
            </a:r>
          </a:p>
          <a:p>
            <a:endParaRPr lang="en-US" dirty="0"/>
          </a:p>
          <a:p>
            <a:r>
              <a:rPr lang="en-US" dirty="0" smtClean="0"/>
              <a:t>RTL – Register Transfer Level</a:t>
            </a:r>
          </a:p>
          <a:p>
            <a:pPr lvl="1"/>
            <a:r>
              <a:rPr lang="en-US" dirty="0" smtClean="0"/>
              <a:t>Describes how the instruction is executed</a:t>
            </a:r>
          </a:p>
          <a:p>
            <a:pPr lvl="1"/>
            <a:r>
              <a:rPr lang="en-US" dirty="0" smtClean="0"/>
              <a:t>How information flows between registers</a:t>
            </a:r>
          </a:p>
          <a:p>
            <a:pPr lvl="1"/>
            <a:endParaRPr lang="en-US" dirty="0"/>
          </a:p>
          <a:p>
            <a:r>
              <a:rPr lang="en-US" dirty="0" smtClean="0"/>
              <a:t>Schematic</a:t>
            </a:r>
          </a:p>
          <a:p>
            <a:pPr lvl="1"/>
            <a:r>
              <a:rPr lang="en-US" dirty="0" smtClean="0"/>
              <a:t>Arranges building blocks to implement RTL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Modify the Instruction Fetch Unit to Branch:</a:t>
            </a:r>
          </a:p>
          <a:p>
            <a:pPr lvl="1">
              <a:buNone/>
            </a:pPr>
            <a:r>
              <a:rPr lang="en-US" sz="2200" dirty="0" smtClean="0">
                <a:latin typeface="Courier New" charset="0"/>
              </a:rPr>
              <a:t>	if (</a:t>
            </a:r>
            <a:r>
              <a:rPr lang="en-US" sz="2200" dirty="0">
                <a:latin typeface="Courier New" charset="0"/>
              </a:rPr>
              <a:t>(</a:t>
            </a:r>
            <a:r>
              <a:rPr lang="en-US" sz="2200" dirty="0" err="1">
                <a:latin typeface="Courier New" charset="0"/>
              </a:rPr>
              <a:t>Reg</a:t>
            </a:r>
            <a:r>
              <a:rPr lang="en-US" sz="2200" dirty="0">
                <a:latin typeface="Courier New" charset="0"/>
              </a:rPr>
              <a:t>[</a:t>
            </a:r>
            <a:r>
              <a:rPr lang="en-US" sz="2200" dirty="0" err="1">
                <a:latin typeface="Courier New" charset="0"/>
              </a:rPr>
              <a:t>rs</a:t>
            </a:r>
            <a:r>
              <a:rPr lang="en-US" sz="2200" dirty="0">
                <a:latin typeface="Courier New" charset="0"/>
              </a:rPr>
              <a:t>] – </a:t>
            </a:r>
            <a:r>
              <a:rPr lang="en-US" sz="2200" dirty="0" err="1">
                <a:latin typeface="Courier New" charset="0"/>
              </a:rPr>
              <a:t>Reg</a:t>
            </a:r>
            <a:r>
              <a:rPr lang="en-US" sz="2200" dirty="0">
                <a:latin typeface="Courier New" charset="0"/>
              </a:rPr>
              <a:t>[</a:t>
            </a:r>
            <a:r>
              <a:rPr lang="en-US" sz="2200" dirty="0" err="1">
                <a:latin typeface="Courier New" charset="0"/>
              </a:rPr>
              <a:t>rt</a:t>
            </a:r>
            <a:r>
              <a:rPr lang="en-US" sz="2200" dirty="0">
                <a:latin typeface="Courier New" charset="0"/>
              </a:rPr>
              <a:t>]) == 0</a:t>
            </a:r>
            <a:r>
              <a:rPr lang="en-US" sz="2200" dirty="0" smtClean="0">
                <a:latin typeface="Courier New" charset="0"/>
              </a:rPr>
              <a:t>)</a:t>
            </a:r>
            <a:endParaRPr lang="en-US" sz="2200" dirty="0">
              <a:latin typeface="Courier New" charset="0"/>
            </a:endParaRPr>
          </a:p>
          <a:p>
            <a:pPr lvl="1">
              <a:buNone/>
            </a:pPr>
            <a:r>
              <a:rPr lang="en-US" sz="2200" dirty="0" smtClean="0">
                <a:latin typeface="Courier New" charset="0"/>
              </a:rPr>
              <a:t>	</a:t>
            </a:r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PC </a:t>
            </a:r>
            <a:r>
              <a:rPr lang="en-US" sz="2200" dirty="0">
                <a:latin typeface="Courier New" charset="0"/>
              </a:rPr>
              <a:t>= PC </a:t>
            </a:r>
            <a:r>
              <a:rPr lang="en-US" sz="2200" dirty="0" smtClean="0">
                <a:latin typeface="Courier New" charset="0"/>
              </a:rPr>
              <a:t>+4+ </a:t>
            </a:r>
            <a:r>
              <a:rPr lang="en-US" sz="2200" dirty="0" err="1" smtClean="0">
                <a:latin typeface="Courier New" charset="0"/>
              </a:rPr>
              <a:t>SignExtend</a:t>
            </a:r>
            <a:r>
              <a:rPr lang="en-US" sz="2200" dirty="0" smtClean="0">
                <a:latin typeface="Courier New" charset="0"/>
              </a:rPr>
              <a:t>(</a:t>
            </a:r>
            <a:r>
              <a:rPr lang="en-US" sz="2200" dirty="0" err="1" smtClean="0">
                <a:latin typeface="Courier New" charset="0"/>
              </a:rPr>
              <a:t>imm</a:t>
            </a:r>
            <a:r>
              <a:rPr lang="en-US" sz="2200" dirty="0">
                <a:latin typeface="Courier New" charset="0"/>
              </a:rPr>
              <a:t>)*4</a:t>
            </a:r>
            <a:r>
              <a:rPr lang="en-US" sz="2200" dirty="0" smtClean="0">
                <a:latin typeface="Courier New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latin typeface="Courier New" charset="0"/>
              </a:rPr>
              <a:t>	else</a:t>
            </a:r>
            <a:endParaRPr lang="en-US" sz="2200" dirty="0">
              <a:latin typeface="Courier New" charset="0"/>
            </a:endParaRPr>
          </a:p>
          <a:p>
            <a:pPr lvl="1">
              <a:buNone/>
            </a:pPr>
            <a:r>
              <a:rPr lang="en-US" sz="2200" dirty="0">
                <a:latin typeface="Courier New" charset="0"/>
              </a:rPr>
              <a:t>	</a:t>
            </a:r>
            <a:r>
              <a:rPr lang="en-US" sz="2200" dirty="0" smtClean="0">
                <a:latin typeface="Courier New" charset="0"/>
              </a:rPr>
              <a:t>	PC </a:t>
            </a:r>
            <a:r>
              <a:rPr lang="en-US" sz="2200" dirty="0">
                <a:latin typeface="Courier New" charset="0"/>
              </a:rPr>
              <a:t>= PC + 4</a:t>
            </a:r>
            <a:r>
              <a:rPr lang="en-US" sz="2200" dirty="0" smtClean="0">
                <a:latin typeface="Courier New" charset="0"/>
              </a:rPr>
              <a:t>;</a:t>
            </a:r>
          </a:p>
          <a:p>
            <a:pPr lvl="1">
              <a:buNone/>
            </a:pPr>
            <a:endParaRPr lang="en-US" sz="2200" dirty="0"/>
          </a:p>
          <a:p>
            <a:r>
              <a:rPr lang="en-US" dirty="0" smtClean="0"/>
              <a:t>Write RTL for your version of Jump</a:t>
            </a:r>
          </a:p>
          <a:p>
            <a:pPr lvl="1"/>
            <a:r>
              <a:rPr lang="en-US" dirty="0" smtClean="0"/>
              <a:t>What does Jump mean to you?</a:t>
            </a:r>
          </a:p>
          <a:p>
            <a:r>
              <a:rPr lang="en-US" dirty="0" smtClean="0"/>
              <a:t>Implement your RTL</a:t>
            </a:r>
          </a:p>
          <a:p>
            <a:pPr lvl="1"/>
            <a:r>
              <a:rPr lang="en-US" dirty="0" smtClean="0"/>
              <a:t>What new control lines do you need?</a:t>
            </a:r>
          </a:p>
          <a:p>
            <a:pPr lvl="1"/>
            <a:r>
              <a:rPr lang="en-US" dirty="0" smtClean="0"/>
              <a:t>Any cool money saving tricks?</a:t>
            </a:r>
          </a:p>
          <a:p>
            <a:r>
              <a:rPr lang="en-US" dirty="0" smtClean="0"/>
              <a:t>Create an instruction encoding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In Jumping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you define your Jump?</a:t>
            </a:r>
          </a:p>
          <a:p>
            <a:pPr lvl="1"/>
            <a:r>
              <a:rPr lang="en-US" dirty="0" smtClean="0"/>
              <a:t>Absolute: PC = New Value</a:t>
            </a:r>
          </a:p>
          <a:p>
            <a:pPr lvl="1"/>
            <a:r>
              <a:rPr lang="en-US" dirty="0" smtClean="0"/>
              <a:t>Relative: PC += Offset</a:t>
            </a:r>
          </a:p>
          <a:p>
            <a:pPr lvl="1"/>
            <a:endParaRPr lang="en-US" dirty="0"/>
          </a:p>
          <a:p>
            <a:r>
              <a:rPr lang="en-US" dirty="0" smtClean="0"/>
              <a:t>Did you have enough bits?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Unconditional Jumps</a:t>
            </a:r>
          </a:p>
          <a:p>
            <a:r>
              <a:rPr lang="en-US" dirty="0" smtClean="0"/>
              <a:t>Simplest MIPS encoding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encode “j 100”?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6851" y="3657600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Trebuchet MS"/>
              </a:rPr>
              <a:t>2: j (jump)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Trebuchet MS"/>
              </a:rPr>
              <a:t>3</a:t>
            </a:r>
            <a:r>
              <a:rPr lang="en-US" kern="0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kern="0" dirty="0" err="1">
                <a:solidFill>
                  <a:srgbClr val="000000"/>
                </a:solidFill>
                <a:latin typeface="Trebuchet MS"/>
              </a:rPr>
              <a:t>jal</a:t>
            </a:r>
            <a:r>
              <a:rPr lang="en-US" kern="0" dirty="0">
                <a:solidFill>
                  <a:srgbClr val="000000"/>
                </a:solidFill>
                <a:latin typeface="Trebuchet MS"/>
              </a:rPr>
              <a:t> (jump and link)</a:t>
            </a:r>
          </a:p>
        </p:txBody>
      </p:sp>
      <p:grpSp>
        <p:nvGrpSpPr>
          <p:cNvPr id="6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360488" y="2895600"/>
            <a:ext cx="6515100" cy="688975"/>
            <a:chOff x="866" y="3256"/>
            <a:chExt cx="4104" cy="434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05" y="3420"/>
              <a:ext cx="4013" cy="268"/>
              <a:chOff x="867" y="1301"/>
              <a:chExt cx="4013" cy="268"/>
            </a:xfrm>
          </p:grpSpPr>
          <p:sp>
            <p:nvSpPr>
              <p:cNvPr id="43" name="Rectangle 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10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1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2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6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7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9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20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21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2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3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4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5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9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30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31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32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3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34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5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6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37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8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9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4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60" y="342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6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0" name="Text Box 4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9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" name="Text Box 4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1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2" name="Text Box 4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4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3" name="Text Box 4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6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4" name="Text Box 4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9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5" name="Text Box 4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2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" name="Text Box 4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4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7" name="Text Box 4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87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8" name="Text Box 5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9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9" name="Text Box 5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2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0" name="Text Box 5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24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1" name="Text Box 5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37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2" name="Text Box 5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9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3" name="Text Box 5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62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4" name="Text Box 5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5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5" name="Text Box 5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7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" name="Text Box 5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00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7" name="Text Box 5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12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8" name="Text Box 6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25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37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0" name="Text Box 6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0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1" name="Text Box 6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62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2" name="Text Box 6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75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" name="Text Box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88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4" name="Text Box 66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00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5" name="Text Box 6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13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6" name="Text Box 6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25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7" name="Text Box 6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38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8" name="Text Box 70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50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9" name="Text Box 7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63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40" name="Text Box 7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75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41" name="Text Box 7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902" y="3459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42" name="Text Box 74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657" y="3459"/>
              <a:ext cx="32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26 bit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2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Jump RTL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990600"/>
            <a:ext cx="8229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Jump Instruction</a:t>
            </a:r>
            <a:r>
              <a:rPr lang="en-US" dirty="0"/>
              <a:t>: </a:t>
            </a:r>
            <a:r>
              <a:rPr lang="en-US" dirty="0">
                <a:latin typeface="Courier New" charset="0"/>
              </a:rPr>
              <a:t>j target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PC = { PC[31:28], target[25:0], “00” };</a:t>
            </a:r>
            <a:endParaRPr lang="en-US" sz="2400" dirty="0"/>
          </a:p>
        </p:txBody>
      </p:sp>
      <p:grpSp>
        <p:nvGrpSpPr>
          <p:cNvPr id="52229" name="Group 7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03467" y="1978025"/>
            <a:ext cx="6515100" cy="688975"/>
            <a:chOff x="866" y="3256"/>
            <a:chExt cx="4104" cy="434"/>
          </a:xfrm>
        </p:grpSpPr>
        <p:grpSp>
          <p:nvGrpSpPr>
            <p:cNvPr id="52230" name="Group 80"/>
            <p:cNvGrpSpPr>
              <a:grpSpLocks/>
            </p:cNvGrpSpPr>
            <p:nvPr/>
          </p:nvGrpSpPr>
          <p:grpSpPr bwMode="auto">
            <a:xfrm>
              <a:off x="905" y="3420"/>
              <a:ext cx="4013" cy="268"/>
              <a:chOff x="867" y="1301"/>
              <a:chExt cx="4013" cy="268"/>
            </a:xfrm>
          </p:grpSpPr>
          <p:sp>
            <p:nvSpPr>
              <p:cNvPr id="52266" name="Rectangle 81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7" name="Line 82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8" name="Line 83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9" name="Line 84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0" name="Line 85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1" name="Line 86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2" name="Line 87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3" name="Line 8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4" name="Line 8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5" name="Line 9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6" name="Line 91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7" name="Line 92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8" name="Line 93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9" name="Line 94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0" name="Line 95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1" name="Line 96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2" name="Line 97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3" name="Line 98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4" name="Line 99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5" name="Line 100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6" name="Line 101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7" name="Line 102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8" name="Line 103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9" name="Line 104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0" name="Line 105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1" name="Line 10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2" name="Line 107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3" name="Line 108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4" name="Line 109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5" name="Line 110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6" name="Line 11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7" name="Line 11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8" name="Line 11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9" name="Line 11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231" name="Line 11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60" y="342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2" name="Text Box 11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6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52233" name="Text Box 11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9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52234" name="Text Box 11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1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52235" name="Text Box 11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4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52236" name="Text Box 12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6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52237" name="Text Box 12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9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52238" name="Text Box 1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2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52239" name="Text Box 12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74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52240" name="Text Box 12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87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2241" name="Text Box 12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9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2242" name="Text Box 12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12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243" name="Text Box 12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4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2244" name="Text Box 12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37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2245" name="Text Box 12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9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2246" name="Text Box 13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62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2247" name="Text Box 13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5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2248" name="Text Box 13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7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2249" name="Text Box 13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00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2250" name="Text Box 1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12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52251" name="Text Box 1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52252" name="Text Box 1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37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52253" name="Text Box 1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0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52254" name="Text Box 1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62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52255" name="Text Box 13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75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52256" name="Text Box 14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8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52257" name="Text Box 14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00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52258" name="Text Box 14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13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52259" name="Text Box 14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25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52260" name="Text Box 14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38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52261" name="Text Box 14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50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52262" name="Text Box 14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3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52263" name="Text Box 14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5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52264" name="Text Box 14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902" y="3459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52265" name="Text Box 14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57" y="3459"/>
              <a:ext cx="32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26 bit Address</a:t>
              </a:r>
            </a:p>
          </p:txBody>
        </p:sp>
      </p:grpSp>
      <p:sp>
        <p:nvSpPr>
          <p:cNvPr id="76" name="Content Placeholder 2"/>
          <p:cNvSpPr txBox="1">
            <a:spLocks/>
          </p:cNvSpPr>
          <p:nvPr/>
        </p:nvSpPr>
        <p:spPr>
          <a:xfrm>
            <a:off x="457200" y="2971800"/>
            <a:ext cx="8229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Weirdness in the Address Field</a:t>
            </a:r>
          </a:p>
          <a:p>
            <a:endParaRPr lang="en-US" dirty="0" smtClean="0"/>
          </a:p>
          <a:p>
            <a:r>
              <a:rPr lang="en-US" dirty="0" smtClean="0"/>
              <a:t>Bottom 2 bits are always ‘00’, so drop them</a:t>
            </a:r>
          </a:p>
          <a:p>
            <a:pPr lvl="1"/>
            <a:r>
              <a:rPr lang="en-US" dirty="0" smtClean="0"/>
              <a:t>Shift everything over by 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That’s only 28 effective bits…</a:t>
            </a:r>
          </a:p>
          <a:p>
            <a:pPr lvl="1"/>
            <a:r>
              <a:rPr lang="en-US" dirty="0" smtClean="0"/>
              <a:t>Where are the other 4?</a:t>
            </a:r>
          </a:p>
          <a:p>
            <a:pPr lvl="1"/>
            <a:r>
              <a:rPr lang="en-US" dirty="0" smtClean="0"/>
              <a:t>How does this limit us?</a:t>
            </a:r>
          </a:p>
          <a:p>
            <a:pPr lvl="1"/>
            <a:r>
              <a:rPr lang="en-US" dirty="0" smtClean="0"/>
              <a:t>How do we compensate?</a:t>
            </a:r>
          </a:p>
        </p:txBody>
      </p:sp>
    </p:spTree>
    <p:extLst>
      <p:ext uri="{BB962C8B-B14F-4D97-AF65-F5344CB8AC3E}">
        <p14:creationId xmlns:p14="http://schemas.microsoft.com/office/powerpoint/2010/main" val="1379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Jump RTL</a:t>
            </a:r>
            <a:endParaRPr lang="en-US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990600"/>
            <a:ext cx="8229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Jump Instruction</a:t>
            </a:r>
            <a:r>
              <a:rPr lang="en-US" dirty="0"/>
              <a:t>: </a:t>
            </a:r>
            <a:r>
              <a:rPr lang="en-US" dirty="0">
                <a:latin typeface="Courier New" charset="0"/>
              </a:rPr>
              <a:t>j </a:t>
            </a:r>
            <a:r>
              <a:rPr lang="en-US" dirty="0" smtClean="0">
                <a:latin typeface="Courier New" charset="0"/>
              </a:rPr>
              <a:t>100</a:t>
            </a:r>
            <a:endParaRPr lang="en-US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charset="0"/>
              </a:rPr>
              <a:t>	PC = { PC[31:28], target[25:0], “00” };</a:t>
            </a:r>
            <a:endParaRPr lang="en-US" sz="2400" dirty="0"/>
          </a:p>
        </p:txBody>
      </p:sp>
      <p:grpSp>
        <p:nvGrpSpPr>
          <p:cNvPr id="52229" name="Group 7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03467" y="1978025"/>
            <a:ext cx="6515100" cy="688975"/>
            <a:chOff x="866" y="3256"/>
            <a:chExt cx="4104" cy="434"/>
          </a:xfrm>
        </p:grpSpPr>
        <p:grpSp>
          <p:nvGrpSpPr>
            <p:cNvPr id="52230" name="Group 80"/>
            <p:cNvGrpSpPr>
              <a:grpSpLocks/>
            </p:cNvGrpSpPr>
            <p:nvPr/>
          </p:nvGrpSpPr>
          <p:grpSpPr bwMode="auto">
            <a:xfrm>
              <a:off x="905" y="3420"/>
              <a:ext cx="4013" cy="268"/>
              <a:chOff x="867" y="1301"/>
              <a:chExt cx="4013" cy="268"/>
            </a:xfrm>
          </p:grpSpPr>
          <p:sp>
            <p:nvSpPr>
              <p:cNvPr id="52266" name="Rectangle 81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7" name="Line 82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8" name="Line 83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9" name="Line 84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0" name="Line 85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1" name="Line 86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2" name="Line 87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3" name="Line 8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4" name="Line 8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5" name="Line 9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6" name="Line 91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7" name="Line 92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8" name="Line 93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9" name="Line 94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0" name="Line 95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1" name="Line 96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2" name="Line 97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3" name="Line 98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4" name="Line 99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5" name="Line 100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6" name="Line 101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7" name="Line 102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8" name="Line 103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9" name="Line 104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0" name="Line 105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1" name="Line 10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2" name="Line 107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3" name="Line 108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4" name="Line 109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5" name="Line 110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6" name="Line 11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7" name="Line 11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8" name="Line 11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9" name="Line 11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231" name="Line 11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60" y="342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2" name="Text Box 11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6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52233" name="Text Box 11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9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52234" name="Text Box 11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1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52235" name="Text Box 11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4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52236" name="Text Box 12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6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52237" name="Text Box 12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9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52238" name="Text Box 1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2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52239" name="Text Box 12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74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52240" name="Text Box 12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87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2241" name="Text Box 12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9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2242" name="Text Box 12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12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243" name="Text Box 12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4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2244" name="Text Box 12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37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2245" name="Text Box 12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9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2246" name="Text Box 13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62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2247" name="Text Box 13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5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2248" name="Text Box 13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7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2249" name="Text Box 13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00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2250" name="Text Box 1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12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52251" name="Text Box 1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52252" name="Text Box 1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37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52253" name="Text Box 1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0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52254" name="Text Box 1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62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52255" name="Text Box 13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75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52256" name="Text Box 14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8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52257" name="Text Box 14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00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52258" name="Text Box 14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13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52259" name="Text Box 14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25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52260" name="Text Box 14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38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52261" name="Text Box 14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50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52262" name="Text Box 14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3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52263" name="Text Box 14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5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52264" name="Text Box 14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902" y="3459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2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52265" name="Text Box 14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57" y="3459"/>
              <a:ext cx="32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25</a:t>
              </a:r>
              <a:endParaRPr lang="en-US" dirty="0">
                <a:latin typeface="Times New Roman" charset="0"/>
              </a:endParaRPr>
            </a:p>
          </p:txBody>
        </p:sp>
      </p:grpSp>
      <p:sp>
        <p:nvSpPr>
          <p:cNvPr id="76" name="Content Placeholder 2"/>
          <p:cNvSpPr txBox="1">
            <a:spLocks/>
          </p:cNvSpPr>
          <p:nvPr/>
        </p:nvSpPr>
        <p:spPr>
          <a:xfrm>
            <a:off x="457200" y="2971800"/>
            <a:ext cx="8229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Weirdness in the Address Field</a:t>
            </a:r>
          </a:p>
          <a:p>
            <a:endParaRPr lang="en-US" dirty="0" smtClean="0"/>
          </a:p>
          <a:p>
            <a:r>
              <a:rPr lang="en-US" dirty="0" smtClean="0"/>
              <a:t>Bottom 2 bits are always ‘00’, so drop them</a:t>
            </a:r>
          </a:p>
          <a:p>
            <a:pPr lvl="1"/>
            <a:r>
              <a:rPr lang="en-US" dirty="0" smtClean="0"/>
              <a:t>Shift everything over by 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That’s only 28 effective bits…</a:t>
            </a:r>
          </a:p>
          <a:p>
            <a:pPr lvl="1"/>
            <a:r>
              <a:rPr lang="en-US" dirty="0" smtClean="0"/>
              <a:t>Where are the other 4?</a:t>
            </a:r>
          </a:p>
          <a:p>
            <a:pPr lvl="1"/>
            <a:r>
              <a:rPr lang="en-US" dirty="0" smtClean="0"/>
              <a:t>How does this limit us?</a:t>
            </a:r>
          </a:p>
          <a:p>
            <a:pPr lvl="1"/>
            <a:r>
              <a:rPr lang="en-US" dirty="0" smtClean="0"/>
              <a:t>How do we compensate?</a:t>
            </a:r>
          </a:p>
        </p:txBody>
      </p:sp>
    </p:spTree>
    <p:extLst>
      <p:ext uri="{BB962C8B-B14F-4D97-AF65-F5344CB8AC3E}">
        <p14:creationId xmlns:p14="http://schemas.microsoft.com/office/powerpoint/2010/main" val="9380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Complete Fetch Unit</a:t>
            </a:r>
          </a:p>
        </p:txBody>
      </p:sp>
      <p:grpSp>
        <p:nvGrpSpPr>
          <p:cNvPr id="58372" name="Group 9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208088" y="2546350"/>
            <a:ext cx="7500937" cy="3671888"/>
            <a:chOff x="761" y="1604"/>
            <a:chExt cx="4725" cy="2313"/>
          </a:xfrm>
        </p:grpSpPr>
        <p:grpSp>
          <p:nvGrpSpPr>
            <p:cNvPr id="58373" name="Group 4"/>
            <p:cNvGrpSpPr>
              <a:grpSpLocks/>
            </p:cNvGrpSpPr>
            <p:nvPr/>
          </p:nvGrpSpPr>
          <p:grpSpPr bwMode="auto">
            <a:xfrm>
              <a:off x="3712" y="2011"/>
              <a:ext cx="280" cy="742"/>
              <a:chOff x="2534" y="2682"/>
              <a:chExt cx="280" cy="742"/>
            </a:xfrm>
          </p:grpSpPr>
          <p:sp>
            <p:nvSpPr>
              <p:cNvPr id="58454" name="AutoShape 5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 rot="-5400000">
                <a:off x="2304" y="2963"/>
                <a:ext cx="742" cy="179"/>
              </a:xfrm>
              <a:custGeom>
                <a:avLst/>
                <a:gdLst>
                  <a:gd name="T0" fmla="*/ 649 w 21600"/>
                  <a:gd name="T1" fmla="*/ 90 h 21600"/>
                  <a:gd name="T2" fmla="*/ 371 w 21600"/>
                  <a:gd name="T3" fmla="*/ 179 h 21600"/>
                  <a:gd name="T4" fmla="*/ 93 w 21600"/>
                  <a:gd name="T5" fmla="*/ 90 h 21600"/>
                  <a:gd name="T6" fmla="*/ 37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5" name="Line 6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63" y="30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6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534" y="286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7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534" y="32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8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rot="-5400000">
                <a:off x="2649" y="3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4" name="Group 10"/>
            <p:cNvGrpSpPr>
              <a:grpSpLocks/>
            </p:cNvGrpSpPr>
            <p:nvPr/>
          </p:nvGrpSpPr>
          <p:grpSpPr bwMode="auto">
            <a:xfrm>
              <a:off x="1839" y="2993"/>
              <a:ext cx="358" cy="627"/>
              <a:chOff x="1875" y="3066"/>
              <a:chExt cx="358" cy="627"/>
            </a:xfrm>
          </p:grpSpPr>
          <p:sp>
            <p:nvSpPr>
              <p:cNvPr id="58451" name="Rectangle 11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SignExtnd</a:t>
                </a:r>
              </a:p>
            </p:txBody>
          </p:sp>
          <p:sp>
            <p:nvSpPr>
              <p:cNvPr id="58452" name="Line 1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3" name="Line 1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5" name="Group 14"/>
            <p:cNvGrpSpPr>
              <a:grpSpLocks/>
            </p:cNvGrpSpPr>
            <p:nvPr/>
          </p:nvGrpSpPr>
          <p:grpSpPr bwMode="auto">
            <a:xfrm>
              <a:off x="877" y="2325"/>
              <a:ext cx="358" cy="627"/>
              <a:chOff x="1875" y="3066"/>
              <a:chExt cx="358" cy="627"/>
            </a:xfrm>
          </p:grpSpPr>
          <p:sp>
            <p:nvSpPr>
              <p:cNvPr id="58448" name="Rectangle 15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58449" name="Line 1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0" name="Line 1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6" name="Group 18"/>
            <p:cNvGrpSpPr>
              <a:grpSpLocks/>
            </p:cNvGrpSpPr>
            <p:nvPr/>
          </p:nvGrpSpPr>
          <p:grpSpPr bwMode="auto">
            <a:xfrm>
              <a:off x="4566" y="1717"/>
              <a:ext cx="920" cy="877"/>
              <a:chOff x="4566" y="1741"/>
              <a:chExt cx="920" cy="877"/>
            </a:xfrm>
          </p:grpSpPr>
          <p:sp>
            <p:nvSpPr>
              <p:cNvPr id="58444" name="Rectangle 19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Addr[31:2]     </a:t>
                </a:r>
              </a:p>
              <a:p>
                <a:pPr algn="ctr" eaLnBrk="0" hangingPunct="0"/>
                <a:r>
                  <a:rPr lang="en-US">
                    <a:latin typeface="Times New Roman" charset="0"/>
                  </a:rPr>
                  <a:t>Addr[1:0]       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58445" name="Line 2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6" name="Line 2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566" y="205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7" name="Line 2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566" y="184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7" name="Group 23"/>
            <p:cNvGrpSpPr>
              <a:grpSpLocks/>
            </p:cNvGrpSpPr>
            <p:nvPr/>
          </p:nvGrpSpPr>
          <p:grpSpPr bwMode="auto">
            <a:xfrm>
              <a:off x="2713" y="1884"/>
              <a:ext cx="358" cy="627"/>
              <a:chOff x="179" y="339"/>
              <a:chExt cx="358" cy="627"/>
            </a:xfrm>
          </p:grpSpPr>
          <p:sp>
            <p:nvSpPr>
              <p:cNvPr id="58440" name="Rectangle 2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30" y="339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1">
                    <a:latin typeface="Times New Roman" charset="0"/>
                  </a:rPr>
                  <a:t>Concatenate</a:t>
                </a:r>
              </a:p>
            </p:txBody>
          </p:sp>
          <p:sp>
            <p:nvSpPr>
              <p:cNvPr id="58441" name="Line 25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9" y="49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2" name="Line 2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6" y="6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3" name="Line 27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79" y="80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8" name="Group 28"/>
            <p:cNvGrpSpPr>
              <a:grpSpLocks/>
            </p:cNvGrpSpPr>
            <p:nvPr/>
          </p:nvGrpSpPr>
          <p:grpSpPr bwMode="auto">
            <a:xfrm>
              <a:off x="3072" y="2458"/>
              <a:ext cx="414" cy="838"/>
              <a:chOff x="1683" y="2535"/>
              <a:chExt cx="414" cy="838"/>
            </a:xfrm>
          </p:grpSpPr>
          <p:sp>
            <p:nvSpPr>
              <p:cNvPr id="58433" name="AutoShape 29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 rot="-5400000">
                <a:off x="1472" y="2797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Adder</a:t>
                </a:r>
              </a:p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58434" name="Line 3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734" y="2888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5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 flipH="1">
                <a:off x="1734" y="295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6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 flipH="1" flipV="1">
                <a:off x="1734" y="2885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7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046" y="295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8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683" y="27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9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683" y="319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379" name="Rectangle 3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84" y="201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0" name="Line 3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047" y="237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1" name="Rectangle 3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84" y="2609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2" name="Line 3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4045" y="160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3" name="Line 4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761" y="1604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4" name="Line 4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761" y="263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5" name="Text Box 4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82" y="3084"/>
              <a:ext cx="7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Instr[31:0]</a:t>
              </a:r>
            </a:p>
          </p:txBody>
        </p:sp>
        <p:sp>
          <p:nvSpPr>
            <p:cNvPr id="58386" name="Text Box 4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41" y="3038"/>
              <a:ext cx="4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FF"/>
                  </a:solidFill>
                  <a:latin typeface="Times New Roman" charset="0"/>
                </a:rPr>
                <a:t>Jump</a:t>
              </a:r>
            </a:p>
          </p:txBody>
        </p:sp>
        <p:sp>
          <p:nvSpPr>
            <p:cNvPr id="58387" name="Text Box 4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176" y="2029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“00”</a:t>
              </a:r>
            </a:p>
          </p:txBody>
        </p:sp>
        <p:sp>
          <p:nvSpPr>
            <p:cNvPr id="58388" name="Text Box 4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96" y="1832"/>
              <a:ext cx="7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PC[31:28]</a:t>
              </a:r>
            </a:p>
          </p:txBody>
        </p:sp>
        <p:sp>
          <p:nvSpPr>
            <p:cNvPr id="58389" name="Text Box 4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76" y="2242"/>
              <a:ext cx="11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Target </a:t>
              </a:r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Instr</a:t>
              </a:r>
              <a:r>
                <a:rPr lang="en-US" dirty="0">
                  <a:latin typeface="Times New Roman" charset="0"/>
                </a:rPr>
                <a:t>[25:0]</a:t>
              </a:r>
            </a:p>
          </p:txBody>
        </p:sp>
        <p:sp>
          <p:nvSpPr>
            <p:cNvPr id="58390" name="Text Box 4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22" y="3191"/>
              <a:ext cx="5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58391" name="Text Box 4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216" y="2211"/>
              <a:ext cx="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“1”</a:t>
              </a:r>
            </a:p>
          </p:txBody>
        </p:sp>
        <p:grpSp>
          <p:nvGrpSpPr>
            <p:cNvPr id="58392" name="Group 49"/>
            <p:cNvGrpSpPr>
              <a:grpSpLocks/>
            </p:cNvGrpSpPr>
            <p:nvPr/>
          </p:nvGrpSpPr>
          <p:grpSpPr bwMode="auto">
            <a:xfrm>
              <a:off x="2381" y="2749"/>
              <a:ext cx="280" cy="742"/>
              <a:chOff x="2534" y="2682"/>
              <a:chExt cx="280" cy="742"/>
            </a:xfrm>
          </p:grpSpPr>
          <p:sp>
            <p:nvSpPr>
              <p:cNvPr id="58428" name="AutoShape 5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rot="-5400000">
                <a:off x="2304" y="2963"/>
                <a:ext cx="742" cy="179"/>
              </a:xfrm>
              <a:custGeom>
                <a:avLst/>
                <a:gdLst>
                  <a:gd name="T0" fmla="*/ 649 w 21600"/>
                  <a:gd name="T1" fmla="*/ 90 h 21600"/>
                  <a:gd name="T2" fmla="*/ 371 w 21600"/>
                  <a:gd name="T3" fmla="*/ 179 h 21600"/>
                  <a:gd name="T4" fmla="*/ 93 w 21600"/>
                  <a:gd name="T5" fmla="*/ 90 h 21600"/>
                  <a:gd name="T6" fmla="*/ 37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9" name="Line 51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763" y="30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0" name="Line 52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534" y="286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1" name="Line 53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534" y="32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2" name="Line 54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 rot="-5400000">
                <a:off x="2649" y="3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93" name="Group 55"/>
            <p:cNvGrpSpPr>
              <a:grpSpLocks/>
            </p:cNvGrpSpPr>
            <p:nvPr/>
          </p:nvGrpSpPr>
          <p:grpSpPr bwMode="auto">
            <a:xfrm rot="10800000">
              <a:off x="2522" y="3562"/>
              <a:ext cx="568" cy="288"/>
              <a:chOff x="1024" y="1248"/>
              <a:chExt cx="568" cy="288"/>
            </a:xfrm>
          </p:grpSpPr>
          <p:sp>
            <p:nvSpPr>
              <p:cNvPr id="58422" name="Arc 56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393" y="1260"/>
                <a:ext cx="120" cy="142"/>
              </a:xfrm>
              <a:custGeom>
                <a:avLst/>
                <a:gdLst>
                  <a:gd name="T0" fmla="*/ 0 w 21600"/>
                  <a:gd name="T1" fmla="*/ 0 h 21600"/>
                  <a:gd name="T2" fmla="*/ 120 w 21600"/>
                  <a:gd name="T3" fmla="*/ 142 h 21600"/>
                  <a:gd name="T4" fmla="*/ 0 w 21600"/>
                  <a:gd name="T5" fmla="*/ 14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3" name="Arc 57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393" y="1390"/>
                <a:ext cx="120" cy="141"/>
              </a:xfrm>
              <a:custGeom>
                <a:avLst/>
                <a:gdLst>
                  <a:gd name="T0" fmla="*/ 120 w 21600"/>
                  <a:gd name="T1" fmla="*/ 0 h 21600"/>
                  <a:gd name="T2" fmla="*/ 0 w 21600"/>
                  <a:gd name="T3" fmla="*/ 141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4" name="Line 5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024" y="1449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5" name="Line 5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516" y="1393"/>
                <a:ext cx="7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6" name="Line 6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024" y="1331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7" name="AutoShape 61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132" y="1248"/>
                <a:ext cx="384" cy="28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394" name="Text Box 6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102" y="3686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Zero</a:t>
              </a:r>
            </a:p>
          </p:txBody>
        </p:sp>
        <p:sp>
          <p:nvSpPr>
            <p:cNvPr id="58395" name="Text Box 6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102" y="3487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FF"/>
                  </a:solidFill>
                  <a:latin typeface="Times New Roman" charset="0"/>
                </a:rPr>
                <a:t>Branch</a:t>
              </a:r>
            </a:p>
          </p:txBody>
        </p:sp>
        <p:cxnSp>
          <p:nvCxnSpPr>
            <p:cNvPr id="58396" name="AutoShape 64"/>
            <p:cNvCxnSpPr>
              <a:cxnSpLocks noChangeShapeType="1"/>
              <a:stCxn id="58425" idx="1"/>
              <a:endCxn id="58432" idx="0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2521" y="3450"/>
              <a:ext cx="2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397" name="AutoShape 65"/>
            <p:cNvCxnSpPr>
              <a:cxnSpLocks noChangeShapeType="1"/>
              <a:stCxn id="58458" idx="0"/>
              <a:endCxn id="58386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3854" y="2712"/>
              <a:ext cx="1" cy="3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8398" name="AutoShape 66"/>
            <p:cNvCxnSpPr>
              <a:cxnSpLocks noChangeShapeType="1"/>
              <a:stCxn id="58385" idx="0"/>
              <a:endCxn id="58445" idx="0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5048" y="2595"/>
              <a:ext cx="4" cy="4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8399" name="AutoShape 67"/>
            <p:cNvCxnSpPr>
              <a:cxnSpLocks noChangeShapeType="1"/>
              <a:stCxn id="58455" idx="1"/>
              <a:endCxn id="58380" idx="0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3992" y="2379"/>
              <a:ext cx="55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0" name="AutoShape 68"/>
            <p:cNvCxnSpPr>
              <a:cxnSpLocks noChangeShapeType="1"/>
              <a:stCxn id="58380" idx="1"/>
              <a:endCxn id="58382" idx="1"/>
            </p:cNvCxnSpPr>
            <p:nvPr>
              <p:custDataLst>
                <p:tags r:id="rId22"/>
              </p:custDataLst>
            </p:nvPr>
          </p:nvCxnSpPr>
          <p:spPr bwMode="auto">
            <a:xfrm flipH="1" flipV="1">
              <a:off x="4128" y="1609"/>
              <a:ext cx="2" cy="7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1" name="AutoShape 69"/>
            <p:cNvCxnSpPr>
              <a:cxnSpLocks noChangeShapeType="1"/>
              <a:stCxn id="58382" idx="0"/>
              <a:endCxn id="58383" idx="1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844" y="1604"/>
              <a:ext cx="3201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2" name="AutoShape 70"/>
            <p:cNvCxnSpPr>
              <a:cxnSpLocks noChangeShapeType="1"/>
              <a:stCxn id="58383" idx="0"/>
              <a:endCxn id="58384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761" y="1604"/>
              <a:ext cx="0" cy="10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3" name="AutoShape 71"/>
            <p:cNvCxnSpPr>
              <a:cxnSpLocks noChangeShapeType="1"/>
              <a:stCxn id="58384" idx="1"/>
              <a:endCxn id="58449" idx="0"/>
            </p:cNvCxnSpPr>
            <p:nvPr>
              <p:custDataLst>
                <p:tags r:id="rId25"/>
              </p:custDataLst>
            </p:nvPr>
          </p:nvCxnSpPr>
          <p:spPr bwMode="auto">
            <a:xfrm>
              <a:off x="844" y="2635"/>
              <a:ext cx="33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4" name="AutoShape 72"/>
            <p:cNvCxnSpPr>
              <a:cxnSpLocks noChangeShapeType="1"/>
              <a:stCxn id="58390" idx="3"/>
              <a:endCxn id="58452" idx="0"/>
            </p:cNvCxnSpPr>
            <p:nvPr>
              <p:custDataLst>
                <p:tags r:id="rId26"/>
              </p:custDataLst>
            </p:nvPr>
          </p:nvCxnSpPr>
          <p:spPr bwMode="auto">
            <a:xfrm flipV="1">
              <a:off x="1446" y="3306"/>
              <a:ext cx="39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5" name="AutoShape 73"/>
            <p:cNvCxnSpPr>
              <a:cxnSpLocks noChangeShapeType="1"/>
              <a:stCxn id="58442" idx="1"/>
              <a:endCxn id="58456" idx="0"/>
            </p:cNvCxnSpPr>
            <p:nvPr>
              <p:custDataLst>
                <p:tags r:id="rId27"/>
              </p:custDataLst>
            </p:nvPr>
          </p:nvCxnSpPr>
          <p:spPr bwMode="auto">
            <a:xfrm flipV="1">
              <a:off x="3071" y="2193"/>
              <a:ext cx="641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6" name="AutoShape 74"/>
            <p:cNvCxnSpPr>
              <a:cxnSpLocks noChangeShapeType="1"/>
              <a:stCxn id="58389" idx="3"/>
              <a:endCxn id="58443" idx="0"/>
            </p:cNvCxnSpPr>
            <p:nvPr>
              <p:custDataLst>
                <p:tags r:id="rId28"/>
              </p:custDataLst>
            </p:nvPr>
          </p:nvCxnSpPr>
          <p:spPr bwMode="auto">
            <a:xfrm flipV="1">
              <a:off x="2520" y="2354"/>
              <a:ext cx="193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7" name="AutoShape 75"/>
            <p:cNvCxnSpPr>
              <a:cxnSpLocks noChangeShapeType="1"/>
              <a:stCxn id="58379" idx="3"/>
              <a:endCxn id="58441" idx="0"/>
            </p:cNvCxnSpPr>
            <p:nvPr>
              <p:custDataLst>
                <p:tags r:id="rId29"/>
              </p:custDataLst>
            </p:nvPr>
          </p:nvCxnSpPr>
          <p:spPr bwMode="auto">
            <a:xfrm flipV="1">
              <a:off x="1340" y="2040"/>
              <a:ext cx="1373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408" name="Line 76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313" y="181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8409" name="AutoShape 77"/>
            <p:cNvCxnSpPr>
              <a:cxnSpLocks noChangeShapeType="1"/>
              <a:stCxn id="58450" idx="1"/>
              <a:endCxn id="58381" idx="1"/>
            </p:cNvCxnSpPr>
            <p:nvPr>
              <p:custDataLst>
                <p:tags r:id="rId31"/>
              </p:custDataLst>
            </p:nvPr>
          </p:nvCxnSpPr>
          <p:spPr bwMode="auto">
            <a:xfrm flipV="1">
              <a:off x="1235" y="2637"/>
              <a:ext cx="4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0" name="AutoShape 78"/>
            <p:cNvCxnSpPr>
              <a:cxnSpLocks noChangeShapeType="1"/>
              <a:stCxn id="58381" idx="0"/>
              <a:endCxn id="58379" idx="2"/>
            </p:cNvCxnSpPr>
            <p:nvPr>
              <p:custDataLst>
                <p:tags r:id="rId32"/>
              </p:custDataLst>
            </p:nvPr>
          </p:nvCxnSpPr>
          <p:spPr bwMode="auto">
            <a:xfrm flipV="1">
              <a:off x="1312" y="2072"/>
              <a:ext cx="0" cy="5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1" name="AutoShape 79"/>
            <p:cNvCxnSpPr>
              <a:cxnSpLocks noChangeShapeType="1"/>
              <a:stCxn id="58379" idx="0"/>
              <a:endCxn id="58408" idx="0"/>
            </p:cNvCxnSpPr>
            <p:nvPr>
              <p:custDataLst>
                <p:tags r:id="rId33"/>
              </p:custDataLst>
            </p:nvPr>
          </p:nvCxnSpPr>
          <p:spPr bwMode="auto">
            <a:xfrm flipV="1">
              <a:off x="1312" y="1819"/>
              <a:ext cx="1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2" name="AutoShape 80"/>
            <p:cNvCxnSpPr>
              <a:cxnSpLocks noChangeShapeType="1"/>
              <a:stCxn id="58408" idx="1"/>
              <a:endCxn id="58447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396" y="1819"/>
              <a:ext cx="317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3" name="AutoShape 81"/>
            <p:cNvCxnSpPr>
              <a:cxnSpLocks noChangeShapeType="1"/>
              <a:stCxn id="58446" idx="0"/>
              <a:endCxn id="58387" idx="0"/>
            </p:cNvCxnSpPr>
            <p:nvPr>
              <p:custDataLst>
                <p:tags r:id="rId35"/>
              </p:custDataLst>
            </p:nvPr>
          </p:nvCxnSpPr>
          <p:spPr bwMode="auto">
            <a:xfrm flipH="1" flipV="1">
              <a:off x="4370" y="2029"/>
              <a:ext cx="19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58414" name="Text Box 82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3073" y="2520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Cin</a:t>
              </a:r>
            </a:p>
          </p:txBody>
        </p:sp>
        <p:cxnSp>
          <p:nvCxnSpPr>
            <p:cNvPr id="58415" name="AutoShape 83"/>
            <p:cNvCxnSpPr>
              <a:cxnSpLocks noChangeShapeType="1"/>
              <a:stCxn id="58391" idx="1"/>
              <a:endCxn id="58414" idx="1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3211" y="2327"/>
              <a:ext cx="5" cy="1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6" name="AutoShape 84"/>
            <p:cNvCxnSpPr>
              <a:cxnSpLocks noChangeShapeType="1"/>
              <a:stCxn id="58453" idx="1"/>
              <a:endCxn id="58431" idx="0"/>
            </p:cNvCxnSpPr>
            <p:nvPr>
              <p:custDataLst>
                <p:tags r:id="rId38"/>
              </p:custDataLst>
            </p:nvPr>
          </p:nvCxnSpPr>
          <p:spPr bwMode="auto">
            <a:xfrm>
              <a:off x="2197" y="3307"/>
              <a:ext cx="1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7" name="AutoShape 85"/>
            <p:cNvCxnSpPr>
              <a:cxnSpLocks noChangeShapeType="1"/>
              <a:stCxn id="58429" idx="1"/>
              <a:endCxn id="58439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2661" y="3120"/>
              <a:ext cx="41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8" name="AutoShape 86"/>
            <p:cNvCxnSpPr>
              <a:cxnSpLocks noChangeShapeType="1"/>
              <a:stCxn id="58437" idx="1"/>
              <a:endCxn id="58457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3486" y="2570"/>
              <a:ext cx="226" cy="3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9" name="AutoShape 87"/>
            <p:cNvCxnSpPr>
              <a:cxnSpLocks noChangeShapeType="1"/>
              <a:stCxn id="58438" idx="0"/>
              <a:endCxn id="58381" idx="3"/>
            </p:cNvCxnSpPr>
            <p:nvPr>
              <p:custDataLst>
                <p:tags r:id="rId41"/>
              </p:custDataLst>
            </p:nvPr>
          </p:nvCxnSpPr>
          <p:spPr bwMode="auto">
            <a:xfrm flipH="1">
              <a:off x="1340" y="2634"/>
              <a:ext cx="1732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58420" name="Text Box 88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604" y="2816"/>
              <a:ext cx="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“0”</a:t>
              </a:r>
            </a:p>
          </p:txBody>
        </p:sp>
        <p:cxnSp>
          <p:nvCxnSpPr>
            <p:cNvPr id="58421" name="AutoShape 89"/>
            <p:cNvCxnSpPr>
              <a:cxnSpLocks noChangeShapeType="1"/>
              <a:stCxn id="58420" idx="3"/>
              <a:endCxn id="58430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920" y="2931"/>
              <a:ext cx="46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312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an Encoding Scheme is a Game</a:t>
            </a:r>
          </a:p>
          <a:p>
            <a:pPr lvl="1"/>
            <a:r>
              <a:rPr lang="en-US" dirty="0" smtClean="0"/>
              <a:t>Best use of limited space?</a:t>
            </a:r>
          </a:p>
          <a:p>
            <a:pPr lvl="1"/>
            <a:r>
              <a:rPr lang="en-US" dirty="0" smtClean="0"/>
              <a:t>Favor some options over others</a:t>
            </a:r>
          </a:p>
          <a:p>
            <a:pPr lvl="1"/>
            <a:endParaRPr lang="en-US" dirty="0"/>
          </a:p>
          <a:p>
            <a:r>
              <a:rPr lang="en-US" dirty="0" smtClean="0"/>
              <a:t>Take Available Space and divide into “Fields”</a:t>
            </a:r>
          </a:p>
          <a:p>
            <a:pPr lvl="1"/>
            <a:r>
              <a:rPr lang="en-US" dirty="0" smtClean="0"/>
              <a:t>Encoding within an Encoding (MOAR BOXES)</a:t>
            </a:r>
          </a:p>
          <a:p>
            <a:pPr lvl="1"/>
            <a:r>
              <a:rPr lang="en-US" dirty="0" smtClean="0"/>
              <a:t>Fixed width per field</a:t>
            </a:r>
          </a:p>
          <a:p>
            <a:pPr lvl="1"/>
            <a:r>
              <a:rPr lang="en-US" dirty="0" smtClean="0"/>
              <a:t>How many fields does IEEE-754 use?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185047" y="5943600"/>
            <a:ext cx="6515100" cy="688975"/>
            <a:chOff x="636" y="1892"/>
            <a:chExt cx="4104" cy="434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75" y="2056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67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80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05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42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0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7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55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93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0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68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06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43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92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7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5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92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30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68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057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3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81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18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6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68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302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78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054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430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06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83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9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35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311" y="2056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803" y="205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1802" y="205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3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6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8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01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13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6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39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51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64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76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89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01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14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26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39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52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64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77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89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02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14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27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399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524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650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75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901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026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152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277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403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528" y="1892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799" y="2095"/>
              <a:ext cx="28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significand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653" y="2095"/>
              <a:ext cx="1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800" y="2095"/>
              <a:ext cx="10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Enumerations</a:t>
            </a:r>
          </a:p>
          <a:p>
            <a:pPr lvl="1"/>
            <a:r>
              <a:rPr lang="en-US" dirty="0" smtClean="0"/>
              <a:t>No mathematical meaning, just enumerate options</a:t>
            </a:r>
          </a:p>
          <a:p>
            <a:endParaRPr lang="en-US" dirty="0" smtClean="0"/>
          </a:p>
          <a:p>
            <a:r>
              <a:rPr lang="en-US" dirty="0" smtClean="0"/>
              <a:t>Signed / Unsigned</a:t>
            </a:r>
          </a:p>
          <a:p>
            <a:pPr lvl="1"/>
            <a:r>
              <a:rPr lang="en-US" dirty="0" smtClean="0"/>
              <a:t>We know these well</a:t>
            </a:r>
          </a:p>
          <a:p>
            <a:pPr lvl="1"/>
            <a:endParaRPr lang="en-US" dirty="0"/>
          </a:p>
          <a:p>
            <a:r>
              <a:rPr lang="en-US" dirty="0" smtClean="0"/>
              <a:t>Biased</a:t>
            </a:r>
          </a:p>
          <a:p>
            <a:pPr lvl="1"/>
            <a:r>
              <a:rPr lang="en-US" dirty="0" smtClean="0"/>
              <a:t>Mathematically offset by a constant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Used for ops with an immediate operand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Op Field (Enumeration)</a:t>
            </a:r>
          </a:p>
          <a:p>
            <a:endParaRPr lang="en-US" dirty="0"/>
          </a:p>
          <a:p>
            <a:r>
              <a:rPr lang="en-US" dirty="0" smtClean="0"/>
              <a:t>Two register address fields</a:t>
            </a:r>
          </a:p>
          <a:p>
            <a:endParaRPr lang="en-US" dirty="0"/>
          </a:p>
          <a:p>
            <a:r>
              <a:rPr lang="en-US" dirty="0" smtClean="0"/>
              <a:t>One Signed/Unsigned field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81459" y="2282825"/>
            <a:ext cx="6515100" cy="688975"/>
            <a:chOff x="834" y="2078"/>
            <a:chExt cx="4104" cy="43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5" name="Rectangle 6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9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0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1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2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5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2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3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4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5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6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2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2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3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3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3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4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35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38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9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" name="Text Box 4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3" name="Text Box 4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4" name="Text Box 4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5" name="Text Box 4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" name="Text Box 5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7" name="Text Box 5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8" name="Text Box 5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9" name="Text Box 5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0" name="Text Box 5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1" name="Text Box 5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2" name="Text Box 5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3" name="Text Box 5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5" name="Text Box 5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" name="Text Box 6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5" name="Text Box 6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6" name="Text Box 70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40" name="Text Box 74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41" name="Text Box 7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42" name="Text Box 76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43" name="Text Box 77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44" name="Text Box 78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Unconditional Jumps</a:t>
            </a:r>
          </a:p>
          <a:p>
            <a:r>
              <a:rPr lang="en-US" dirty="0" smtClean="0"/>
              <a:t>Simplest MIPS encoding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encode “j 100”?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6851" y="3657600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Trebuchet MS"/>
              </a:rPr>
              <a:t>2: j (jump)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Trebuchet MS"/>
              </a:rPr>
              <a:t>3</a:t>
            </a:r>
            <a:r>
              <a:rPr lang="en-US" kern="0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en-US" kern="0" dirty="0" err="1">
                <a:solidFill>
                  <a:srgbClr val="000000"/>
                </a:solidFill>
                <a:latin typeface="Trebuchet MS"/>
              </a:rPr>
              <a:t>jal</a:t>
            </a:r>
            <a:r>
              <a:rPr lang="en-US" kern="0" dirty="0">
                <a:solidFill>
                  <a:srgbClr val="000000"/>
                </a:solidFill>
                <a:latin typeface="Trebuchet MS"/>
              </a:rPr>
              <a:t> (jump and link)</a:t>
            </a:r>
          </a:p>
        </p:txBody>
      </p:sp>
      <p:grpSp>
        <p:nvGrpSpPr>
          <p:cNvPr id="6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360488" y="2895600"/>
            <a:ext cx="6515100" cy="688975"/>
            <a:chOff x="866" y="3256"/>
            <a:chExt cx="4104" cy="434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05" y="3420"/>
              <a:ext cx="4013" cy="268"/>
              <a:chOff x="867" y="1301"/>
              <a:chExt cx="4013" cy="268"/>
            </a:xfrm>
          </p:grpSpPr>
          <p:sp>
            <p:nvSpPr>
              <p:cNvPr id="43" name="Rectangle 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8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9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10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1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2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6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7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9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20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21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2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3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4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5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9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30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31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32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3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34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5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6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37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8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9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4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60" y="342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6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0" name="Text Box 4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9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" name="Text Box 4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1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2" name="Text Box 4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4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3" name="Text Box 4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6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4" name="Text Box 4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9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5" name="Text Box 4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2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" name="Text Box 4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4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7" name="Text Box 4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87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8" name="Text Box 5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9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9" name="Text Box 5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2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0" name="Text Box 5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24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1" name="Text Box 5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37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2" name="Text Box 5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9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3" name="Text Box 5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62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4" name="Text Box 5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5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5" name="Text Box 5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7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" name="Text Box 5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00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7" name="Text Box 5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12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8" name="Text Box 6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25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37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0" name="Text Box 6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0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1" name="Text Box 6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629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2" name="Text Box 6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754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" name="Text Box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880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4" name="Text Box 66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005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5" name="Text Box 6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131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6" name="Text Box 6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256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7" name="Text Box 6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382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8" name="Text Box 70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507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9" name="Text Box 7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633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40" name="Text Box 7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758" y="3256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41" name="Text Box 7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902" y="3459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42" name="Text Box 74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657" y="3459"/>
              <a:ext cx="32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26 bit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1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56441" name="AutoShape 4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2" name="Line 5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3" name="Line 6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4" name="Line 7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5" name="Line 8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6" name="Line 9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7" name="Line 10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8" name="Line 11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24" name="Rectangle 1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Possible Complete </a:t>
            </a:r>
            <a:r>
              <a:rPr lang="en-US" dirty="0" err="1"/>
              <a:t>Datapath</a:t>
            </a:r>
            <a:endParaRPr lang="en-US" dirty="0"/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56436" name="AutoShape 14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7" name="Line 15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8" name="Line 16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9" name="Line 17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40" name="Line 1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56431" name="AutoShape 20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2" name="Line 21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3" name="Line 22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4" name="Line 23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5" name="Line 24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56426" name="AutoShape 26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649 w 21600"/>
                <a:gd name="T1" fmla="*/ 90 h 21600"/>
                <a:gd name="T2" fmla="*/ 371 w 21600"/>
                <a:gd name="T3" fmla="*/ 179 h 21600"/>
                <a:gd name="T4" fmla="*/ 93 w 21600"/>
                <a:gd name="T5" fmla="*/ 90 h 21600"/>
                <a:gd name="T6" fmla="*/ 3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7" name="Line 27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8" name="Line 28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9" name="Line 29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30" name="Line 3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56423" name="Rectangle 32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6424" name="Line 33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5" name="Line 34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56418" name="Rectangle 3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56419" name="Line 37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0" name="Line 38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1" name="Line 39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22" name="Line 40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6331" name="AutoShape 47"/>
          <p:cNvCxnSpPr>
            <a:cxnSpLocks noChangeShapeType="1"/>
            <a:stCxn id="56425" idx="1"/>
            <a:endCxn id="56439" idx="0"/>
          </p:cNvCxnSpPr>
          <p:nvPr>
            <p:custDataLst>
              <p:tags r:id="rId8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48"/>
          <p:cNvCxnSpPr>
            <a:cxnSpLocks noChangeShapeType="1"/>
            <a:stCxn id="56437" idx="1"/>
            <a:endCxn id="56447" idx="0"/>
          </p:cNvCxnSpPr>
          <p:nvPr>
            <p:custDataLst>
              <p:tags r:id="rId9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33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Rs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6334" name="Text Box 5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6351" name="Line 6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2" name="Line 6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3" name="Line 6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4" name="Line 7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55" name="AutoShape 71"/>
          <p:cNvCxnSpPr>
            <a:cxnSpLocks noChangeShapeType="1"/>
            <a:stCxn id="56432" idx="1"/>
            <a:endCxn id="56351" idx="0"/>
          </p:cNvCxnSpPr>
          <p:nvPr>
            <p:custDataLst>
              <p:tags r:id="rId16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6" name="AutoShape 72"/>
          <p:cNvCxnSpPr>
            <a:cxnSpLocks noChangeShapeType="1"/>
            <a:stCxn id="56351" idx="1"/>
            <a:endCxn id="56352" idx="1"/>
          </p:cNvCxnSpPr>
          <p:nvPr>
            <p:custDataLst>
              <p:tags r:id="rId17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7" name="AutoShape 73"/>
          <p:cNvCxnSpPr>
            <a:cxnSpLocks noChangeShapeType="1"/>
            <a:stCxn id="56352" idx="0"/>
            <a:endCxn id="56353" idx="1"/>
          </p:cNvCxnSpPr>
          <p:nvPr>
            <p:custDataLst>
              <p:tags r:id="rId18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8" name="AutoShape 74"/>
          <p:cNvCxnSpPr>
            <a:cxnSpLocks noChangeShapeType="1"/>
            <a:stCxn id="56353" idx="0"/>
            <a:endCxn id="56354" idx="0"/>
          </p:cNvCxnSpPr>
          <p:nvPr>
            <p:custDataLst>
              <p:tags r:id="rId19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59" name="AutoShape 75"/>
          <p:cNvCxnSpPr>
            <a:cxnSpLocks noChangeShapeType="1"/>
            <a:stCxn id="56354" idx="1"/>
            <a:endCxn id="56406" idx="0"/>
          </p:cNvCxnSpPr>
          <p:nvPr>
            <p:custDataLst>
              <p:tags r:id="rId20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0" name="Text Box 7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imm16</a:t>
            </a:r>
          </a:p>
        </p:txBody>
      </p:sp>
      <p:cxnSp>
        <p:nvCxnSpPr>
          <p:cNvPr id="56361" name="AutoShape 77"/>
          <p:cNvCxnSpPr>
            <a:cxnSpLocks noChangeShapeType="1"/>
            <a:stCxn id="56424" idx="0"/>
            <a:endCxn id="56360" idx="3"/>
          </p:cNvCxnSpPr>
          <p:nvPr>
            <p:custDataLst>
              <p:tags r:id="rId22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56362" name="Rectangle 7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3" name="AutoShape 79"/>
          <p:cNvCxnSpPr>
            <a:cxnSpLocks noChangeShapeType="1"/>
            <a:stCxn id="56408" idx="1"/>
            <a:endCxn id="56362" idx="1"/>
          </p:cNvCxnSpPr>
          <p:nvPr>
            <p:custDataLst>
              <p:tags r:id="rId24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4" name="AutoShape 80"/>
          <p:cNvCxnSpPr>
            <a:cxnSpLocks noChangeShapeType="1"/>
            <a:stCxn id="56362" idx="3"/>
            <a:endCxn id="56438" idx="0"/>
          </p:cNvCxnSpPr>
          <p:nvPr>
            <p:custDataLst>
              <p:tags r:id="rId25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5" name="Line 8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6" name="AutoShape 82"/>
          <p:cNvCxnSpPr>
            <a:cxnSpLocks noChangeShapeType="1"/>
            <a:stCxn id="56362" idx="2"/>
            <a:endCxn id="56365" idx="0"/>
          </p:cNvCxnSpPr>
          <p:nvPr>
            <p:custDataLst>
              <p:tags r:id="rId27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67" name="AutoShape 83"/>
          <p:cNvCxnSpPr>
            <a:cxnSpLocks noChangeShapeType="1"/>
            <a:stCxn id="56365" idx="1"/>
            <a:endCxn id="56421" idx="0"/>
          </p:cNvCxnSpPr>
          <p:nvPr>
            <p:custDataLst>
              <p:tags r:id="rId28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68" name="Rectangle 8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369" name="AutoShape 85"/>
          <p:cNvCxnSpPr>
            <a:cxnSpLocks noChangeShapeType="1"/>
            <a:stCxn id="56445" idx="1"/>
            <a:endCxn id="56368" idx="1"/>
          </p:cNvCxnSpPr>
          <p:nvPr>
            <p:custDataLst>
              <p:tags r:id="rId30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70" name="AutoShape 86"/>
          <p:cNvCxnSpPr>
            <a:cxnSpLocks noChangeShapeType="1"/>
            <a:stCxn id="56368" idx="3"/>
            <a:endCxn id="56434" idx="0"/>
          </p:cNvCxnSpPr>
          <p:nvPr>
            <p:custDataLst>
              <p:tags r:id="rId31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1" name="AutoShape 87"/>
          <p:cNvCxnSpPr>
            <a:cxnSpLocks noChangeShapeType="1"/>
            <a:stCxn id="56368" idx="2"/>
            <a:endCxn id="56422" idx="1"/>
          </p:cNvCxnSpPr>
          <p:nvPr>
            <p:custDataLst>
              <p:tags r:id="rId32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2" name="AutoShape 88"/>
          <p:cNvCxnSpPr>
            <a:cxnSpLocks noChangeShapeType="1"/>
            <a:stCxn id="56427" idx="1"/>
            <a:endCxn id="56407" idx="1"/>
          </p:cNvCxnSpPr>
          <p:nvPr>
            <p:custDataLst>
              <p:tags r:id="rId33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3" name="AutoShape 89"/>
          <p:cNvCxnSpPr>
            <a:cxnSpLocks noChangeShapeType="1"/>
            <a:stCxn id="56409" idx="1"/>
            <a:endCxn id="56333" idx="2"/>
          </p:cNvCxnSpPr>
          <p:nvPr>
            <p:custDataLst>
              <p:tags r:id="rId34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4" name="AutoShape 90"/>
          <p:cNvCxnSpPr>
            <a:cxnSpLocks noChangeShapeType="1"/>
            <a:stCxn id="56410" idx="1"/>
            <a:endCxn id="56334" idx="2"/>
          </p:cNvCxnSpPr>
          <p:nvPr>
            <p:custDataLst>
              <p:tags r:id="rId35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6375" name="AutoShape 91"/>
          <p:cNvCxnSpPr>
            <a:cxnSpLocks noChangeShapeType="1"/>
            <a:stCxn id="56411" idx="1"/>
            <a:endCxn id="56446" idx="0"/>
          </p:cNvCxnSpPr>
          <p:nvPr>
            <p:custDataLst>
              <p:tags r:id="rId36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76" name="AutoShape 92"/>
          <p:cNvCxnSpPr>
            <a:cxnSpLocks noChangeShapeType="1"/>
            <a:stCxn id="56419" idx="1"/>
            <a:endCxn id="56433" idx="0"/>
          </p:cNvCxnSpPr>
          <p:nvPr>
            <p:custDataLst>
              <p:tags r:id="rId37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84" name="Text Box 10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56385" name="AutoShape 101"/>
          <p:cNvCxnSpPr>
            <a:cxnSpLocks noChangeShapeType="1"/>
            <a:stCxn id="56384" idx="0"/>
            <a:endCxn id="56440" idx="0"/>
          </p:cNvCxnSpPr>
          <p:nvPr>
            <p:custDataLst>
              <p:tags r:id="rId39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88" name="Text Box 104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56389" name="AutoShape 105"/>
          <p:cNvCxnSpPr>
            <a:cxnSpLocks noChangeShapeType="1"/>
            <a:stCxn id="56388" idx="3"/>
            <a:endCxn id="56430" idx="0"/>
          </p:cNvCxnSpPr>
          <p:nvPr>
            <p:custDataLst>
              <p:tags r:id="rId41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0" name="Text Box 106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Rd</a:t>
            </a:r>
          </a:p>
        </p:txBody>
      </p:sp>
      <p:sp>
        <p:nvSpPr>
          <p:cNvPr id="56391" name="Text Box 10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Rt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cxnSp>
        <p:nvCxnSpPr>
          <p:cNvPr id="56392" name="AutoShape 108"/>
          <p:cNvCxnSpPr>
            <a:cxnSpLocks noChangeShapeType="1"/>
            <a:stCxn id="56390" idx="2"/>
            <a:endCxn id="56429" idx="0"/>
          </p:cNvCxnSpPr>
          <p:nvPr>
            <p:custDataLst>
              <p:tags r:id="rId44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93" name="AutoShape 109"/>
          <p:cNvCxnSpPr>
            <a:cxnSpLocks noChangeShapeType="1"/>
            <a:stCxn id="56391" idx="2"/>
            <a:endCxn id="56428" idx="0"/>
          </p:cNvCxnSpPr>
          <p:nvPr>
            <p:custDataLst>
              <p:tags r:id="rId45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4" name="Text Box 11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56395" name="AutoShape 111"/>
          <p:cNvCxnSpPr>
            <a:cxnSpLocks noChangeShapeType="1"/>
            <a:stCxn id="56394" idx="3"/>
            <a:endCxn id="56441" idx="0"/>
          </p:cNvCxnSpPr>
          <p:nvPr>
            <p:custDataLst>
              <p:tags r:id="rId47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" name="Group 113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56405" name="Rectangle 11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56406" name="Line 11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7" name="Line 11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8" name="Line 11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09" name="Line 118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0" name="Line 119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1" name="Line 120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12" name="Line 121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98" name="Text Box 12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56399" name="AutoShape 123"/>
          <p:cNvCxnSpPr>
            <a:cxnSpLocks noChangeShapeType="1"/>
            <a:stCxn id="56398" idx="3"/>
            <a:endCxn id="56412" idx="0"/>
          </p:cNvCxnSpPr>
          <p:nvPr>
            <p:custDataLst>
              <p:tags r:id="rId50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0" name="Text Box 12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56401" name="Text Box 12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56402" name="AutoShape 126"/>
          <p:cNvCxnSpPr>
            <a:cxnSpLocks noChangeShapeType="1"/>
            <a:stCxn id="56400" idx="2"/>
            <a:endCxn id="56420" idx="1"/>
          </p:cNvCxnSpPr>
          <p:nvPr>
            <p:custDataLst>
              <p:tags r:id="rId53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03" name="AutoShape 127"/>
          <p:cNvCxnSpPr>
            <a:cxnSpLocks noChangeShapeType="1"/>
            <a:stCxn id="56401" idx="2"/>
            <a:endCxn id="56435" idx="0"/>
          </p:cNvCxnSpPr>
          <p:nvPr>
            <p:custDataLst>
              <p:tags r:id="rId54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470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R-Type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/>
              <a:t>Used for 3 register ALU operations</a:t>
            </a:r>
          </a:p>
        </p:txBody>
      </p:sp>
      <p:grpSp>
        <p:nvGrpSpPr>
          <p:cNvPr id="262149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281238" y="1895475"/>
            <a:ext cx="6515100" cy="688975"/>
            <a:chOff x="828" y="1047"/>
            <a:chExt cx="4104" cy="434"/>
          </a:xfrm>
        </p:grpSpPr>
        <p:grpSp>
          <p:nvGrpSpPr>
            <p:cNvPr id="262150" name="Group 6"/>
            <p:cNvGrpSpPr>
              <a:grpSpLocks/>
            </p:cNvGrpSpPr>
            <p:nvPr/>
          </p:nvGrpSpPr>
          <p:grpSpPr bwMode="auto">
            <a:xfrm>
              <a:off x="828" y="1047"/>
              <a:ext cx="4104" cy="433"/>
              <a:chOff x="828" y="1047"/>
              <a:chExt cx="4104" cy="433"/>
            </a:xfrm>
          </p:grpSpPr>
          <p:grpSp>
            <p:nvGrpSpPr>
              <p:cNvPr id="262151" name="Group 7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262152" name="Group 8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262153" name="Rectangle 9"/>
                  <p:cNvSpPr>
                    <a:spLocks noChangeArrowheads="1"/>
                  </p:cNvSpPr>
                  <p:nvPr>
                    <p:custDataLst>
                      <p:tags r:id="rId290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4" name="Line 10"/>
                  <p:cNvSpPr>
                    <a:spLocks noChangeShapeType="1"/>
                  </p:cNvSpPr>
                  <p:nvPr>
                    <p:custDataLst>
                      <p:tags r:id="rId291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5" name="Line 11"/>
                  <p:cNvSpPr>
                    <a:spLocks noChangeShapeType="1"/>
                  </p:cNvSpPr>
                  <p:nvPr>
                    <p:custDataLst>
                      <p:tags r:id="rId292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6" name="Line 12"/>
                  <p:cNvSpPr>
                    <a:spLocks noChangeShapeType="1"/>
                  </p:cNvSpPr>
                  <p:nvPr>
                    <p:custDataLst>
                      <p:tags r:id="rId293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7" name="Line 13"/>
                  <p:cNvSpPr>
                    <a:spLocks noChangeShapeType="1"/>
                  </p:cNvSpPr>
                  <p:nvPr>
                    <p:custDataLst>
                      <p:tags r:id="rId294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8" name="Line 14"/>
                  <p:cNvSpPr>
                    <a:spLocks noChangeShapeType="1"/>
                  </p:cNvSpPr>
                  <p:nvPr>
                    <p:custDataLst>
                      <p:tags r:id="rId295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59" name="Line 15"/>
                  <p:cNvSpPr>
                    <a:spLocks noChangeShapeType="1"/>
                  </p:cNvSpPr>
                  <p:nvPr>
                    <p:custDataLst>
                      <p:tags r:id="rId296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0" name="Line 16"/>
                  <p:cNvSpPr>
                    <a:spLocks noChangeShapeType="1"/>
                  </p:cNvSpPr>
                  <p:nvPr>
                    <p:custDataLst>
                      <p:tags r:id="rId297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1" name="Line 17"/>
                  <p:cNvSpPr>
                    <a:spLocks noChangeShapeType="1"/>
                  </p:cNvSpPr>
                  <p:nvPr>
                    <p:custDataLst>
                      <p:tags r:id="rId298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2" name="Line 18"/>
                  <p:cNvSpPr>
                    <a:spLocks noChangeShapeType="1"/>
                  </p:cNvSpPr>
                  <p:nvPr>
                    <p:custDataLst>
                      <p:tags r:id="rId299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3" name="Line 19"/>
                  <p:cNvSpPr>
                    <a:spLocks noChangeShapeType="1"/>
                  </p:cNvSpPr>
                  <p:nvPr>
                    <p:custDataLst>
                      <p:tags r:id="rId300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4" name="Line 20"/>
                  <p:cNvSpPr>
                    <a:spLocks noChangeShapeType="1"/>
                  </p:cNvSpPr>
                  <p:nvPr>
                    <p:custDataLst>
                      <p:tags r:id="rId301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5" name="Line 21"/>
                  <p:cNvSpPr>
                    <a:spLocks noChangeShapeType="1"/>
                  </p:cNvSpPr>
                  <p:nvPr>
                    <p:custDataLst>
                      <p:tags r:id="rId302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6" name="Line 22"/>
                  <p:cNvSpPr>
                    <a:spLocks noChangeShapeType="1"/>
                  </p:cNvSpPr>
                  <p:nvPr>
                    <p:custDataLst>
                      <p:tags r:id="rId303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7" name="Line 23"/>
                  <p:cNvSpPr>
                    <a:spLocks noChangeShapeType="1"/>
                  </p:cNvSpPr>
                  <p:nvPr>
                    <p:custDataLst>
                      <p:tags r:id="rId304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8" name="Line 24"/>
                  <p:cNvSpPr>
                    <a:spLocks noChangeShapeType="1"/>
                  </p:cNvSpPr>
                  <p:nvPr>
                    <p:custDataLst>
                      <p:tags r:id="rId305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69" name="Line 25"/>
                  <p:cNvSpPr>
                    <a:spLocks noChangeShapeType="1"/>
                  </p:cNvSpPr>
                  <p:nvPr>
                    <p:custDataLst>
                      <p:tags r:id="rId306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0" name="Line 26"/>
                  <p:cNvSpPr>
                    <a:spLocks noChangeShapeType="1"/>
                  </p:cNvSpPr>
                  <p:nvPr>
                    <p:custDataLst>
                      <p:tags r:id="rId307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1" name="Line 27"/>
                  <p:cNvSpPr>
                    <a:spLocks noChangeShapeType="1"/>
                  </p:cNvSpPr>
                  <p:nvPr>
                    <p:custDataLst>
                      <p:tags r:id="rId308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2" name="Line 28"/>
                  <p:cNvSpPr>
                    <a:spLocks noChangeShapeType="1"/>
                  </p:cNvSpPr>
                  <p:nvPr>
                    <p:custDataLst>
                      <p:tags r:id="rId309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3" name="Line 29"/>
                  <p:cNvSpPr>
                    <a:spLocks noChangeShapeType="1"/>
                  </p:cNvSpPr>
                  <p:nvPr>
                    <p:custDataLst>
                      <p:tags r:id="rId310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4" name="Line 30"/>
                  <p:cNvSpPr>
                    <a:spLocks noChangeShapeType="1"/>
                  </p:cNvSpPr>
                  <p:nvPr>
                    <p:custDataLst>
                      <p:tags r:id="rId311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5" name="Line 31"/>
                  <p:cNvSpPr>
                    <a:spLocks noChangeShapeType="1"/>
                  </p:cNvSpPr>
                  <p:nvPr>
                    <p:custDataLst>
                      <p:tags r:id="rId312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6" name="Line 32"/>
                  <p:cNvSpPr>
                    <a:spLocks noChangeShapeType="1"/>
                  </p:cNvSpPr>
                  <p:nvPr>
                    <p:custDataLst>
                      <p:tags r:id="rId313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7" name="Line 33"/>
                  <p:cNvSpPr>
                    <a:spLocks noChangeShapeType="1"/>
                  </p:cNvSpPr>
                  <p:nvPr>
                    <p:custDataLst>
                      <p:tags r:id="rId314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8" name="Line 34"/>
                  <p:cNvSpPr>
                    <a:spLocks noChangeShapeType="1"/>
                  </p:cNvSpPr>
                  <p:nvPr>
                    <p:custDataLst>
                      <p:tags r:id="rId315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79" name="Line 35"/>
                  <p:cNvSpPr>
                    <a:spLocks noChangeShapeType="1"/>
                  </p:cNvSpPr>
                  <p:nvPr>
                    <p:custDataLst>
                      <p:tags r:id="rId316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0" name="Line 36"/>
                  <p:cNvSpPr>
                    <a:spLocks noChangeShapeType="1"/>
                  </p:cNvSpPr>
                  <p:nvPr>
                    <p:custDataLst>
                      <p:tags r:id="rId317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1" name="Line 37"/>
                  <p:cNvSpPr>
                    <a:spLocks noChangeShapeType="1"/>
                  </p:cNvSpPr>
                  <p:nvPr>
                    <p:custDataLst>
                      <p:tags r:id="rId318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2" name="Line 38"/>
                  <p:cNvSpPr>
                    <a:spLocks noChangeShapeType="1"/>
                  </p:cNvSpPr>
                  <p:nvPr>
                    <p:custDataLst>
                      <p:tags r:id="rId319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3" name="Line 39"/>
                  <p:cNvSpPr>
                    <a:spLocks noChangeShapeType="1"/>
                  </p:cNvSpPr>
                  <p:nvPr>
                    <p:custDataLst>
                      <p:tags r:id="rId320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4" name="Line 40"/>
                  <p:cNvSpPr>
                    <a:spLocks noChangeShapeType="1"/>
                  </p:cNvSpPr>
                  <p:nvPr>
                    <p:custDataLst>
                      <p:tags r:id="rId321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5" name="Line 41"/>
                  <p:cNvSpPr>
                    <a:spLocks noChangeShapeType="1"/>
                  </p:cNvSpPr>
                  <p:nvPr>
                    <p:custDataLst>
                      <p:tags r:id="rId322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186" name="Line 42"/>
                  <p:cNvSpPr>
                    <a:spLocks noChangeShapeType="1"/>
                  </p:cNvSpPr>
                  <p:nvPr>
                    <p:custDataLst>
                      <p:tags r:id="rId323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2187" name="Line 43"/>
                <p:cNvSpPr>
                  <a:spLocks noChangeShapeType="1"/>
                </p:cNvSpPr>
                <p:nvPr>
                  <p:custDataLst>
                    <p:tags r:id="rId285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188" name="Line 44"/>
                <p:cNvSpPr>
                  <a:spLocks noChangeShapeType="1"/>
                </p:cNvSpPr>
                <p:nvPr>
                  <p:custDataLst>
                    <p:tags r:id="rId286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189" name="Line 45"/>
                <p:cNvSpPr>
                  <a:spLocks noChangeShapeType="1"/>
                </p:cNvSpPr>
                <p:nvPr>
                  <p:custDataLst>
                    <p:tags r:id="rId287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190" name="Line 46"/>
                <p:cNvSpPr>
                  <a:spLocks noChangeShapeType="1"/>
                </p:cNvSpPr>
                <p:nvPr>
                  <p:custDataLst>
                    <p:tags r:id="rId288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191" name="Line 47"/>
                <p:cNvSpPr>
                  <a:spLocks noChangeShapeType="1"/>
                </p:cNvSpPr>
                <p:nvPr>
                  <p:custDataLst>
                    <p:tags r:id="rId289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2192" name="Text Box 48"/>
              <p:cNvSpPr txBox="1">
                <a:spLocks noChangeArrowheads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82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262193" name="Text Box 49"/>
              <p:cNvSpPr txBox="1">
                <a:spLocks noChangeArrowheads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95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262194" name="Text Box 50"/>
              <p:cNvSpPr txBox="1">
                <a:spLocks noChangeArrowheads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108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262195" name="Text Box 51"/>
              <p:cNvSpPr txBox="1">
                <a:spLocks noChangeArrowheads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120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262196" name="Text Box 52"/>
              <p:cNvSpPr txBox="1"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33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262197" name="Text Box 53"/>
              <p:cNvSpPr txBox="1">
                <a:spLocks noChangeArrowheads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45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262198" name="Text Box 54"/>
              <p:cNvSpPr txBox="1">
                <a:spLocks noChangeArrowheads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158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262199" name="Text Box 55"/>
              <p:cNvSpPr txBox="1">
                <a:spLocks noChangeArrowheads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170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262200" name="Text Box 56"/>
              <p:cNvSpPr txBox="1">
                <a:spLocks noChangeArrowheads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183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262201" name="Text Box 57"/>
              <p:cNvSpPr txBox="1">
                <a:spLocks noChangeArrowheads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195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262202" name="Text Box 58"/>
              <p:cNvSpPr txBox="1">
                <a:spLocks noChangeArrowheads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208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262203" name="Text Box 59"/>
              <p:cNvSpPr txBox="1">
                <a:spLocks noChangeArrowheads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221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262204" name="Text Box 60"/>
              <p:cNvSpPr txBox="1">
                <a:spLocks noChangeArrowheads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233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62205" name="Text Box 61"/>
              <p:cNvSpPr txBox="1">
                <a:spLocks noChangeArrowheads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246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62206" name="Text Box 62"/>
              <p:cNvSpPr txBox="1"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258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62207" name="Text Box 63"/>
              <p:cNvSpPr txBox="1">
                <a:spLocks noChangeArrowheads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271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62208" name="Text Box 64"/>
              <p:cNvSpPr txBox="1">
                <a:spLocks noChangeArrowheads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283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62209" name="Text Box 65"/>
              <p:cNvSpPr txBox="1">
                <a:spLocks noChangeArrowheads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296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62210" name="Text Box 66"/>
              <p:cNvSpPr txBox="1">
                <a:spLocks noChangeArrowheads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308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2211" name="Text Box 67"/>
              <p:cNvSpPr txBox="1">
                <a:spLocks noChangeArrowheads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321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62212" name="Text Box 68"/>
              <p:cNvSpPr txBox="1">
                <a:spLocks noChangeArrowheads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333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62213" name="Text Box 69"/>
              <p:cNvSpPr txBox="1">
                <a:spLocks noChangeArrowheads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346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62214" name="Text Box 70"/>
              <p:cNvSpPr txBox="1">
                <a:spLocks noChangeArrowheads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59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262215" name="Text Box 71"/>
              <p:cNvSpPr txBox="1">
                <a:spLocks noChangeArrowheads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71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262216" name="Text Box 72"/>
              <p:cNvSpPr txBox="1">
                <a:spLocks noChangeArrowheads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84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262217" name="Text Box 73"/>
              <p:cNvSpPr txBox="1">
                <a:spLocks noChangeArrowheads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396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262218" name="Text Box 74"/>
              <p:cNvSpPr txBox="1"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409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262219" name="Text Box 75"/>
              <p:cNvSpPr txBox="1">
                <a:spLocks noChangeArrowheads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421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262220" name="Text Box 76"/>
              <p:cNvSpPr txBox="1">
                <a:spLocks noChangeArrowheads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434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262221" name="Text Box 77"/>
              <p:cNvSpPr txBox="1">
                <a:spLocks noChangeArrowheads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446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262222" name="Text Box 78"/>
              <p:cNvSpPr txBox="1">
                <a:spLocks noChangeArrowheads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459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262223" name="Text Box 79"/>
              <p:cNvSpPr txBox="1">
                <a:spLocks noChangeArrowheads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472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</p:grpSp>
        <p:sp>
          <p:nvSpPr>
            <p:cNvPr id="262224" name="Text Box 80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262225" name="Text Box 81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262226" name="Text Box 82"/>
            <p:cNvSpPr txBox="1"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262227" name="Text Box 83"/>
            <p:cNvSpPr txBox="1"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RD</a:t>
              </a:r>
            </a:p>
          </p:txBody>
        </p:sp>
        <p:sp>
          <p:nvSpPr>
            <p:cNvPr id="262228" name="Text Box 84"/>
            <p:cNvSpPr txBox="1"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SHAMT</a:t>
              </a:r>
            </a:p>
          </p:txBody>
        </p:sp>
        <p:sp>
          <p:nvSpPr>
            <p:cNvPr id="262229" name="Text Box 85"/>
            <p:cNvSpPr txBox="1"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FUNCT</a:t>
              </a:r>
            </a:p>
          </p:txBody>
        </p:sp>
      </p:grpSp>
      <p:sp>
        <p:nvSpPr>
          <p:cNvPr id="262230" name="Text Box 8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70800" y="2624137"/>
            <a:ext cx="927100" cy="3921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00:	sll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02:	srl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03:	sra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04:	sllv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06:	srlv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07:	srav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08:	jr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24:	mult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26:	div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32:	add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33:	addu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34:	sub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35:	subu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36:	and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37:	or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38:	xor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39:	nor</a:t>
            </a:r>
          </a:p>
          <a:p>
            <a:pPr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42:	slt</a:t>
            </a:r>
          </a:p>
        </p:txBody>
      </p:sp>
      <p:sp>
        <p:nvSpPr>
          <p:cNvPr id="262231" name="Text Box 8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088" y="2651125"/>
            <a:ext cx="1208087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00</a:t>
            </a:r>
          </a:p>
          <a:p>
            <a:pPr algn="ctr"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(10-13 for FP)</a:t>
            </a:r>
          </a:p>
        </p:txBody>
      </p:sp>
      <p:sp>
        <p:nvSpPr>
          <p:cNvPr id="262232" name="Text Box 8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64288" y="2608262"/>
            <a:ext cx="13271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Shift amount</a:t>
            </a:r>
          </a:p>
          <a:p>
            <a:pPr algn="ctr" eaLnBrk="0" hangingPunct="0">
              <a:tabLst>
                <a:tab pos="396875" algn="l"/>
              </a:tabLst>
            </a:pPr>
            <a:r>
              <a:rPr lang="en-US" sz="1400">
                <a:latin typeface="Times New Roman" charset="0"/>
              </a:rPr>
              <a:t>(0 for non-shift)</a:t>
            </a:r>
          </a:p>
        </p:txBody>
      </p:sp>
      <p:sp>
        <p:nvSpPr>
          <p:cNvPr id="262315" name="Rectangle 17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4638" y="3251200"/>
            <a:ext cx="43100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Courier New" charset="0"/>
              </a:rPr>
              <a:t>add	$8, $9, $10	# $8 = $9+$10</a:t>
            </a:r>
          </a:p>
        </p:txBody>
      </p:sp>
      <p:sp>
        <p:nvSpPr>
          <p:cNvPr id="262398" name="Rectangle 25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4638" y="4441825"/>
            <a:ext cx="420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Courier New" charset="0"/>
              </a:rPr>
              <a:t>sll	$8, $9, 6	# $8 = $9&lt;&lt;6</a:t>
            </a:r>
          </a:p>
        </p:txBody>
      </p:sp>
      <p:sp>
        <p:nvSpPr>
          <p:cNvPr id="262481" name="Rectangle 33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638" y="5634037"/>
            <a:ext cx="44164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latin typeface="Courier New" charset="0"/>
              </a:rPr>
              <a:t>sllv	$8, $9, $10	# $8 = $9&lt;&lt;$10</a:t>
            </a:r>
          </a:p>
        </p:txBody>
      </p:sp>
      <p:sp>
        <p:nvSpPr>
          <p:cNvPr id="262482" name="Text Box 33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025" y="2598737"/>
            <a:ext cx="4905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Op2</a:t>
            </a:r>
          </a:p>
        </p:txBody>
      </p:sp>
      <p:sp>
        <p:nvSpPr>
          <p:cNvPr id="262483" name="Text Box 33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67138" y="2598737"/>
            <a:ext cx="4905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Op1</a:t>
            </a:r>
          </a:p>
        </p:txBody>
      </p:sp>
      <p:sp>
        <p:nvSpPr>
          <p:cNvPr id="262484" name="Text Box 34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48338" y="2608262"/>
            <a:ext cx="511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latin typeface="Times New Roman" charset="0"/>
              </a:rPr>
              <a:t>Dest</a:t>
            </a:r>
          </a:p>
        </p:txBody>
      </p:sp>
      <p:grpSp>
        <p:nvGrpSpPr>
          <p:cNvPr id="262485" name="Group 34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441325" y="3562350"/>
            <a:ext cx="6515100" cy="688975"/>
            <a:chOff x="828" y="1047"/>
            <a:chExt cx="4104" cy="434"/>
          </a:xfrm>
        </p:grpSpPr>
        <p:grpSp>
          <p:nvGrpSpPr>
            <p:cNvPr id="262486" name="Group 342"/>
            <p:cNvGrpSpPr>
              <a:grpSpLocks/>
            </p:cNvGrpSpPr>
            <p:nvPr/>
          </p:nvGrpSpPr>
          <p:grpSpPr bwMode="auto">
            <a:xfrm>
              <a:off x="828" y="1047"/>
              <a:ext cx="4104" cy="433"/>
              <a:chOff x="828" y="1047"/>
              <a:chExt cx="4104" cy="433"/>
            </a:xfrm>
          </p:grpSpPr>
          <p:grpSp>
            <p:nvGrpSpPr>
              <p:cNvPr id="262487" name="Group 343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262488" name="Group 344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262489" name="Rectangle 345"/>
                  <p:cNvSpPr>
                    <a:spLocks noChangeArrowheads="1"/>
                  </p:cNvSpPr>
                  <p:nvPr>
                    <p:custDataLst>
                      <p:tags r:id="rId213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0" name="Line 346"/>
                  <p:cNvSpPr>
                    <a:spLocks noChangeShapeType="1"/>
                  </p:cNvSpPr>
                  <p:nvPr>
                    <p:custDataLst>
                      <p:tags r:id="rId214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1" name="Line 347"/>
                  <p:cNvSpPr>
                    <a:spLocks noChangeShapeType="1"/>
                  </p:cNvSpPr>
                  <p:nvPr>
                    <p:custDataLst>
                      <p:tags r:id="rId215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2" name="Line 348"/>
                  <p:cNvSpPr>
                    <a:spLocks noChangeShapeType="1"/>
                  </p:cNvSpPr>
                  <p:nvPr>
                    <p:custDataLst>
                      <p:tags r:id="rId216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3" name="Line 349"/>
                  <p:cNvSpPr>
                    <a:spLocks noChangeShapeType="1"/>
                  </p:cNvSpPr>
                  <p:nvPr>
                    <p:custDataLst>
                      <p:tags r:id="rId217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4" name="Line 350"/>
                  <p:cNvSpPr>
                    <a:spLocks noChangeShapeType="1"/>
                  </p:cNvSpPr>
                  <p:nvPr>
                    <p:custDataLst>
                      <p:tags r:id="rId218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5" name="Line 351"/>
                  <p:cNvSpPr>
                    <a:spLocks noChangeShapeType="1"/>
                  </p:cNvSpPr>
                  <p:nvPr>
                    <p:custDataLst>
                      <p:tags r:id="rId219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6" name="Line 352"/>
                  <p:cNvSpPr>
                    <a:spLocks noChangeShapeType="1"/>
                  </p:cNvSpPr>
                  <p:nvPr>
                    <p:custDataLst>
                      <p:tags r:id="rId220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7" name="Line 353"/>
                  <p:cNvSpPr>
                    <a:spLocks noChangeShapeType="1"/>
                  </p:cNvSpPr>
                  <p:nvPr>
                    <p:custDataLst>
                      <p:tags r:id="rId221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8" name="Line 354"/>
                  <p:cNvSpPr>
                    <a:spLocks noChangeShapeType="1"/>
                  </p:cNvSpPr>
                  <p:nvPr>
                    <p:custDataLst>
                      <p:tags r:id="rId222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499" name="Line 355"/>
                  <p:cNvSpPr>
                    <a:spLocks noChangeShapeType="1"/>
                  </p:cNvSpPr>
                  <p:nvPr>
                    <p:custDataLst>
                      <p:tags r:id="rId223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0" name="Line 356"/>
                  <p:cNvSpPr>
                    <a:spLocks noChangeShapeType="1"/>
                  </p:cNvSpPr>
                  <p:nvPr>
                    <p:custDataLst>
                      <p:tags r:id="rId224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1" name="Line 357"/>
                  <p:cNvSpPr>
                    <a:spLocks noChangeShapeType="1"/>
                  </p:cNvSpPr>
                  <p:nvPr>
                    <p:custDataLst>
                      <p:tags r:id="rId225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2" name="Line 358"/>
                  <p:cNvSpPr>
                    <a:spLocks noChangeShapeType="1"/>
                  </p:cNvSpPr>
                  <p:nvPr>
                    <p:custDataLst>
                      <p:tags r:id="rId226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3" name="Line 359"/>
                  <p:cNvSpPr>
                    <a:spLocks noChangeShapeType="1"/>
                  </p:cNvSpPr>
                  <p:nvPr>
                    <p:custDataLst>
                      <p:tags r:id="rId227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4" name="Line 360"/>
                  <p:cNvSpPr>
                    <a:spLocks noChangeShapeType="1"/>
                  </p:cNvSpPr>
                  <p:nvPr>
                    <p:custDataLst>
                      <p:tags r:id="rId228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5" name="Line 361"/>
                  <p:cNvSpPr>
                    <a:spLocks noChangeShapeType="1"/>
                  </p:cNvSpPr>
                  <p:nvPr>
                    <p:custDataLst>
                      <p:tags r:id="rId229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6" name="Line 362"/>
                  <p:cNvSpPr>
                    <a:spLocks noChangeShapeType="1"/>
                  </p:cNvSpPr>
                  <p:nvPr>
                    <p:custDataLst>
                      <p:tags r:id="rId230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7" name="Line 363"/>
                  <p:cNvSpPr>
                    <a:spLocks noChangeShapeType="1"/>
                  </p:cNvSpPr>
                  <p:nvPr>
                    <p:custDataLst>
                      <p:tags r:id="rId231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8" name="Line 364"/>
                  <p:cNvSpPr>
                    <a:spLocks noChangeShapeType="1"/>
                  </p:cNvSpPr>
                  <p:nvPr>
                    <p:custDataLst>
                      <p:tags r:id="rId232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09" name="Line 365"/>
                  <p:cNvSpPr>
                    <a:spLocks noChangeShapeType="1"/>
                  </p:cNvSpPr>
                  <p:nvPr>
                    <p:custDataLst>
                      <p:tags r:id="rId233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0" name="Line 366"/>
                  <p:cNvSpPr>
                    <a:spLocks noChangeShapeType="1"/>
                  </p:cNvSpPr>
                  <p:nvPr>
                    <p:custDataLst>
                      <p:tags r:id="rId234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1" name="Line 367"/>
                  <p:cNvSpPr>
                    <a:spLocks noChangeShapeType="1"/>
                  </p:cNvSpPr>
                  <p:nvPr>
                    <p:custDataLst>
                      <p:tags r:id="rId235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2" name="Line 368"/>
                  <p:cNvSpPr>
                    <a:spLocks noChangeShapeType="1"/>
                  </p:cNvSpPr>
                  <p:nvPr>
                    <p:custDataLst>
                      <p:tags r:id="rId236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3" name="Line 369"/>
                  <p:cNvSpPr>
                    <a:spLocks noChangeShapeType="1"/>
                  </p:cNvSpPr>
                  <p:nvPr>
                    <p:custDataLst>
                      <p:tags r:id="rId237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4" name="Line 370"/>
                  <p:cNvSpPr>
                    <a:spLocks noChangeShapeType="1"/>
                  </p:cNvSpPr>
                  <p:nvPr>
                    <p:custDataLst>
                      <p:tags r:id="rId238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5" name="Line 371"/>
                  <p:cNvSpPr>
                    <a:spLocks noChangeShapeType="1"/>
                  </p:cNvSpPr>
                  <p:nvPr>
                    <p:custDataLst>
                      <p:tags r:id="rId239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6" name="Line 372"/>
                  <p:cNvSpPr>
                    <a:spLocks noChangeShapeType="1"/>
                  </p:cNvSpPr>
                  <p:nvPr>
                    <p:custDataLst>
                      <p:tags r:id="rId240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7" name="Line 373"/>
                  <p:cNvSpPr>
                    <a:spLocks noChangeShapeType="1"/>
                  </p:cNvSpPr>
                  <p:nvPr>
                    <p:custDataLst>
                      <p:tags r:id="rId241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8" name="Line 374"/>
                  <p:cNvSpPr>
                    <a:spLocks noChangeShapeType="1"/>
                  </p:cNvSpPr>
                  <p:nvPr>
                    <p:custDataLst>
                      <p:tags r:id="rId242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19" name="Line 375"/>
                  <p:cNvSpPr>
                    <a:spLocks noChangeShapeType="1"/>
                  </p:cNvSpPr>
                  <p:nvPr>
                    <p:custDataLst>
                      <p:tags r:id="rId243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20" name="Line 376"/>
                  <p:cNvSpPr>
                    <a:spLocks noChangeShapeType="1"/>
                  </p:cNvSpPr>
                  <p:nvPr>
                    <p:custDataLst>
                      <p:tags r:id="rId244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21" name="Line 377"/>
                  <p:cNvSpPr>
                    <a:spLocks noChangeShapeType="1"/>
                  </p:cNvSpPr>
                  <p:nvPr>
                    <p:custDataLst>
                      <p:tags r:id="rId245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22" name="Line 378"/>
                  <p:cNvSpPr>
                    <a:spLocks noChangeShapeType="1"/>
                  </p:cNvSpPr>
                  <p:nvPr>
                    <p:custDataLst>
                      <p:tags r:id="rId246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2523" name="Line 379"/>
                <p:cNvSpPr>
                  <a:spLocks noChangeShapeType="1"/>
                </p:cNvSpPr>
                <p:nvPr>
                  <p:custDataLst>
                    <p:tags r:id="rId208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524" name="Line 380"/>
                <p:cNvSpPr>
                  <a:spLocks noChangeShapeType="1"/>
                </p:cNvSpPr>
                <p:nvPr>
                  <p:custDataLst>
                    <p:tags r:id="rId209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525" name="Line 381"/>
                <p:cNvSpPr>
                  <a:spLocks noChangeShapeType="1"/>
                </p:cNvSpPr>
                <p:nvPr>
                  <p:custDataLst>
                    <p:tags r:id="rId210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526" name="Line 382"/>
                <p:cNvSpPr>
                  <a:spLocks noChangeShapeType="1"/>
                </p:cNvSpPr>
                <p:nvPr>
                  <p:custDataLst>
                    <p:tags r:id="rId211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527" name="Line 383"/>
                <p:cNvSpPr>
                  <a:spLocks noChangeShapeType="1"/>
                </p:cNvSpPr>
                <p:nvPr>
                  <p:custDataLst>
                    <p:tags r:id="rId212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2528" name="Text Box 384"/>
              <p:cNvSpPr txBox="1">
                <a:spLocks noChangeArrowheads="1"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82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262529" name="Text Box 385"/>
              <p:cNvSpPr txBox="1">
                <a:spLocks noChangeArrowheads="1"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95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262530" name="Text Box 386"/>
              <p:cNvSpPr txBox="1">
                <a:spLocks noChangeArrowheads="1"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108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262531" name="Text Box 387"/>
              <p:cNvSpPr txBox="1">
                <a:spLocks noChangeArrowheads="1"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120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262532" name="Text Box 388"/>
              <p:cNvSpPr txBox="1">
                <a:spLocks noChangeArrowheads="1"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133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262533" name="Text Box 389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145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262534" name="Text Box 390"/>
              <p:cNvSpPr txBox="1">
                <a:spLocks noChangeArrowheads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158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262535" name="Text Box 391"/>
              <p:cNvSpPr txBox="1">
                <a:spLocks noChangeArrowheads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170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262536" name="Text Box 392"/>
              <p:cNvSpPr txBox="1">
                <a:spLocks noChangeArrowheads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183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262537" name="Text Box 393"/>
              <p:cNvSpPr txBox="1">
                <a:spLocks noChangeArrowheads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195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262538" name="Text Box 394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208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262539" name="Text Box 395"/>
              <p:cNvSpPr txBox="1">
                <a:spLocks noChangeArrowheads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221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262540" name="Text Box 396"/>
              <p:cNvSpPr txBox="1">
                <a:spLocks noChangeArrowheads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233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62541" name="Text Box 397"/>
              <p:cNvSpPr txBox="1">
                <a:spLocks noChangeArrowheads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246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62542" name="Text Box 398"/>
              <p:cNvSpPr txBox="1">
                <a:spLocks noChangeArrowheads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258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62543" name="Text Box 399"/>
              <p:cNvSpPr txBox="1">
                <a:spLocks noChangeArrowheads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271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62544" name="Text Box 400"/>
              <p:cNvSpPr txBox="1">
                <a:spLocks noChangeArrowheads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283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62545" name="Text Box 401"/>
              <p:cNvSpPr txBox="1">
                <a:spLocks noChangeArrowheads="1"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296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62546" name="Text Box 402"/>
              <p:cNvSpPr txBox="1"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308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2547" name="Text Box 403"/>
              <p:cNvSpPr txBox="1">
                <a:spLocks noChangeArrowheads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321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62548" name="Text Box 404"/>
              <p:cNvSpPr txBox="1">
                <a:spLocks noChangeArrowheads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333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62549" name="Text Box 405"/>
              <p:cNvSpPr txBox="1">
                <a:spLocks noChangeArrowheads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346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62550" name="Text Box 406"/>
              <p:cNvSpPr txBox="1">
                <a:spLocks noChangeArrowheads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359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262551" name="Text Box 407"/>
              <p:cNvSpPr txBox="1">
                <a:spLocks noChangeArrowheads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371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262552" name="Text Box 408"/>
              <p:cNvSpPr txBox="1">
                <a:spLocks noChangeArrowheads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384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262553" name="Text Box 409"/>
              <p:cNvSpPr txBox="1">
                <a:spLocks noChangeArrowheads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396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262554" name="Text Box 410"/>
              <p:cNvSpPr txBox="1">
                <a:spLocks noChangeArrowheads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409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262555" name="Text Box 411"/>
              <p:cNvSpPr txBox="1">
                <a:spLocks noChangeArrowheads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421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262556" name="Text Box 412"/>
              <p:cNvSpPr txBox="1">
                <a:spLocks noChangeArrowheads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434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262557" name="Text Box 413"/>
              <p:cNvSpPr txBox="1">
                <a:spLocks noChangeArrowheads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446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262558" name="Text Box 414"/>
              <p:cNvSpPr txBox="1">
                <a:spLocks noChangeArrowheads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459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262559" name="Text Box 415"/>
              <p:cNvSpPr txBox="1">
                <a:spLocks noChangeArrowheads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472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</p:grpSp>
        <p:sp>
          <p:nvSpPr>
            <p:cNvPr id="262560" name="Text Box 416"/>
            <p:cNvSpPr txBox="1"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00</a:t>
              </a:r>
            </a:p>
          </p:txBody>
        </p:sp>
        <p:sp>
          <p:nvSpPr>
            <p:cNvPr id="262561" name="Text Box 417"/>
            <p:cNvSpPr txBox="1"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62562" name="Text Box 418"/>
            <p:cNvSpPr txBox="1"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10</a:t>
              </a:r>
            </a:p>
          </p:txBody>
        </p:sp>
        <p:sp>
          <p:nvSpPr>
            <p:cNvPr id="262563" name="Text Box 419"/>
            <p:cNvSpPr txBox="1"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8</a:t>
              </a:r>
            </a:p>
          </p:txBody>
        </p:sp>
        <p:sp>
          <p:nvSpPr>
            <p:cNvPr id="262564" name="Text Box 420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262565" name="Text Box 421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32</a:t>
              </a:r>
            </a:p>
          </p:txBody>
        </p:sp>
      </p:grpSp>
      <p:grpSp>
        <p:nvGrpSpPr>
          <p:cNvPr id="262566" name="Group 422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01650" y="4821237"/>
            <a:ext cx="6515100" cy="688975"/>
            <a:chOff x="828" y="1047"/>
            <a:chExt cx="4104" cy="434"/>
          </a:xfrm>
        </p:grpSpPr>
        <p:grpSp>
          <p:nvGrpSpPr>
            <p:cNvPr id="262567" name="Group 423"/>
            <p:cNvGrpSpPr>
              <a:grpSpLocks/>
            </p:cNvGrpSpPr>
            <p:nvPr/>
          </p:nvGrpSpPr>
          <p:grpSpPr bwMode="auto">
            <a:xfrm>
              <a:off x="828" y="1047"/>
              <a:ext cx="4104" cy="433"/>
              <a:chOff x="828" y="1047"/>
              <a:chExt cx="4104" cy="433"/>
            </a:xfrm>
          </p:grpSpPr>
          <p:grpSp>
            <p:nvGrpSpPr>
              <p:cNvPr id="262568" name="Group 424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262569" name="Group 425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262570" name="Rectangle 426"/>
                  <p:cNvSpPr>
                    <a:spLocks noChangeArrowheads="1"/>
                  </p:cNvSpPr>
                  <p:nvPr>
                    <p:custDataLst>
                      <p:tags r:id="rId136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1" name="Line 427"/>
                  <p:cNvSpPr>
                    <a:spLocks noChangeShapeType="1"/>
                  </p:cNvSpPr>
                  <p:nvPr>
                    <p:custDataLst>
                      <p:tags r:id="rId137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2" name="Line 428"/>
                  <p:cNvSpPr>
                    <a:spLocks noChangeShapeType="1"/>
                  </p:cNvSpPr>
                  <p:nvPr>
                    <p:custDataLst>
                      <p:tags r:id="rId138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3" name="Line 429"/>
                  <p:cNvSpPr>
                    <a:spLocks noChangeShapeType="1"/>
                  </p:cNvSpPr>
                  <p:nvPr>
                    <p:custDataLst>
                      <p:tags r:id="rId139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4" name="Line 430"/>
                  <p:cNvSpPr>
                    <a:spLocks noChangeShapeType="1"/>
                  </p:cNvSpPr>
                  <p:nvPr>
                    <p:custDataLst>
                      <p:tags r:id="rId140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5" name="Line 431"/>
                  <p:cNvSpPr>
                    <a:spLocks noChangeShapeType="1"/>
                  </p:cNvSpPr>
                  <p:nvPr>
                    <p:custDataLst>
                      <p:tags r:id="rId141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6" name="Line 432"/>
                  <p:cNvSpPr>
                    <a:spLocks noChangeShapeType="1"/>
                  </p:cNvSpPr>
                  <p:nvPr>
                    <p:custDataLst>
                      <p:tags r:id="rId142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7" name="Line 433"/>
                  <p:cNvSpPr>
                    <a:spLocks noChangeShapeType="1"/>
                  </p:cNvSpPr>
                  <p:nvPr>
                    <p:custDataLst>
                      <p:tags r:id="rId143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8" name="Line 434"/>
                  <p:cNvSpPr>
                    <a:spLocks noChangeShapeType="1"/>
                  </p:cNvSpPr>
                  <p:nvPr>
                    <p:custDataLst>
                      <p:tags r:id="rId144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79" name="Line 435"/>
                  <p:cNvSpPr>
                    <a:spLocks noChangeShapeType="1"/>
                  </p:cNvSpPr>
                  <p:nvPr>
                    <p:custDataLst>
                      <p:tags r:id="rId145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0" name="Line 436"/>
                  <p:cNvSpPr>
                    <a:spLocks noChangeShapeType="1"/>
                  </p:cNvSpPr>
                  <p:nvPr>
                    <p:custDataLst>
                      <p:tags r:id="rId146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1" name="Line 437"/>
                  <p:cNvSpPr>
                    <a:spLocks noChangeShapeType="1"/>
                  </p:cNvSpPr>
                  <p:nvPr>
                    <p:custDataLst>
                      <p:tags r:id="rId147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2" name="Line 438"/>
                  <p:cNvSpPr>
                    <a:spLocks noChangeShapeType="1"/>
                  </p:cNvSpPr>
                  <p:nvPr>
                    <p:custDataLst>
                      <p:tags r:id="rId148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3" name="Line 439"/>
                  <p:cNvSpPr>
                    <a:spLocks noChangeShapeType="1"/>
                  </p:cNvSpPr>
                  <p:nvPr>
                    <p:custDataLst>
                      <p:tags r:id="rId149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4" name="Line 440"/>
                  <p:cNvSpPr>
                    <a:spLocks noChangeShapeType="1"/>
                  </p:cNvSpPr>
                  <p:nvPr>
                    <p:custDataLst>
                      <p:tags r:id="rId150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5" name="Line 441"/>
                  <p:cNvSpPr>
                    <a:spLocks noChangeShapeType="1"/>
                  </p:cNvSpPr>
                  <p:nvPr>
                    <p:custDataLst>
                      <p:tags r:id="rId151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6" name="Line 442"/>
                  <p:cNvSpPr>
                    <a:spLocks noChangeShapeType="1"/>
                  </p:cNvSpPr>
                  <p:nvPr>
                    <p:custDataLst>
                      <p:tags r:id="rId152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7" name="Line 443"/>
                  <p:cNvSpPr>
                    <a:spLocks noChangeShapeType="1"/>
                  </p:cNvSpPr>
                  <p:nvPr>
                    <p:custDataLst>
                      <p:tags r:id="rId153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8" name="Line 444"/>
                  <p:cNvSpPr>
                    <a:spLocks noChangeShapeType="1"/>
                  </p:cNvSpPr>
                  <p:nvPr>
                    <p:custDataLst>
                      <p:tags r:id="rId154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89" name="Line 445"/>
                  <p:cNvSpPr>
                    <a:spLocks noChangeShapeType="1"/>
                  </p:cNvSpPr>
                  <p:nvPr>
                    <p:custDataLst>
                      <p:tags r:id="rId155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0" name="Line 446"/>
                  <p:cNvSpPr>
                    <a:spLocks noChangeShapeType="1"/>
                  </p:cNvSpPr>
                  <p:nvPr>
                    <p:custDataLst>
                      <p:tags r:id="rId156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1" name="Line 447"/>
                  <p:cNvSpPr>
                    <a:spLocks noChangeShapeType="1"/>
                  </p:cNvSpPr>
                  <p:nvPr>
                    <p:custDataLst>
                      <p:tags r:id="rId157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2" name="Line 448"/>
                  <p:cNvSpPr>
                    <a:spLocks noChangeShapeType="1"/>
                  </p:cNvSpPr>
                  <p:nvPr>
                    <p:custDataLst>
                      <p:tags r:id="rId158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3" name="Line 449"/>
                  <p:cNvSpPr>
                    <a:spLocks noChangeShapeType="1"/>
                  </p:cNvSpPr>
                  <p:nvPr>
                    <p:custDataLst>
                      <p:tags r:id="rId159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4" name="Line 450"/>
                  <p:cNvSpPr>
                    <a:spLocks noChangeShapeType="1"/>
                  </p:cNvSpPr>
                  <p:nvPr>
                    <p:custDataLst>
                      <p:tags r:id="rId160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5" name="Line 451"/>
                  <p:cNvSpPr>
                    <a:spLocks noChangeShapeType="1"/>
                  </p:cNvSpPr>
                  <p:nvPr>
                    <p:custDataLst>
                      <p:tags r:id="rId161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6" name="Line 452"/>
                  <p:cNvSpPr>
                    <a:spLocks noChangeShapeType="1"/>
                  </p:cNvSpPr>
                  <p:nvPr>
                    <p:custDataLst>
                      <p:tags r:id="rId162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7" name="Line 453"/>
                  <p:cNvSpPr>
                    <a:spLocks noChangeShapeType="1"/>
                  </p:cNvSpPr>
                  <p:nvPr>
                    <p:custDataLst>
                      <p:tags r:id="rId163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8" name="Line 454"/>
                  <p:cNvSpPr>
                    <a:spLocks noChangeShapeType="1"/>
                  </p:cNvSpPr>
                  <p:nvPr>
                    <p:custDataLst>
                      <p:tags r:id="rId164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599" name="Line 455"/>
                  <p:cNvSpPr>
                    <a:spLocks noChangeShapeType="1"/>
                  </p:cNvSpPr>
                  <p:nvPr>
                    <p:custDataLst>
                      <p:tags r:id="rId165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00" name="Line 456"/>
                  <p:cNvSpPr>
                    <a:spLocks noChangeShapeType="1"/>
                  </p:cNvSpPr>
                  <p:nvPr>
                    <p:custDataLst>
                      <p:tags r:id="rId166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01" name="Line 457"/>
                  <p:cNvSpPr>
                    <a:spLocks noChangeShapeType="1"/>
                  </p:cNvSpPr>
                  <p:nvPr>
                    <p:custDataLst>
                      <p:tags r:id="rId167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02" name="Line 458"/>
                  <p:cNvSpPr>
                    <a:spLocks noChangeShapeType="1"/>
                  </p:cNvSpPr>
                  <p:nvPr>
                    <p:custDataLst>
                      <p:tags r:id="rId168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03" name="Line 459"/>
                  <p:cNvSpPr>
                    <a:spLocks noChangeShapeType="1"/>
                  </p:cNvSpPr>
                  <p:nvPr>
                    <p:custDataLst>
                      <p:tags r:id="rId169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2604" name="Line 460"/>
                <p:cNvSpPr>
                  <a:spLocks noChangeShapeType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05" name="Line 461"/>
                <p:cNvSpPr>
                  <a:spLocks noChangeShapeType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06" name="Line 462"/>
                <p:cNvSpPr>
                  <a:spLocks noChangeShapeType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07" name="Line 463"/>
                <p:cNvSpPr>
                  <a:spLocks noChangeShapeType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08" name="Line 464"/>
                <p:cNvSpPr>
                  <a:spLocks noChangeShapeType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2609" name="Text Box 465"/>
              <p:cNvSpPr txBox="1"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82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262610" name="Text Box 466"/>
              <p:cNvSpPr txBox="1"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95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262611" name="Text Box 467"/>
              <p:cNvSpPr txBox="1"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08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262612" name="Text Box 468"/>
              <p:cNvSpPr txBox="1"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20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262613" name="Text Box 469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33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262614" name="Text Box 470"/>
              <p:cNvSpPr txBox="1"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145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262615" name="Text Box 471"/>
              <p:cNvSpPr txBox="1"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58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262616" name="Text Box 472"/>
              <p:cNvSpPr txBox="1">
                <a:spLocks noChangeArrowheads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170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262617" name="Text Box 473"/>
              <p:cNvSpPr txBox="1"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83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262618" name="Text Box 474"/>
              <p:cNvSpPr txBox="1">
                <a:spLocks noChangeArrowheads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195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262619" name="Text Box 475"/>
              <p:cNvSpPr txBox="1"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208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262620" name="Text Box 476"/>
              <p:cNvSpPr txBox="1"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221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262621" name="Text Box 477"/>
              <p:cNvSpPr txBox="1"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233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62622" name="Text Box 478"/>
              <p:cNvSpPr txBox="1"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246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62623" name="Text Box 479"/>
              <p:cNvSpPr txBox="1"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258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62624" name="Text Box 480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271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62625" name="Text Box 481"/>
              <p:cNvSpPr txBox="1"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83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62626" name="Text Box 482"/>
              <p:cNvSpPr txBox="1"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96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62627" name="Text Box 483"/>
              <p:cNvSpPr txBox="1"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08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2628" name="Text Box 484"/>
              <p:cNvSpPr txBox="1"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21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62629" name="Text Box 485"/>
              <p:cNvSpPr txBox="1"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33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62630" name="Text Box 486"/>
              <p:cNvSpPr txBox="1"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46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62631" name="Text Box 487"/>
              <p:cNvSpPr txBox="1"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59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262632" name="Text Box 488"/>
              <p:cNvSpPr txBox="1"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71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262633" name="Text Box 489"/>
              <p:cNvSpPr txBox="1"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84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262634" name="Text Box 490"/>
              <p:cNvSpPr txBox="1"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96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262635" name="Text Box 491"/>
              <p:cNvSpPr txBox="1"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409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262636" name="Text Box 492"/>
              <p:cNvSpPr txBox="1"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421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262637" name="Text Box 493"/>
              <p:cNvSpPr txBox="1"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434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262638" name="Text Box 494"/>
              <p:cNvSpPr txBox="1">
                <a:spLocks noChangeArrowheads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446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262639" name="Text Box 495"/>
              <p:cNvSpPr txBox="1">
                <a:spLocks noChangeArrowheads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459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262640" name="Text Box 496"/>
              <p:cNvSpPr txBox="1">
                <a:spLocks noChangeArrowheads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472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</p:grpSp>
        <p:sp>
          <p:nvSpPr>
            <p:cNvPr id="262641" name="Text Box 497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00</a:t>
              </a:r>
            </a:p>
          </p:txBody>
        </p:sp>
        <p:sp>
          <p:nvSpPr>
            <p:cNvPr id="262642" name="Text Box 498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X</a:t>
              </a:r>
            </a:p>
          </p:txBody>
        </p:sp>
        <p:sp>
          <p:nvSpPr>
            <p:cNvPr id="262643" name="Text Box 499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62644" name="Text Box 500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8</a:t>
              </a:r>
            </a:p>
          </p:txBody>
        </p:sp>
        <p:sp>
          <p:nvSpPr>
            <p:cNvPr id="262645" name="Text Box 501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262646" name="Text Box 502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00</a:t>
              </a:r>
            </a:p>
          </p:txBody>
        </p:sp>
      </p:grpSp>
      <p:grpSp>
        <p:nvGrpSpPr>
          <p:cNvPr id="262647" name="Group 503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01650" y="5910262"/>
            <a:ext cx="6515100" cy="688975"/>
            <a:chOff x="828" y="1047"/>
            <a:chExt cx="4104" cy="434"/>
          </a:xfrm>
        </p:grpSpPr>
        <p:grpSp>
          <p:nvGrpSpPr>
            <p:cNvPr id="262648" name="Group 504"/>
            <p:cNvGrpSpPr>
              <a:grpSpLocks/>
            </p:cNvGrpSpPr>
            <p:nvPr/>
          </p:nvGrpSpPr>
          <p:grpSpPr bwMode="auto">
            <a:xfrm>
              <a:off x="828" y="1047"/>
              <a:ext cx="4104" cy="433"/>
              <a:chOff x="828" y="1047"/>
              <a:chExt cx="4104" cy="433"/>
            </a:xfrm>
          </p:grpSpPr>
          <p:grpSp>
            <p:nvGrpSpPr>
              <p:cNvPr id="262649" name="Group 505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262650" name="Group 506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262651" name="Rectangle 507"/>
                  <p:cNvSpPr>
                    <a:spLocks noChangeArrowheads="1"/>
                  </p:cNvSpPr>
                  <p:nvPr>
                    <p:custDataLst>
                      <p:tags r:id="rId59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2" name="Line 508"/>
                  <p:cNvSpPr>
                    <a:spLocks noChangeShapeType="1"/>
                  </p:cNvSpPr>
                  <p:nvPr>
                    <p:custDataLst>
                      <p:tags r:id="rId60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3" name="Line 509"/>
                  <p:cNvSpPr>
                    <a:spLocks noChangeShapeType="1"/>
                  </p:cNvSpPr>
                  <p:nvPr>
                    <p:custDataLst>
                      <p:tags r:id="rId61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4" name="Line 510"/>
                  <p:cNvSpPr>
                    <a:spLocks noChangeShapeType="1"/>
                  </p:cNvSpPr>
                  <p:nvPr>
                    <p:custDataLst>
                      <p:tags r:id="rId62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5" name="Line 511"/>
                  <p:cNvSpPr>
                    <a:spLocks noChangeShapeType="1"/>
                  </p:cNvSpPr>
                  <p:nvPr>
                    <p:custDataLst>
                      <p:tags r:id="rId63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6" name="Line 512"/>
                  <p:cNvSpPr>
                    <a:spLocks noChangeShapeType="1"/>
                  </p:cNvSpPr>
                  <p:nvPr>
                    <p:custDataLst>
                      <p:tags r:id="rId64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7" name="Line 513"/>
                  <p:cNvSpPr>
                    <a:spLocks noChangeShapeType="1"/>
                  </p:cNvSpPr>
                  <p:nvPr>
                    <p:custDataLst>
                      <p:tags r:id="rId65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8" name="Line 514"/>
                  <p:cNvSpPr>
                    <a:spLocks noChangeShapeType="1"/>
                  </p:cNvSpPr>
                  <p:nvPr>
                    <p:custDataLst>
                      <p:tags r:id="rId66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59" name="Line 515"/>
                  <p:cNvSpPr>
                    <a:spLocks noChangeShapeType="1"/>
                  </p:cNvSpPr>
                  <p:nvPr>
                    <p:custDataLst>
                      <p:tags r:id="rId67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0" name="Line 516"/>
                  <p:cNvSpPr>
                    <a:spLocks noChangeShapeType="1"/>
                  </p:cNvSpPr>
                  <p:nvPr>
                    <p:custDataLst>
                      <p:tags r:id="rId68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1" name="Line 517"/>
                  <p:cNvSpPr>
                    <a:spLocks noChangeShapeType="1"/>
                  </p:cNvSpPr>
                  <p:nvPr>
                    <p:custDataLst>
                      <p:tags r:id="rId69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2" name="Line 518"/>
                  <p:cNvSpPr>
                    <a:spLocks noChangeShapeType="1"/>
                  </p:cNvSpPr>
                  <p:nvPr>
                    <p:custDataLst>
                      <p:tags r:id="rId70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3" name="Line 519"/>
                  <p:cNvSpPr>
                    <a:spLocks noChangeShapeType="1"/>
                  </p:cNvSpPr>
                  <p:nvPr>
                    <p:custDataLst>
                      <p:tags r:id="rId71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4" name="Line 520"/>
                  <p:cNvSpPr>
                    <a:spLocks noChangeShapeType="1"/>
                  </p:cNvSpPr>
                  <p:nvPr>
                    <p:custDataLst>
                      <p:tags r:id="rId72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5" name="Line 521"/>
                  <p:cNvSpPr>
                    <a:spLocks noChangeShapeType="1"/>
                  </p:cNvSpPr>
                  <p:nvPr>
                    <p:custDataLst>
                      <p:tags r:id="rId73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6" name="Line 522"/>
                  <p:cNvSpPr>
                    <a:spLocks noChangeShapeType="1"/>
                  </p:cNvSpPr>
                  <p:nvPr>
                    <p:custDataLst>
                      <p:tags r:id="rId74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7" name="Line 523"/>
                  <p:cNvSpPr>
                    <a:spLocks noChangeShapeType="1"/>
                  </p:cNvSpPr>
                  <p:nvPr>
                    <p:custDataLst>
                      <p:tags r:id="rId75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8" name="Line 524"/>
                  <p:cNvSpPr>
                    <a:spLocks noChangeShapeType="1"/>
                  </p:cNvSpPr>
                  <p:nvPr>
                    <p:custDataLst>
                      <p:tags r:id="rId76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69" name="Line 525"/>
                  <p:cNvSpPr>
                    <a:spLocks noChangeShapeType="1"/>
                  </p:cNvSpPr>
                  <p:nvPr>
                    <p:custDataLst>
                      <p:tags r:id="rId77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0" name="Line 526"/>
                  <p:cNvSpPr>
                    <a:spLocks noChangeShapeType="1"/>
                  </p:cNvSpPr>
                  <p:nvPr>
                    <p:custDataLst>
                      <p:tags r:id="rId78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1" name="Line 527"/>
                  <p:cNvSpPr>
                    <a:spLocks noChangeShapeType="1"/>
                  </p:cNvSpPr>
                  <p:nvPr>
                    <p:custDataLst>
                      <p:tags r:id="rId79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2" name="Line 528"/>
                  <p:cNvSpPr>
                    <a:spLocks noChangeShapeType="1"/>
                  </p:cNvSpPr>
                  <p:nvPr>
                    <p:custDataLst>
                      <p:tags r:id="rId80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3" name="Line 529"/>
                  <p:cNvSpPr>
                    <a:spLocks noChangeShapeType="1"/>
                  </p:cNvSpPr>
                  <p:nvPr>
                    <p:custDataLst>
                      <p:tags r:id="rId81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4" name="Line 530"/>
                  <p:cNvSpPr>
                    <a:spLocks noChangeShapeType="1"/>
                  </p:cNvSpPr>
                  <p:nvPr>
                    <p:custDataLst>
                      <p:tags r:id="rId82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5" name="Line 531"/>
                  <p:cNvSpPr>
                    <a:spLocks noChangeShapeType="1"/>
                  </p:cNvSpPr>
                  <p:nvPr>
                    <p:custDataLst>
                      <p:tags r:id="rId83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6" name="Line 532"/>
                  <p:cNvSpPr>
                    <a:spLocks noChangeShapeType="1"/>
                  </p:cNvSpPr>
                  <p:nvPr>
                    <p:custDataLst>
                      <p:tags r:id="rId84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7" name="Line 533"/>
                  <p:cNvSpPr>
                    <a:spLocks noChangeShapeType="1"/>
                  </p:cNvSpPr>
                  <p:nvPr>
                    <p:custDataLst>
                      <p:tags r:id="rId85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8" name="Line 534"/>
                  <p:cNvSpPr>
                    <a:spLocks noChangeShapeType="1"/>
                  </p:cNvSpPr>
                  <p:nvPr>
                    <p:custDataLst>
                      <p:tags r:id="rId86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79" name="Line 535"/>
                  <p:cNvSpPr>
                    <a:spLocks noChangeShapeType="1"/>
                  </p:cNvSpPr>
                  <p:nvPr>
                    <p:custDataLst>
                      <p:tags r:id="rId87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0" name="Line 536"/>
                  <p:cNvSpPr>
                    <a:spLocks noChangeShapeType="1"/>
                  </p:cNvSpPr>
                  <p:nvPr>
                    <p:custDataLst>
                      <p:tags r:id="rId88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1" name="Line 537"/>
                  <p:cNvSpPr>
                    <a:spLocks noChangeShapeType="1"/>
                  </p:cNvSpPr>
                  <p:nvPr>
                    <p:custDataLst>
                      <p:tags r:id="rId89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2" name="Line 538"/>
                  <p:cNvSpPr>
                    <a:spLocks noChangeShapeType="1"/>
                  </p:cNvSpPr>
                  <p:nvPr>
                    <p:custDataLst>
                      <p:tags r:id="rId90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3" name="Line 539"/>
                  <p:cNvSpPr>
                    <a:spLocks noChangeShapeType="1"/>
                  </p:cNvSpPr>
                  <p:nvPr>
                    <p:custDataLst>
                      <p:tags r:id="rId91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684" name="Line 540"/>
                  <p:cNvSpPr>
                    <a:spLocks noChangeShapeType="1"/>
                  </p:cNvSpPr>
                  <p:nvPr>
                    <p:custDataLst>
                      <p:tags r:id="rId92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2685" name="Line 541"/>
                <p:cNvSpPr>
                  <a:spLocks noChangeShapeType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86" name="Line 542"/>
                <p:cNvSpPr>
                  <a:spLocks noChangeShapeType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87" name="Line 543"/>
                <p:cNvSpPr>
                  <a:spLocks noChangeShapeType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88" name="Line 544"/>
                <p:cNvSpPr>
                  <a:spLocks noChangeShapeType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689" name="Line 545"/>
                <p:cNvSpPr>
                  <a:spLocks noChangeShapeType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2690" name="Text Box 546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2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31</a:t>
                </a:r>
              </a:p>
            </p:txBody>
          </p:sp>
          <p:sp>
            <p:nvSpPr>
              <p:cNvPr id="262691" name="Text Box 547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5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30</a:t>
                </a:r>
              </a:p>
            </p:txBody>
          </p:sp>
          <p:sp>
            <p:nvSpPr>
              <p:cNvPr id="262692" name="Text Box 548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8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29</a:t>
                </a:r>
              </a:p>
            </p:txBody>
          </p:sp>
          <p:sp>
            <p:nvSpPr>
              <p:cNvPr id="262693" name="Text Box 549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0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28</a:t>
                </a:r>
              </a:p>
            </p:txBody>
          </p:sp>
          <p:sp>
            <p:nvSpPr>
              <p:cNvPr id="262694" name="Text Box 550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33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27</a:t>
                </a:r>
              </a:p>
            </p:txBody>
          </p:sp>
          <p:sp>
            <p:nvSpPr>
              <p:cNvPr id="262695" name="Text Box 551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5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26</a:t>
                </a:r>
              </a:p>
            </p:txBody>
          </p:sp>
          <p:sp>
            <p:nvSpPr>
              <p:cNvPr id="262696" name="Text Box 552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58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25</a:t>
                </a:r>
              </a:p>
            </p:txBody>
          </p:sp>
          <p:sp>
            <p:nvSpPr>
              <p:cNvPr id="262697" name="Text Box 553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70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24</a:t>
                </a:r>
              </a:p>
            </p:txBody>
          </p:sp>
          <p:sp>
            <p:nvSpPr>
              <p:cNvPr id="262698" name="Text Box 554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83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262699" name="Text Box 555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95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22</a:t>
                </a:r>
              </a:p>
            </p:txBody>
          </p:sp>
          <p:sp>
            <p:nvSpPr>
              <p:cNvPr id="262700" name="Text Box 556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08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21</a:t>
                </a:r>
              </a:p>
            </p:txBody>
          </p:sp>
          <p:sp>
            <p:nvSpPr>
              <p:cNvPr id="262701" name="Text Box 557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21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20</a:t>
                </a:r>
              </a:p>
            </p:txBody>
          </p:sp>
          <p:sp>
            <p:nvSpPr>
              <p:cNvPr id="262702" name="Text Box 558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33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19</a:t>
                </a:r>
              </a:p>
            </p:txBody>
          </p:sp>
          <p:sp>
            <p:nvSpPr>
              <p:cNvPr id="262703" name="Text Box 559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46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18</a:t>
                </a:r>
              </a:p>
            </p:txBody>
          </p:sp>
          <p:sp>
            <p:nvSpPr>
              <p:cNvPr id="262704" name="Text Box 560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58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262705" name="Text Box 561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71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16</a:t>
                </a:r>
              </a:p>
            </p:txBody>
          </p:sp>
          <p:sp>
            <p:nvSpPr>
              <p:cNvPr id="262706" name="Text Box 562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83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15</a:t>
                </a:r>
              </a:p>
            </p:txBody>
          </p:sp>
          <p:sp>
            <p:nvSpPr>
              <p:cNvPr id="262707" name="Text Box 563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296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14</a:t>
                </a:r>
              </a:p>
            </p:txBody>
          </p:sp>
          <p:sp>
            <p:nvSpPr>
              <p:cNvPr id="262708" name="Text Box 564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08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13</a:t>
                </a:r>
              </a:p>
            </p:txBody>
          </p:sp>
          <p:sp>
            <p:nvSpPr>
              <p:cNvPr id="262709" name="Text Box 565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21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12</a:t>
                </a:r>
              </a:p>
            </p:txBody>
          </p:sp>
          <p:sp>
            <p:nvSpPr>
              <p:cNvPr id="262710" name="Text Box 566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33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11</a:t>
                </a:r>
              </a:p>
            </p:txBody>
          </p:sp>
          <p:sp>
            <p:nvSpPr>
              <p:cNvPr id="262711" name="Text Box 567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46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10</a:t>
                </a:r>
              </a:p>
            </p:txBody>
          </p:sp>
          <p:sp>
            <p:nvSpPr>
              <p:cNvPr id="262712" name="Text Box 568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91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09</a:t>
                </a:r>
              </a:p>
            </p:txBody>
          </p:sp>
          <p:sp>
            <p:nvSpPr>
              <p:cNvPr id="262713" name="Text Box 569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716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08</a:t>
                </a:r>
              </a:p>
            </p:txBody>
          </p:sp>
          <p:sp>
            <p:nvSpPr>
              <p:cNvPr id="262714" name="Text Box 570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842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07</a:t>
                </a:r>
              </a:p>
            </p:txBody>
          </p:sp>
          <p:sp>
            <p:nvSpPr>
              <p:cNvPr id="262715" name="Text Box 571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967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06</a:t>
                </a:r>
              </a:p>
            </p:txBody>
          </p:sp>
          <p:sp>
            <p:nvSpPr>
              <p:cNvPr id="262716" name="Text Box 572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093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05</a:t>
                </a:r>
              </a:p>
            </p:txBody>
          </p:sp>
          <p:sp>
            <p:nvSpPr>
              <p:cNvPr id="262717" name="Text Box 573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218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04</a:t>
                </a:r>
              </a:p>
            </p:txBody>
          </p:sp>
          <p:sp>
            <p:nvSpPr>
              <p:cNvPr id="262718" name="Text Box 574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344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03</a:t>
                </a:r>
              </a:p>
            </p:txBody>
          </p:sp>
          <p:sp>
            <p:nvSpPr>
              <p:cNvPr id="262719" name="Text Box 575"/>
              <p:cNvSpPr txBox="1"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469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02</a:t>
                </a:r>
              </a:p>
            </p:txBody>
          </p:sp>
          <p:sp>
            <p:nvSpPr>
              <p:cNvPr id="262720" name="Text Box 576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595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01</a:t>
                </a:r>
              </a:p>
            </p:txBody>
          </p:sp>
          <p:sp>
            <p:nvSpPr>
              <p:cNvPr id="262721" name="Text Box 577"/>
              <p:cNvSpPr txBox="1"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720" y="1047"/>
                <a:ext cx="21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charset="0"/>
                  </a:rPr>
                  <a:t>00</a:t>
                </a:r>
              </a:p>
            </p:txBody>
          </p:sp>
        </p:grpSp>
        <p:sp>
          <p:nvSpPr>
            <p:cNvPr id="262722" name="Text Box 57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00</a:t>
              </a:r>
            </a:p>
          </p:txBody>
        </p:sp>
        <p:sp>
          <p:nvSpPr>
            <p:cNvPr id="262723" name="Text Box 57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10</a:t>
              </a:r>
            </a:p>
          </p:txBody>
        </p:sp>
        <p:sp>
          <p:nvSpPr>
            <p:cNvPr id="262724" name="Text Box 580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262725" name="Text Box 58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8</a:t>
              </a:r>
            </a:p>
          </p:txBody>
        </p:sp>
        <p:sp>
          <p:nvSpPr>
            <p:cNvPr id="262726" name="Text Box 58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262727" name="Text Box 58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04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 RT 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 – Bits 11-15		</a:t>
            </a:r>
            <a:r>
              <a:rPr lang="en-US" dirty="0" err="1" smtClean="0"/>
              <a:t>RegFile</a:t>
            </a:r>
            <a:r>
              <a:rPr lang="en-US" dirty="0"/>
              <a:t> </a:t>
            </a:r>
            <a:r>
              <a:rPr lang="en-US" dirty="0" smtClean="0"/>
              <a:t>Aw</a:t>
            </a:r>
          </a:p>
          <a:p>
            <a:pPr lvl="1"/>
            <a:r>
              <a:rPr lang="en-US" dirty="0" smtClean="0"/>
              <a:t>shares space with IMM, only used in R-type</a:t>
            </a:r>
          </a:p>
          <a:p>
            <a:pPr lvl="1"/>
            <a:r>
              <a:rPr lang="en-US" dirty="0" smtClean="0"/>
              <a:t>If used, always the destination of the result</a:t>
            </a:r>
          </a:p>
          <a:p>
            <a:r>
              <a:rPr lang="en-US" dirty="0" smtClean="0"/>
              <a:t>RT – Bits 16-20		</a:t>
            </a:r>
            <a:r>
              <a:rPr lang="en-US" dirty="0" err="1" smtClean="0"/>
              <a:t>RegFile</a:t>
            </a:r>
            <a:r>
              <a:rPr lang="en-US" dirty="0" smtClean="0"/>
              <a:t> Aw or </a:t>
            </a:r>
            <a:r>
              <a:rPr lang="en-US" dirty="0" err="1" smtClean="0"/>
              <a:t>Ab</a:t>
            </a:r>
            <a:endParaRPr lang="en-US" dirty="0" smtClean="0"/>
          </a:p>
          <a:p>
            <a:pPr lvl="1"/>
            <a:r>
              <a:rPr lang="en-US" dirty="0" smtClean="0"/>
              <a:t>Operand address in R-type and rarely in I-type (e.g. </a:t>
            </a:r>
            <a:r>
              <a:rPr lang="en-US" dirty="0" err="1" smtClean="0"/>
              <a:t>beq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Result destination address in most I-type</a:t>
            </a:r>
          </a:p>
          <a:p>
            <a:r>
              <a:rPr lang="en-US" dirty="0" smtClean="0"/>
              <a:t>RS – Bits 21-25		</a:t>
            </a:r>
            <a:r>
              <a:rPr lang="en-US" dirty="0" err="1" smtClean="0"/>
              <a:t>RegFile</a:t>
            </a:r>
            <a:r>
              <a:rPr lang="en-US" dirty="0" smtClean="0"/>
              <a:t> </a:t>
            </a:r>
            <a:r>
              <a:rPr lang="en-US" dirty="0" err="1" smtClean="0"/>
              <a:t>Aa</a:t>
            </a:r>
            <a:endParaRPr lang="en-US" dirty="0" smtClean="0"/>
          </a:p>
          <a:p>
            <a:pPr lvl="1"/>
            <a:r>
              <a:rPr lang="en-US" dirty="0" smtClean="0"/>
              <a:t>Operand address in R-type and I-type</a:t>
            </a:r>
          </a:p>
          <a:p>
            <a:pPr lvl="1"/>
            <a:endParaRPr lang="en-US" dirty="0"/>
          </a:p>
        </p:txBody>
      </p:sp>
      <p:grpSp>
        <p:nvGrpSpPr>
          <p:cNvPr id="4" name="Group 35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16043" y="1191890"/>
            <a:ext cx="6523038" cy="690563"/>
            <a:chOff x="826" y="1046"/>
            <a:chExt cx="4109" cy="435"/>
          </a:xfrm>
        </p:grpSpPr>
        <p:grpSp>
          <p:nvGrpSpPr>
            <p:cNvPr id="5" name="Group 354"/>
            <p:cNvGrpSpPr>
              <a:grpSpLocks/>
            </p:cNvGrpSpPr>
            <p:nvPr/>
          </p:nvGrpSpPr>
          <p:grpSpPr bwMode="auto">
            <a:xfrm>
              <a:off x="826" y="1046"/>
              <a:ext cx="4109" cy="434"/>
              <a:chOff x="826" y="1046"/>
              <a:chExt cx="4109" cy="434"/>
            </a:xfrm>
          </p:grpSpPr>
          <p:grpSp>
            <p:nvGrpSpPr>
              <p:cNvPr id="12" name="Group 353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45" name="Group 352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51" name="Rectangle 26"/>
                  <p:cNvSpPr>
                    <a:spLocks noChangeArrowheads="1"/>
                  </p:cNvSpPr>
                  <p:nvPr>
                    <p:custDataLst>
                      <p:tags r:id="rId123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Line 27"/>
                  <p:cNvSpPr>
                    <a:spLocks noChangeShapeType="1"/>
                  </p:cNvSpPr>
                  <p:nvPr>
                    <p:custDataLst>
                      <p:tags r:id="rId124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Line 28"/>
                  <p:cNvSpPr>
                    <a:spLocks noChangeShapeType="1"/>
                  </p:cNvSpPr>
                  <p:nvPr>
                    <p:custDataLst>
                      <p:tags r:id="rId125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Line 29"/>
                  <p:cNvSpPr>
                    <a:spLocks noChangeShapeType="1"/>
                  </p:cNvSpPr>
                  <p:nvPr>
                    <p:custDataLst>
                      <p:tags r:id="rId126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Line 30"/>
                  <p:cNvSpPr>
                    <a:spLocks noChangeShapeType="1"/>
                  </p:cNvSpPr>
                  <p:nvPr>
                    <p:custDataLst>
                      <p:tags r:id="rId127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Line 31"/>
                  <p:cNvSpPr>
                    <a:spLocks noChangeShapeType="1"/>
                  </p:cNvSpPr>
                  <p:nvPr>
                    <p:custDataLst>
                      <p:tags r:id="rId128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Line 32"/>
                  <p:cNvSpPr>
                    <a:spLocks noChangeShapeType="1"/>
                  </p:cNvSpPr>
                  <p:nvPr>
                    <p:custDataLst>
                      <p:tags r:id="rId129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Line 33"/>
                  <p:cNvSpPr>
                    <a:spLocks noChangeShapeType="1"/>
                  </p:cNvSpPr>
                  <p:nvPr>
                    <p:custDataLst>
                      <p:tags r:id="rId130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Line 34"/>
                  <p:cNvSpPr>
                    <a:spLocks noChangeShapeType="1"/>
                  </p:cNvSpPr>
                  <p:nvPr>
                    <p:custDataLst>
                      <p:tags r:id="rId131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Line 35"/>
                  <p:cNvSpPr>
                    <a:spLocks noChangeShapeType="1"/>
                  </p:cNvSpPr>
                  <p:nvPr>
                    <p:custDataLst>
                      <p:tags r:id="rId132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Line 36"/>
                  <p:cNvSpPr>
                    <a:spLocks noChangeShapeType="1"/>
                  </p:cNvSpPr>
                  <p:nvPr>
                    <p:custDataLst>
                      <p:tags r:id="rId133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Line 37"/>
                  <p:cNvSpPr>
                    <a:spLocks noChangeShapeType="1"/>
                  </p:cNvSpPr>
                  <p:nvPr>
                    <p:custDataLst>
                      <p:tags r:id="rId134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Line 38"/>
                  <p:cNvSpPr>
                    <a:spLocks noChangeShapeType="1"/>
                  </p:cNvSpPr>
                  <p:nvPr>
                    <p:custDataLst>
                      <p:tags r:id="rId135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" name="Line 39"/>
                  <p:cNvSpPr>
                    <a:spLocks noChangeShapeType="1"/>
                  </p:cNvSpPr>
                  <p:nvPr>
                    <p:custDataLst>
                      <p:tags r:id="rId136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Line 40"/>
                  <p:cNvSpPr>
                    <a:spLocks noChangeShapeType="1"/>
                  </p:cNvSpPr>
                  <p:nvPr>
                    <p:custDataLst>
                      <p:tags r:id="rId137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Line 41"/>
                  <p:cNvSpPr>
                    <a:spLocks noChangeShapeType="1"/>
                  </p:cNvSpPr>
                  <p:nvPr>
                    <p:custDataLst>
                      <p:tags r:id="rId138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42"/>
                  <p:cNvSpPr>
                    <a:spLocks noChangeShapeType="1"/>
                  </p:cNvSpPr>
                  <p:nvPr>
                    <p:custDataLst>
                      <p:tags r:id="rId139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43"/>
                  <p:cNvSpPr>
                    <a:spLocks noChangeShapeType="1"/>
                  </p:cNvSpPr>
                  <p:nvPr>
                    <p:custDataLst>
                      <p:tags r:id="rId140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44"/>
                  <p:cNvSpPr>
                    <a:spLocks noChangeShapeType="1"/>
                  </p:cNvSpPr>
                  <p:nvPr>
                    <p:custDataLst>
                      <p:tags r:id="rId141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45"/>
                  <p:cNvSpPr>
                    <a:spLocks noChangeShapeType="1"/>
                  </p:cNvSpPr>
                  <p:nvPr>
                    <p:custDataLst>
                      <p:tags r:id="rId142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Line 46"/>
                  <p:cNvSpPr>
                    <a:spLocks noChangeShapeType="1"/>
                  </p:cNvSpPr>
                  <p:nvPr>
                    <p:custDataLst>
                      <p:tags r:id="rId143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Line 47"/>
                  <p:cNvSpPr>
                    <a:spLocks noChangeShapeType="1"/>
                  </p:cNvSpPr>
                  <p:nvPr>
                    <p:custDataLst>
                      <p:tags r:id="rId144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Line 48"/>
                  <p:cNvSpPr>
                    <a:spLocks noChangeShapeType="1"/>
                  </p:cNvSpPr>
                  <p:nvPr>
                    <p:custDataLst>
                      <p:tags r:id="rId145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Line 49"/>
                  <p:cNvSpPr>
                    <a:spLocks noChangeShapeType="1"/>
                  </p:cNvSpPr>
                  <p:nvPr>
                    <p:custDataLst>
                      <p:tags r:id="rId146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Line 50"/>
                  <p:cNvSpPr>
                    <a:spLocks noChangeShapeType="1"/>
                  </p:cNvSpPr>
                  <p:nvPr>
                    <p:custDataLst>
                      <p:tags r:id="rId147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Line 51"/>
                  <p:cNvSpPr>
                    <a:spLocks noChangeShapeType="1"/>
                  </p:cNvSpPr>
                  <p:nvPr>
                    <p:custDataLst>
                      <p:tags r:id="rId148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52"/>
                  <p:cNvSpPr>
                    <a:spLocks noChangeShapeType="1"/>
                  </p:cNvSpPr>
                  <p:nvPr>
                    <p:custDataLst>
                      <p:tags r:id="rId149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Line 53"/>
                  <p:cNvSpPr>
                    <a:spLocks noChangeShapeType="1"/>
                  </p:cNvSpPr>
                  <p:nvPr>
                    <p:custDataLst>
                      <p:tags r:id="rId150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Line 54"/>
                  <p:cNvSpPr>
                    <a:spLocks noChangeShapeType="1"/>
                  </p:cNvSpPr>
                  <p:nvPr>
                    <p:custDataLst>
                      <p:tags r:id="rId151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55"/>
                  <p:cNvSpPr>
                    <a:spLocks noChangeShapeType="1"/>
                  </p:cNvSpPr>
                  <p:nvPr>
                    <p:custDataLst>
                      <p:tags r:id="rId152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Line 56"/>
                  <p:cNvSpPr>
                    <a:spLocks noChangeShapeType="1"/>
                  </p:cNvSpPr>
                  <p:nvPr>
                    <p:custDataLst>
                      <p:tags r:id="rId153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Line 57"/>
                  <p:cNvSpPr>
                    <a:spLocks noChangeShapeType="1"/>
                  </p:cNvSpPr>
                  <p:nvPr>
                    <p:custDataLst>
                      <p:tags r:id="rId154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58"/>
                  <p:cNvSpPr>
                    <a:spLocks noChangeShapeType="1"/>
                  </p:cNvSpPr>
                  <p:nvPr>
                    <p:custDataLst>
                      <p:tags r:id="rId155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Line 59"/>
                  <p:cNvSpPr>
                    <a:spLocks noChangeShapeType="1"/>
                  </p:cNvSpPr>
                  <p:nvPr>
                    <p:custDataLst>
                      <p:tags r:id="rId156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" name="Line 66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7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68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69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70"/>
                <p:cNvSpPr>
                  <a:spLocks noChangeShapeType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" name="Text Box 74"/>
              <p:cNvSpPr txBox="1"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82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31</a:t>
                </a:r>
              </a:p>
            </p:txBody>
          </p:sp>
          <p:sp>
            <p:nvSpPr>
              <p:cNvPr id="14" name="Text Box 75"/>
              <p:cNvSpPr txBox="1"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95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30</a:t>
                </a:r>
              </a:p>
            </p:txBody>
          </p:sp>
          <p:sp>
            <p:nvSpPr>
              <p:cNvPr id="15" name="Text Box 76"/>
              <p:cNvSpPr txBox="1"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07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29</a:t>
                </a:r>
              </a:p>
            </p:txBody>
          </p:sp>
          <p:sp>
            <p:nvSpPr>
              <p:cNvPr id="16" name="Text Box 77"/>
              <p:cNvSpPr txBox="1"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20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28</a:t>
                </a:r>
              </a:p>
            </p:txBody>
          </p:sp>
          <p:sp>
            <p:nvSpPr>
              <p:cNvPr id="17" name="Text Box 78"/>
              <p:cNvSpPr txBox="1"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32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27</a:t>
                </a:r>
              </a:p>
            </p:txBody>
          </p:sp>
          <p:sp>
            <p:nvSpPr>
              <p:cNvPr id="18" name="Text Box 79"/>
              <p:cNvSpPr txBox="1"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45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26</a:t>
                </a:r>
              </a:p>
            </p:txBody>
          </p:sp>
          <p:sp>
            <p:nvSpPr>
              <p:cNvPr id="19" name="Text Box 80"/>
              <p:cNvSpPr txBox="1"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58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25</a:t>
                </a:r>
              </a:p>
            </p:txBody>
          </p:sp>
          <p:sp>
            <p:nvSpPr>
              <p:cNvPr id="20" name="Text Box 81"/>
              <p:cNvSpPr txBox="1"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70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24</a:t>
                </a:r>
              </a:p>
            </p:txBody>
          </p:sp>
          <p:sp>
            <p:nvSpPr>
              <p:cNvPr id="21" name="Text Box 82"/>
              <p:cNvSpPr txBox="1"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83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23</a:t>
                </a:r>
              </a:p>
            </p:txBody>
          </p:sp>
          <p:sp>
            <p:nvSpPr>
              <p:cNvPr id="22" name="Text Box 83"/>
              <p:cNvSpPr txBox="1"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95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22</a:t>
                </a:r>
              </a:p>
            </p:txBody>
          </p:sp>
          <p:sp>
            <p:nvSpPr>
              <p:cNvPr id="23" name="Text Box 84"/>
              <p:cNvSpPr txBox="1"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08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21</a:t>
                </a:r>
              </a:p>
            </p:txBody>
          </p:sp>
          <p:sp>
            <p:nvSpPr>
              <p:cNvPr id="24" name="Text Box 85"/>
              <p:cNvSpPr txBox="1"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220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20</a:t>
                </a:r>
              </a:p>
            </p:txBody>
          </p:sp>
          <p:sp>
            <p:nvSpPr>
              <p:cNvPr id="25" name="Text Box 86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33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19</a:t>
                </a:r>
              </a:p>
            </p:txBody>
          </p:sp>
          <p:sp>
            <p:nvSpPr>
              <p:cNvPr id="26" name="Text Box 87"/>
              <p:cNvSpPr txBox="1"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245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18</a:t>
                </a:r>
              </a:p>
            </p:txBody>
          </p:sp>
          <p:sp>
            <p:nvSpPr>
              <p:cNvPr id="27" name="Text Box 88"/>
              <p:cNvSpPr txBox="1"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258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17</a:t>
                </a:r>
              </a:p>
            </p:txBody>
          </p:sp>
          <p:sp>
            <p:nvSpPr>
              <p:cNvPr id="28" name="Text Box 89"/>
              <p:cNvSpPr txBox="1"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271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16</a:t>
                </a:r>
              </a:p>
            </p:txBody>
          </p:sp>
          <p:sp>
            <p:nvSpPr>
              <p:cNvPr id="29" name="Text Box 90"/>
              <p:cNvSpPr txBox="1"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283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15</a:t>
                </a:r>
              </a:p>
            </p:txBody>
          </p:sp>
          <p:sp>
            <p:nvSpPr>
              <p:cNvPr id="30" name="Text Box 91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296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14</a:t>
                </a:r>
              </a:p>
            </p:txBody>
          </p:sp>
          <p:sp>
            <p:nvSpPr>
              <p:cNvPr id="31" name="Text Box 92"/>
              <p:cNvSpPr txBox="1"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308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13</a:t>
                </a:r>
              </a:p>
            </p:txBody>
          </p:sp>
          <p:sp>
            <p:nvSpPr>
              <p:cNvPr id="32" name="Text Box 93"/>
              <p:cNvSpPr txBox="1"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321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12</a:t>
                </a:r>
              </a:p>
            </p:txBody>
          </p:sp>
          <p:sp>
            <p:nvSpPr>
              <p:cNvPr id="33" name="Text Box 94"/>
              <p:cNvSpPr txBox="1">
                <a:spLocks noChangeArrowheads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337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11</a:t>
                </a:r>
              </a:p>
            </p:txBody>
          </p:sp>
          <p:sp>
            <p:nvSpPr>
              <p:cNvPr id="34" name="Text Box 95"/>
              <p:cNvSpPr txBox="1"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346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10</a:t>
                </a:r>
              </a:p>
            </p:txBody>
          </p:sp>
          <p:sp>
            <p:nvSpPr>
              <p:cNvPr id="35" name="Text Box 96"/>
              <p:cNvSpPr txBox="1">
                <a:spLocks noChangeArrowheads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358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09</a:t>
                </a:r>
              </a:p>
            </p:txBody>
          </p:sp>
          <p:sp>
            <p:nvSpPr>
              <p:cNvPr id="36" name="Text Box 97"/>
              <p:cNvSpPr txBox="1"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371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08</a:t>
                </a:r>
              </a:p>
            </p:txBody>
          </p:sp>
          <p:sp>
            <p:nvSpPr>
              <p:cNvPr id="37" name="Text Box 98"/>
              <p:cNvSpPr txBox="1"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384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07</a:t>
                </a:r>
              </a:p>
            </p:txBody>
          </p:sp>
          <p:sp>
            <p:nvSpPr>
              <p:cNvPr id="38" name="Text Box 99"/>
              <p:cNvSpPr txBox="1"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396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06</a:t>
                </a:r>
              </a:p>
            </p:txBody>
          </p:sp>
          <p:sp>
            <p:nvSpPr>
              <p:cNvPr id="39" name="Text Box 100"/>
              <p:cNvSpPr txBox="1"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409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05</a:t>
                </a:r>
              </a:p>
            </p:txBody>
          </p:sp>
          <p:sp>
            <p:nvSpPr>
              <p:cNvPr id="40" name="Text Box 101"/>
              <p:cNvSpPr txBox="1"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421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04</a:t>
                </a:r>
              </a:p>
            </p:txBody>
          </p:sp>
          <p:sp>
            <p:nvSpPr>
              <p:cNvPr id="41" name="Text Box 102"/>
              <p:cNvSpPr txBox="1"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434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03</a:t>
                </a:r>
              </a:p>
            </p:txBody>
          </p:sp>
          <p:sp>
            <p:nvSpPr>
              <p:cNvPr id="42" name="Text Box 103"/>
              <p:cNvSpPr txBox="1"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4467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02</a:t>
                </a:r>
              </a:p>
            </p:txBody>
          </p:sp>
          <p:sp>
            <p:nvSpPr>
              <p:cNvPr id="43" name="Text Box 105"/>
              <p:cNvSpPr txBox="1"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459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01</a:t>
                </a:r>
              </a:p>
            </p:txBody>
          </p:sp>
          <p:sp>
            <p:nvSpPr>
              <p:cNvPr id="44" name="Text Box 107"/>
              <p:cNvSpPr txBox="1"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471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00</a:t>
                </a:r>
              </a:p>
            </p:txBody>
          </p:sp>
        </p:grpSp>
        <p:sp>
          <p:nvSpPr>
            <p:cNvPr id="6" name="Text Box 109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rebuchet MS" charset="0"/>
                </a:rPr>
                <a:t>OP</a:t>
              </a:r>
            </a:p>
          </p:txBody>
        </p:sp>
        <p:sp>
          <p:nvSpPr>
            <p:cNvPr id="7" name="Text Box 110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RS</a:t>
              </a:r>
            </a:p>
          </p:txBody>
        </p:sp>
        <p:sp>
          <p:nvSpPr>
            <p:cNvPr id="8" name="Text Box 111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RT</a:t>
              </a:r>
            </a:p>
          </p:txBody>
        </p:sp>
        <p:sp>
          <p:nvSpPr>
            <p:cNvPr id="9" name="Text Box 112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RD</a:t>
              </a:r>
            </a:p>
          </p:txBody>
        </p:sp>
        <p:sp>
          <p:nvSpPr>
            <p:cNvPr id="10" name="Text Box 113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SHAMT</a:t>
              </a:r>
            </a:p>
          </p:txBody>
        </p:sp>
        <p:sp>
          <p:nvSpPr>
            <p:cNvPr id="11" name="Text Box 114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FUNCT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475432" y="1885606"/>
            <a:ext cx="6375401" cy="428625"/>
            <a:chOff x="1272898" y="6774656"/>
            <a:chExt cx="6375401" cy="428625"/>
          </a:xfrm>
        </p:grpSpPr>
        <p:grpSp>
          <p:nvGrpSpPr>
            <p:cNvPr id="86" name="Group 197"/>
            <p:cNvGrpSpPr>
              <a:grpSpLocks/>
            </p:cNvGrpSpPr>
            <p:nvPr/>
          </p:nvGrpSpPr>
          <p:grpSpPr bwMode="auto">
            <a:xfrm>
              <a:off x="1277661" y="6774656"/>
              <a:ext cx="6370638" cy="425450"/>
              <a:chOff x="867" y="1301"/>
              <a:chExt cx="4013" cy="268"/>
            </a:xfrm>
          </p:grpSpPr>
          <p:sp>
            <p:nvSpPr>
              <p:cNvPr id="126" name="Rectangle 198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9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0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01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02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03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204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205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06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07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08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209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210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211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212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213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214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215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21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217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218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219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220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22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22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22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2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225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226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227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228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29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230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231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7" name="Line 232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2476223" y="6774656"/>
              <a:ext cx="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33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3462061" y="6774656"/>
              <a:ext cx="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34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4466948" y="6774656"/>
              <a:ext cx="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Text Box 269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72898" y="6836569"/>
              <a:ext cx="12096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123" name="Text Box 27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461936" y="6836569"/>
              <a:ext cx="10064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RS</a:t>
              </a:r>
            </a:p>
          </p:txBody>
        </p:sp>
        <p:sp>
          <p:nvSpPr>
            <p:cNvPr id="124" name="Text Box 271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457298" y="6836569"/>
              <a:ext cx="10064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RT</a:t>
              </a:r>
            </a:p>
          </p:txBody>
        </p:sp>
        <p:sp>
          <p:nvSpPr>
            <p:cNvPr id="125" name="Text Box 274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463773" y="6836569"/>
              <a:ext cx="3179763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16 bit Address/Immediate</a:t>
              </a:r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1475432" y="2314231"/>
            <a:ext cx="6375401" cy="428625"/>
            <a:chOff x="1052022" y="6812133"/>
            <a:chExt cx="6375401" cy="428625"/>
          </a:xfrm>
        </p:grpSpPr>
        <p:grpSp>
          <p:nvGrpSpPr>
            <p:cNvPr id="617" name="Group 277"/>
            <p:cNvGrpSpPr>
              <a:grpSpLocks/>
            </p:cNvGrpSpPr>
            <p:nvPr/>
          </p:nvGrpSpPr>
          <p:grpSpPr bwMode="auto">
            <a:xfrm>
              <a:off x="1056785" y="6812133"/>
              <a:ext cx="6370638" cy="425450"/>
              <a:chOff x="867" y="1301"/>
              <a:chExt cx="4013" cy="268"/>
            </a:xfrm>
          </p:grpSpPr>
          <p:sp>
            <p:nvSpPr>
              <p:cNvPr id="653" name="Rectangle 27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279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280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281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282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283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284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285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28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28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288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289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29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Line 29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29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29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294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295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296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297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298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299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300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301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302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303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304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305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306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30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308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309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310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311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8" name="Line 3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2255347" y="6812133"/>
              <a:ext cx="0" cy="427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Text Box 347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2022" y="6874046"/>
              <a:ext cx="12096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652" name="Text Box 35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250585" y="6874046"/>
              <a:ext cx="517207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rebuchet MS" charset="0"/>
                </a:rPr>
                <a:t>26 bit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23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a 16 bit instruction encoding</a:t>
            </a:r>
          </a:p>
          <a:p>
            <a:pPr lvl="1"/>
            <a:r>
              <a:rPr lang="en-US" dirty="0" smtClean="0"/>
              <a:t>What will you change to fit?</a:t>
            </a:r>
          </a:p>
          <a:p>
            <a:pPr lvl="2"/>
            <a:r>
              <a:rPr lang="en-US" dirty="0" smtClean="0"/>
              <a:t>Number of Registers?</a:t>
            </a:r>
          </a:p>
          <a:p>
            <a:pPr lvl="2"/>
            <a:r>
              <a:rPr lang="en-US" dirty="0" smtClean="0"/>
              <a:t>Types of Operations allowed?</a:t>
            </a:r>
          </a:p>
          <a:p>
            <a:pPr lvl="2"/>
            <a:r>
              <a:rPr lang="en-US" dirty="0" smtClean="0"/>
              <a:t>Limited Operand s?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did you trim to fit?</a:t>
            </a:r>
          </a:p>
          <a:p>
            <a:pPr lvl="1"/>
            <a:r>
              <a:rPr lang="en-US" dirty="0" smtClean="0"/>
              <a:t>How do you load a 32 bit immediate value?</a:t>
            </a:r>
          </a:p>
          <a:p>
            <a:pPr lvl="1"/>
            <a:endParaRPr lang="en-US" dirty="0"/>
          </a:p>
          <a:p>
            <a:r>
              <a:rPr lang="en-US" dirty="0" smtClean="0"/>
              <a:t>Email to </a:t>
            </a:r>
            <a:r>
              <a:rPr lang="en-US" dirty="0" smtClean="0">
                <a:hlinkClick r:id="rId2"/>
              </a:rPr>
              <a:t>Comparch14@gmail.com</a:t>
            </a:r>
            <a:endParaRPr lang="en-US" dirty="0" smtClean="0"/>
          </a:p>
          <a:p>
            <a:pPr lvl="1"/>
            <a:r>
              <a:rPr lang="en-US" dirty="0" smtClean="0"/>
              <a:t>Not graded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Needs to address these ops:</a:t>
            </a:r>
          </a:p>
          <a:p>
            <a:pPr lvl="1"/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Branch if zero</a:t>
            </a:r>
          </a:p>
          <a:p>
            <a:pPr lvl="1"/>
            <a:r>
              <a:rPr lang="en-US" dirty="0" smtClean="0"/>
              <a:t>Jump</a:t>
            </a:r>
          </a:p>
          <a:p>
            <a:pPr lvl="1"/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Load Immediate</a:t>
            </a:r>
          </a:p>
          <a:p>
            <a:pPr lvl="2"/>
            <a:r>
              <a:rPr lang="en-US" dirty="0" smtClean="0"/>
              <a:t>Composite Instruction?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04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ARM’s </a:t>
            </a:r>
            <a:r>
              <a:rPr lang="en-US" dirty="0" err="1" smtClean="0"/>
              <a:t>Immediates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Thumb state in ARMv6T2 and </a:t>
            </a:r>
            <a:r>
              <a:rPr lang="en-US" dirty="0" smtClean="0"/>
              <a:t>later the </a:t>
            </a:r>
            <a:r>
              <a:rPr lang="en-US" dirty="0"/>
              <a:t>32-bit MOV instruction can load:</a:t>
            </a:r>
          </a:p>
          <a:p>
            <a:pPr lvl="1"/>
            <a:r>
              <a:rPr lang="en-US" dirty="0"/>
              <a:t>any 8-bit immediate value, giving a range of 0x0-0xFF (0-255)</a:t>
            </a:r>
          </a:p>
          <a:p>
            <a:pPr lvl="1"/>
            <a:r>
              <a:rPr lang="en-US" dirty="0"/>
              <a:t>any 8-bit immediate value, shifted left by any number</a:t>
            </a:r>
          </a:p>
          <a:p>
            <a:pPr lvl="1"/>
            <a:r>
              <a:rPr lang="en-US" dirty="0"/>
              <a:t>any 8-bit pattern duplicated in all four bytes of a register</a:t>
            </a:r>
          </a:p>
          <a:p>
            <a:pPr lvl="1"/>
            <a:r>
              <a:rPr lang="en-US" dirty="0"/>
              <a:t>any 8-bit pattern duplicated in bytes 0 and 2, with bytes 1 and 3 set to 0</a:t>
            </a:r>
          </a:p>
          <a:p>
            <a:pPr lvl="1"/>
            <a:r>
              <a:rPr lang="en-US" dirty="0"/>
              <a:t>any 8-bit pattern duplicated in bytes 1 and 3, with bytes 0 and 2 set to 0.</a:t>
            </a:r>
          </a:p>
          <a:p>
            <a:r>
              <a:rPr lang="en-US" dirty="0"/>
              <a:t>These values are also available as immediate operands in many data processing operations, without being loaded in a separate instruction.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an Encoding Scheme to generate these </a:t>
            </a:r>
            <a:r>
              <a:rPr lang="en-US" dirty="0" err="1" smtClean="0"/>
              <a:t>Immediates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4953000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Copyright © 2010-2011 ARM.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://infocenter.arm.com/help/topic/com.arm.doc.dui0473c/DUI0473C_using_the_arm_assembler.pdf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Your Own Instruction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Encoding Spec that covers:</a:t>
            </a:r>
          </a:p>
          <a:p>
            <a:pPr lvl="1"/>
            <a:r>
              <a:rPr lang="en-US" dirty="0" smtClean="0"/>
              <a:t>ALU Operations with 2 register operands</a:t>
            </a:r>
          </a:p>
          <a:p>
            <a:pPr lvl="1"/>
            <a:r>
              <a:rPr lang="en-US" dirty="0" smtClean="0"/>
              <a:t>ALU Operations with immediate for one operand</a:t>
            </a:r>
          </a:p>
          <a:p>
            <a:pPr lvl="1"/>
            <a:r>
              <a:rPr lang="en-US" dirty="0" smtClean="0"/>
              <a:t>Load from Data Memory, Store to Data Memory</a:t>
            </a:r>
          </a:p>
          <a:p>
            <a:pPr lvl="1"/>
            <a:r>
              <a:rPr lang="en-US" dirty="0" smtClean="0"/>
              <a:t>Jump (What type?)</a:t>
            </a:r>
          </a:p>
          <a:p>
            <a:pPr lvl="1"/>
            <a:r>
              <a:rPr lang="en-US" dirty="0" smtClean="0"/>
              <a:t>Branch</a:t>
            </a:r>
          </a:p>
          <a:p>
            <a:r>
              <a:rPr lang="en-US" dirty="0" smtClean="0"/>
              <a:t>Consider splitting your definition in to ‘types’</a:t>
            </a:r>
          </a:p>
          <a:p>
            <a:r>
              <a:rPr lang="en-US" dirty="0" smtClean="0"/>
              <a:t>Design an Instruction Decoder for it</a:t>
            </a:r>
          </a:p>
          <a:p>
            <a:pPr lvl="1"/>
            <a:r>
              <a:rPr lang="en-US" dirty="0" smtClean="0"/>
              <a:t>Probably a LUT (plus other stuff?)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828" name="Group 17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0" y="3500438"/>
            <a:ext cx="709613" cy="1330325"/>
            <a:chOff x="3040" y="2253"/>
            <a:chExt cx="447" cy="838"/>
          </a:xfrm>
        </p:grpSpPr>
        <p:sp>
          <p:nvSpPr>
            <p:cNvPr id="326663" name="AutoShape 7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71" name="Line 15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68" name="Line 12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69" name="Line 13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74" name="Line 18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75" name="Line 19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76" name="Line 20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827" name="Line 171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66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Our Single Cycle CPU</a:t>
            </a:r>
            <a:endParaRPr lang="en-US" dirty="0"/>
          </a:p>
        </p:txBody>
      </p:sp>
      <p:grpSp>
        <p:nvGrpSpPr>
          <p:cNvPr id="326688" name="Group 3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022725" y="3962400"/>
            <a:ext cx="444500" cy="1177925"/>
            <a:chOff x="2534" y="2682"/>
            <a:chExt cx="280" cy="742"/>
          </a:xfrm>
        </p:grpSpPr>
        <p:sp>
          <p:nvSpPr>
            <p:cNvPr id="326662" name="AutoShape 6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82" name="Line 26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83" name="Line 27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84" name="Line 28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87" name="Line 31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692" name="Group 3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V="1">
            <a:off x="7670800" y="3873500"/>
            <a:ext cx="444500" cy="1177925"/>
            <a:chOff x="2534" y="2682"/>
            <a:chExt cx="280" cy="742"/>
          </a:xfrm>
        </p:grpSpPr>
        <p:sp>
          <p:nvSpPr>
            <p:cNvPr id="326693" name="AutoShape 37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94" name="Line 38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95" name="Line 39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96" name="Line 40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97" name="Line 41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698" name="Group 4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5400000">
            <a:off x="1652588" y="2317750"/>
            <a:ext cx="444500" cy="1177925"/>
            <a:chOff x="2534" y="2682"/>
            <a:chExt cx="280" cy="742"/>
          </a:xfrm>
        </p:grpSpPr>
        <p:sp>
          <p:nvSpPr>
            <p:cNvPr id="326699" name="AutoShape 43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00" name="Line 44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01" name="Line 45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02" name="Line 46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03" name="Line 47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843" name="Group 18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976563" y="4867275"/>
            <a:ext cx="568325" cy="995363"/>
            <a:chOff x="1875" y="3066"/>
            <a:chExt cx="358" cy="627"/>
          </a:xfrm>
        </p:grpSpPr>
        <p:sp>
          <p:nvSpPr>
            <p:cNvPr id="326691" name="Rectangle 35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326715" name="Line 59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2" name="Line 66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726" name="Group 7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967413" y="4224338"/>
            <a:ext cx="1328737" cy="1217612"/>
            <a:chOff x="3687" y="3015"/>
            <a:chExt cx="837" cy="767"/>
          </a:xfrm>
        </p:grpSpPr>
        <p:sp>
          <p:nvSpPr>
            <p:cNvPr id="326689" name="Rectangle 33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  Addr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Data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</p:txBody>
        </p:sp>
        <p:sp>
          <p:nvSpPr>
            <p:cNvPr id="326713" name="Line 57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4" name="Line 58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 rot="-5400000">
              <a:off x="3906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4" name="Line 68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3687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5" name="Line 69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842" name="Group 18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364038" y="1981200"/>
            <a:ext cx="1381125" cy="1004888"/>
            <a:chOff x="2749" y="1248"/>
            <a:chExt cx="870" cy="633"/>
          </a:xfrm>
        </p:grpSpPr>
        <p:sp>
          <p:nvSpPr>
            <p:cNvPr id="326704" name="Rectangle 48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2799" y="1248"/>
              <a:ext cx="768" cy="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Fetch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Unit</a:t>
              </a:r>
            </a:p>
          </p:txBody>
        </p:sp>
        <p:sp>
          <p:nvSpPr>
            <p:cNvPr id="326712" name="Line 56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 rot="-5400000">
              <a:off x="3461" y="1856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7" name="Line 71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2749" y="155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8" name="Line 72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749" y="135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29" name="Line 73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3568" y="1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26739" name="AutoShape 83"/>
          <p:cNvCxnSpPr>
            <a:cxnSpLocks noChangeShapeType="1"/>
            <a:stCxn id="326722" idx="1"/>
            <a:endCxn id="326684" idx="0"/>
          </p:cNvCxnSpPr>
          <p:nvPr>
            <p:custDataLst>
              <p:tags r:id="rId9"/>
            </p:custDataLst>
          </p:nvPr>
        </p:nvCxnSpPr>
        <p:spPr bwMode="auto">
          <a:xfrm flipV="1">
            <a:off x="3544888" y="4849813"/>
            <a:ext cx="477837" cy="515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40" name="AutoShape 84"/>
          <p:cNvCxnSpPr>
            <a:cxnSpLocks noChangeShapeType="1"/>
            <a:stCxn id="326682" idx="1"/>
            <a:endCxn id="326676" idx="0"/>
          </p:cNvCxnSpPr>
          <p:nvPr>
            <p:custDataLst>
              <p:tags r:id="rId10"/>
            </p:custDataLst>
          </p:nvPr>
        </p:nvCxnSpPr>
        <p:spPr bwMode="auto">
          <a:xfrm>
            <a:off x="4467225" y="4551363"/>
            <a:ext cx="3587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42" name="Text Box 8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32000" y="3073400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Rs</a:t>
            </a:r>
          </a:p>
        </p:txBody>
      </p:sp>
      <p:sp>
        <p:nvSpPr>
          <p:cNvPr id="326743" name="Text Box 8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19350" y="3070225"/>
            <a:ext cx="400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sp>
        <p:nvSpPr>
          <p:cNvPr id="326771" name="Line 1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342313" y="44624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772" name="Line 1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3407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773" name="Line 1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6425" y="6081713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774" name="Line 1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04838" y="40862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75" name="AutoShape 119"/>
          <p:cNvCxnSpPr>
            <a:cxnSpLocks noChangeShapeType="1"/>
            <a:stCxn id="326694" idx="1"/>
            <a:endCxn id="326771" idx="0"/>
          </p:cNvCxnSpPr>
          <p:nvPr>
            <p:custDataLst>
              <p:tags r:id="rId17"/>
            </p:custDataLst>
          </p:nvPr>
        </p:nvCxnSpPr>
        <p:spPr bwMode="auto">
          <a:xfrm>
            <a:off x="8113713" y="4462463"/>
            <a:ext cx="228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76" name="AutoShape 120"/>
          <p:cNvCxnSpPr>
            <a:cxnSpLocks noChangeShapeType="1"/>
            <a:stCxn id="326771" idx="1"/>
            <a:endCxn id="326772" idx="1"/>
          </p:cNvCxnSpPr>
          <p:nvPr>
            <p:custDataLst>
              <p:tags r:id="rId18"/>
            </p:custDataLst>
          </p:nvPr>
        </p:nvCxnSpPr>
        <p:spPr bwMode="auto">
          <a:xfrm flipH="1">
            <a:off x="8472488" y="4462463"/>
            <a:ext cx="1587" cy="1619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77" name="AutoShape 121"/>
          <p:cNvCxnSpPr>
            <a:cxnSpLocks noChangeShapeType="1"/>
            <a:stCxn id="326772" idx="0"/>
            <a:endCxn id="326773" idx="1"/>
          </p:cNvCxnSpPr>
          <p:nvPr>
            <p:custDataLst>
              <p:tags r:id="rId19"/>
            </p:custDataLst>
          </p:nvPr>
        </p:nvCxnSpPr>
        <p:spPr bwMode="auto">
          <a:xfrm flipH="1">
            <a:off x="738188" y="6081713"/>
            <a:ext cx="7602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78" name="AutoShape 122"/>
          <p:cNvCxnSpPr>
            <a:cxnSpLocks noChangeShapeType="1"/>
            <a:stCxn id="326773" idx="0"/>
            <a:endCxn id="326774" idx="0"/>
          </p:cNvCxnSpPr>
          <p:nvPr>
            <p:custDataLst>
              <p:tags r:id="rId20"/>
            </p:custDataLst>
          </p:nvPr>
        </p:nvCxnSpPr>
        <p:spPr bwMode="auto">
          <a:xfrm flipH="1" flipV="1">
            <a:off x="604838" y="4086225"/>
            <a:ext cx="1587" cy="1995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79" name="AutoShape 123"/>
          <p:cNvCxnSpPr>
            <a:cxnSpLocks noChangeShapeType="1"/>
            <a:stCxn id="326774" idx="1"/>
            <a:endCxn id="326709" idx="0"/>
          </p:cNvCxnSpPr>
          <p:nvPr>
            <p:custDataLst>
              <p:tags r:id="rId21"/>
            </p:custDataLst>
          </p:nvPr>
        </p:nvCxnSpPr>
        <p:spPr bwMode="auto">
          <a:xfrm>
            <a:off x="736600" y="4086225"/>
            <a:ext cx="868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80" name="Text Box 1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7275" y="518318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imm16</a:t>
            </a:r>
          </a:p>
        </p:txBody>
      </p:sp>
      <p:cxnSp>
        <p:nvCxnSpPr>
          <p:cNvPr id="326782" name="AutoShape 126"/>
          <p:cNvCxnSpPr>
            <a:cxnSpLocks noChangeShapeType="1"/>
            <a:stCxn id="326715" idx="0"/>
            <a:endCxn id="326780" idx="3"/>
          </p:cNvCxnSpPr>
          <p:nvPr>
            <p:custDataLst>
              <p:tags r:id="rId23"/>
            </p:custDataLst>
          </p:nvPr>
        </p:nvCxnSpPr>
        <p:spPr bwMode="auto">
          <a:xfrm flipH="1">
            <a:off x="1889125" y="5364163"/>
            <a:ext cx="108743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326783" name="Rectangle 127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687763" y="420370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84" name="AutoShape 128"/>
          <p:cNvCxnSpPr>
            <a:cxnSpLocks noChangeShapeType="1"/>
            <a:stCxn id="326717" idx="1"/>
            <a:endCxn id="326783" idx="1"/>
          </p:cNvCxnSpPr>
          <p:nvPr>
            <p:custDataLst>
              <p:tags r:id="rId25"/>
            </p:custDataLst>
          </p:nvPr>
        </p:nvCxnSpPr>
        <p:spPr bwMode="auto">
          <a:xfrm>
            <a:off x="3201988" y="4087813"/>
            <a:ext cx="485775" cy="160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85" name="AutoShape 129"/>
          <p:cNvCxnSpPr>
            <a:cxnSpLocks noChangeShapeType="1"/>
            <a:stCxn id="326783" idx="3"/>
            <a:endCxn id="326683" idx="0"/>
          </p:cNvCxnSpPr>
          <p:nvPr>
            <p:custDataLst>
              <p:tags r:id="rId26"/>
            </p:custDataLst>
          </p:nvPr>
        </p:nvCxnSpPr>
        <p:spPr bwMode="auto">
          <a:xfrm>
            <a:off x="3776663" y="4248150"/>
            <a:ext cx="2460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86" name="Line 130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729038" y="477361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87" name="AutoShape 131"/>
          <p:cNvCxnSpPr>
            <a:cxnSpLocks noChangeShapeType="1"/>
            <a:stCxn id="326783" idx="2"/>
            <a:endCxn id="326786" idx="0"/>
          </p:cNvCxnSpPr>
          <p:nvPr>
            <p:custDataLst>
              <p:tags r:id="rId28"/>
            </p:custDataLst>
          </p:nvPr>
        </p:nvCxnSpPr>
        <p:spPr bwMode="auto">
          <a:xfrm flipH="1">
            <a:off x="3729038" y="4292600"/>
            <a:ext cx="3175" cy="481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88" name="AutoShape 132"/>
          <p:cNvCxnSpPr>
            <a:cxnSpLocks noChangeShapeType="1"/>
            <a:stCxn id="326786" idx="1"/>
            <a:endCxn id="326724" idx="0"/>
          </p:cNvCxnSpPr>
          <p:nvPr>
            <p:custDataLst>
              <p:tags r:id="rId29"/>
            </p:custDataLst>
          </p:nvPr>
        </p:nvCxnSpPr>
        <p:spPr bwMode="auto">
          <a:xfrm flipV="1">
            <a:off x="3860800" y="4764088"/>
            <a:ext cx="21066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789" name="Rectangle 133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881813" y="4121150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790" name="AutoShape 134"/>
          <p:cNvCxnSpPr>
            <a:cxnSpLocks noChangeShapeType="1"/>
            <a:stCxn id="326674" idx="1"/>
            <a:endCxn id="326789" idx="1"/>
          </p:cNvCxnSpPr>
          <p:nvPr>
            <p:custDataLst>
              <p:tags r:id="rId31"/>
            </p:custDataLst>
          </p:nvPr>
        </p:nvCxnSpPr>
        <p:spPr bwMode="auto">
          <a:xfrm>
            <a:off x="5483225" y="4165600"/>
            <a:ext cx="13985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6791" name="AutoShape 135"/>
          <p:cNvCxnSpPr>
            <a:cxnSpLocks noChangeShapeType="1"/>
            <a:stCxn id="326789" idx="3"/>
            <a:endCxn id="326696" idx="0"/>
          </p:cNvCxnSpPr>
          <p:nvPr>
            <p:custDataLst>
              <p:tags r:id="rId32"/>
            </p:custDataLst>
          </p:nvPr>
        </p:nvCxnSpPr>
        <p:spPr bwMode="auto">
          <a:xfrm flipV="1">
            <a:off x="6970713" y="4164013"/>
            <a:ext cx="700087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92" name="AutoShape 136"/>
          <p:cNvCxnSpPr>
            <a:cxnSpLocks noChangeShapeType="1"/>
            <a:stCxn id="326789" idx="2"/>
            <a:endCxn id="326725" idx="1"/>
          </p:cNvCxnSpPr>
          <p:nvPr>
            <p:custDataLst>
              <p:tags r:id="rId33"/>
            </p:custDataLst>
          </p:nvPr>
        </p:nvCxnSpPr>
        <p:spPr bwMode="auto">
          <a:xfrm flipH="1">
            <a:off x="6924675" y="4210050"/>
            <a:ext cx="1588" cy="1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96" name="AutoShape 140"/>
          <p:cNvCxnSpPr>
            <a:cxnSpLocks noChangeShapeType="1"/>
            <a:stCxn id="326700" idx="1"/>
            <a:endCxn id="326710" idx="1"/>
          </p:cNvCxnSpPr>
          <p:nvPr>
            <p:custDataLst>
              <p:tags r:id="rId34"/>
            </p:custDataLst>
          </p:nvPr>
        </p:nvCxnSpPr>
        <p:spPr bwMode="auto">
          <a:xfrm flipH="1">
            <a:off x="1865313" y="3125788"/>
            <a:ext cx="7937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797" name="AutoShape 141"/>
          <p:cNvCxnSpPr>
            <a:cxnSpLocks noChangeShapeType="1"/>
            <a:stCxn id="326718" idx="1"/>
            <a:endCxn id="326742" idx="2"/>
          </p:cNvCxnSpPr>
          <p:nvPr>
            <p:custDataLst>
              <p:tags r:id="rId35"/>
            </p:custDataLst>
          </p:nvPr>
        </p:nvCxnSpPr>
        <p:spPr bwMode="auto">
          <a:xfrm flipV="1">
            <a:off x="2241550" y="3440113"/>
            <a:ext cx="3175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326798" name="AutoShape 142"/>
          <p:cNvCxnSpPr>
            <a:cxnSpLocks noChangeShapeType="1"/>
            <a:stCxn id="326719" idx="1"/>
            <a:endCxn id="326743" idx="2"/>
          </p:cNvCxnSpPr>
          <p:nvPr>
            <p:custDataLst>
              <p:tags r:id="rId36"/>
            </p:custDataLst>
          </p:nvPr>
        </p:nvCxnSpPr>
        <p:spPr bwMode="auto">
          <a:xfrm flipV="1">
            <a:off x="2617788" y="3436938"/>
            <a:ext cx="1587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326799" name="AutoShape 143"/>
          <p:cNvCxnSpPr>
            <a:cxnSpLocks noChangeShapeType="1"/>
            <a:stCxn id="326793" idx="1"/>
            <a:endCxn id="326675" idx="0"/>
          </p:cNvCxnSpPr>
          <p:nvPr>
            <p:custDataLst>
              <p:tags r:id="rId37"/>
            </p:custDataLst>
          </p:nvPr>
        </p:nvCxnSpPr>
        <p:spPr bwMode="auto">
          <a:xfrm>
            <a:off x="3201988" y="3779838"/>
            <a:ext cx="1624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00" name="AutoShape 144"/>
          <p:cNvCxnSpPr>
            <a:cxnSpLocks noChangeShapeType="1"/>
            <a:stCxn id="326713" idx="1"/>
            <a:endCxn id="326695" idx="0"/>
          </p:cNvCxnSpPr>
          <p:nvPr>
            <p:custDataLst>
              <p:tags r:id="rId38"/>
            </p:custDataLst>
          </p:nvPr>
        </p:nvCxnSpPr>
        <p:spPr bwMode="auto">
          <a:xfrm flipV="1">
            <a:off x="7296150" y="476250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08" name="Text Box 152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990850" y="1970088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Branch</a:t>
            </a:r>
          </a:p>
        </p:txBody>
      </p:sp>
      <p:sp>
        <p:nvSpPr>
          <p:cNvPr id="326809" name="Text Box 153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155950" y="2276475"/>
            <a:ext cx="679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Jump</a:t>
            </a:r>
          </a:p>
        </p:txBody>
      </p:sp>
      <p:sp>
        <p:nvSpPr>
          <p:cNvPr id="326810" name="Text Box 154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770313" y="5727700"/>
            <a:ext cx="958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</a:t>
            </a:r>
          </a:p>
        </p:txBody>
      </p:sp>
      <p:cxnSp>
        <p:nvCxnSpPr>
          <p:cNvPr id="326811" name="AutoShape 155"/>
          <p:cNvCxnSpPr>
            <a:cxnSpLocks noChangeShapeType="1"/>
            <a:stCxn id="326810" idx="0"/>
            <a:endCxn id="326687" idx="0"/>
          </p:cNvCxnSpPr>
          <p:nvPr>
            <p:custDataLst>
              <p:tags r:id="rId42"/>
            </p:custDataLst>
          </p:nvPr>
        </p:nvCxnSpPr>
        <p:spPr bwMode="auto">
          <a:xfrm flipH="1" flipV="1">
            <a:off x="4248150" y="5075238"/>
            <a:ext cx="1588" cy="652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17" name="AutoShape 161"/>
          <p:cNvCxnSpPr>
            <a:cxnSpLocks noChangeShapeType="1"/>
            <a:stCxn id="326808" idx="3"/>
            <a:endCxn id="326728" idx="0"/>
          </p:cNvCxnSpPr>
          <p:nvPr>
            <p:custDataLst>
              <p:tags r:id="rId43"/>
            </p:custDataLst>
          </p:nvPr>
        </p:nvCxnSpPr>
        <p:spPr bwMode="auto">
          <a:xfrm>
            <a:off x="3835400" y="2154238"/>
            <a:ext cx="5286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18" name="AutoShape 162"/>
          <p:cNvCxnSpPr>
            <a:cxnSpLocks noChangeShapeType="1"/>
            <a:stCxn id="326809" idx="3"/>
            <a:endCxn id="326727" idx="0"/>
          </p:cNvCxnSpPr>
          <p:nvPr>
            <p:custDataLst>
              <p:tags r:id="rId44"/>
            </p:custDataLst>
          </p:nvPr>
        </p:nvCxnSpPr>
        <p:spPr bwMode="auto">
          <a:xfrm>
            <a:off x="3835400" y="2460625"/>
            <a:ext cx="52863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19" name="Text Box 163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85750" y="2720975"/>
            <a:ext cx="869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RegDst</a:t>
            </a:r>
          </a:p>
        </p:txBody>
      </p:sp>
      <p:cxnSp>
        <p:nvCxnSpPr>
          <p:cNvPr id="326820" name="AutoShape 164"/>
          <p:cNvCxnSpPr>
            <a:cxnSpLocks noChangeShapeType="1"/>
            <a:stCxn id="326819" idx="3"/>
            <a:endCxn id="326703" idx="0"/>
          </p:cNvCxnSpPr>
          <p:nvPr>
            <p:custDataLst>
              <p:tags r:id="rId46"/>
            </p:custDataLst>
          </p:nvPr>
        </p:nvCxnSpPr>
        <p:spPr bwMode="auto">
          <a:xfrm>
            <a:off x="1155700" y="2905125"/>
            <a:ext cx="1936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21" name="Text Box 165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1344613" y="219233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Rd</a:t>
            </a:r>
          </a:p>
        </p:txBody>
      </p:sp>
      <p:sp>
        <p:nvSpPr>
          <p:cNvPr id="326822" name="Text Box 166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1973263" y="2192338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Rt</a:t>
            </a:r>
          </a:p>
        </p:txBody>
      </p:sp>
      <p:cxnSp>
        <p:nvCxnSpPr>
          <p:cNvPr id="326823" name="AutoShape 167"/>
          <p:cNvCxnSpPr>
            <a:cxnSpLocks noChangeShapeType="1"/>
            <a:stCxn id="326821" idx="2"/>
            <a:endCxn id="326702" idx="0"/>
          </p:cNvCxnSpPr>
          <p:nvPr>
            <p:custDataLst>
              <p:tags r:id="rId49"/>
            </p:custDataLst>
          </p:nvPr>
        </p:nvCxnSpPr>
        <p:spPr bwMode="auto">
          <a:xfrm>
            <a:off x="1570038" y="2559050"/>
            <a:ext cx="4762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24" name="AutoShape 168"/>
          <p:cNvCxnSpPr>
            <a:cxnSpLocks noChangeShapeType="1"/>
            <a:stCxn id="326822" idx="2"/>
            <a:endCxn id="326701" idx="0"/>
          </p:cNvCxnSpPr>
          <p:nvPr>
            <p:custDataLst>
              <p:tags r:id="rId50"/>
            </p:custDataLst>
          </p:nvPr>
        </p:nvCxnSpPr>
        <p:spPr bwMode="auto">
          <a:xfrm>
            <a:off x="2173288" y="2559050"/>
            <a:ext cx="0" cy="123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25" name="Text Box 169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871913" y="3095625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ALUcntrl</a:t>
            </a:r>
          </a:p>
        </p:txBody>
      </p:sp>
      <p:cxnSp>
        <p:nvCxnSpPr>
          <p:cNvPr id="326826" name="AutoShape 170"/>
          <p:cNvCxnSpPr>
            <a:cxnSpLocks noChangeShapeType="1"/>
            <a:stCxn id="326825" idx="3"/>
            <a:endCxn id="326663" idx="0"/>
          </p:cNvCxnSpPr>
          <p:nvPr>
            <p:custDataLst>
              <p:tags r:id="rId52"/>
            </p:custDataLst>
          </p:nvPr>
        </p:nvCxnSpPr>
        <p:spPr bwMode="auto">
          <a:xfrm>
            <a:off x="4945063" y="3279775"/>
            <a:ext cx="209550" cy="3873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26830" name="AutoShape 174"/>
          <p:cNvCxnSpPr>
            <a:cxnSpLocks noChangeShapeType="1"/>
            <a:stCxn id="326827" idx="1"/>
            <a:endCxn id="326712" idx="0"/>
          </p:cNvCxnSpPr>
          <p:nvPr>
            <p:custDataLst>
              <p:tags r:id="rId53"/>
            </p:custDataLst>
          </p:nvPr>
        </p:nvCxnSpPr>
        <p:spPr bwMode="auto">
          <a:xfrm flipV="1">
            <a:off x="5535613" y="2987675"/>
            <a:ext cx="1587" cy="979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26832" name="Group 176"/>
          <p:cNvGrpSpPr>
            <a:grpSpLocks/>
          </p:cNvGrpSpPr>
          <p:nvPr>
            <p:custDataLst>
              <p:tags r:id="rId54"/>
            </p:custDataLst>
          </p:nvPr>
        </p:nvGrpSpPr>
        <p:grpSpPr bwMode="auto">
          <a:xfrm>
            <a:off x="1552575" y="3567113"/>
            <a:ext cx="1649413" cy="1217612"/>
            <a:chOff x="978" y="2247"/>
            <a:chExt cx="1039" cy="767"/>
          </a:xfrm>
        </p:grpSpPr>
        <p:sp>
          <p:nvSpPr>
            <p:cNvPr id="326690" name="Rectangle 34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Aa Ab  Da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Dw             Db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</a:t>
              </a:r>
              <a:r>
                <a:rPr lang="en-US" b="1">
                  <a:latin typeface="Times New Roman" charset="0"/>
                </a:rPr>
                <a:t>Register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WrEn  </a:t>
              </a:r>
              <a:r>
                <a:rPr lang="en-US" b="1">
                  <a:latin typeface="Times New Roman" charset="0"/>
                </a:rPr>
                <a:t>File</a:t>
              </a:r>
              <a:r>
                <a:rPr lang="en-US">
                  <a:latin typeface="Times New Roman" charset="0"/>
                </a:rPr>
                <a:t>      </a:t>
              </a:r>
            </a:p>
          </p:txBody>
        </p:sp>
        <p:sp>
          <p:nvSpPr>
            <p:cNvPr id="326709" name="Line 53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0" name="Line 54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7" name="Line 61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1966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8" name="Line 62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19" name="Line 63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93" name="Line 137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831" name="Line 175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978" y="291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6833" name="Text Box 177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38175" y="4441825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RegWr</a:t>
            </a:r>
          </a:p>
        </p:txBody>
      </p:sp>
      <p:cxnSp>
        <p:nvCxnSpPr>
          <p:cNvPr id="326835" name="AutoShape 179"/>
          <p:cNvCxnSpPr>
            <a:cxnSpLocks noChangeShapeType="1"/>
            <a:stCxn id="326833" idx="3"/>
            <a:endCxn id="326831" idx="0"/>
          </p:cNvCxnSpPr>
          <p:nvPr>
            <p:custDataLst>
              <p:tags r:id="rId56"/>
            </p:custDataLst>
          </p:nvPr>
        </p:nvCxnSpPr>
        <p:spPr bwMode="auto">
          <a:xfrm>
            <a:off x="1482725" y="4625975"/>
            <a:ext cx="698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36" name="Text Box 180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884863" y="34115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MemWr</a:t>
            </a:r>
          </a:p>
        </p:txBody>
      </p:sp>
      <p:sp>
        <p:nvSpPr>
          <p:cNvPr id="326837" name="Text Box 181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253288" y="330993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MemToReg</a:t>
            </a:r>
          </a:p>
        </p:txBody>
      </p:sp>
      <p:cxnSp>
        <p:nvCxnSpPr>
          <p:cNvPr id="326839" name="AutoShape 183"/>
          <p:cNvCxnSpPr>
            <a:cxnSpLocks noChangeShapeType="1"/>
            <a:stCxn id="326836" idx="2"/>
            <a:endCxn id="326714" idx="1"/>
          </p:cNvCxnSpPr>
          <p:nvPr>
            <p:custDataLst>
              <p:tags r:id="rId59"/>
            </p:custDataLst>
          </p:nvPr>
        </p:nvCxnSpPr>
        <p:spPr bwMode="auto">
          <a:xfrm flipH="1">
            <a:off x="6356350" y="3778250"/>
            <a:ext cx="7938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840" name="AutoShape 184"/>
          <p:cNvCxnSpPr>
            <a:cxnSpLocks noChangeShapeType="1"/>
            <a:stCxn id="326837" idx="2"/>
            <a:endCxn id="326697" idx="0"/>
          </p:cNvCxnSpPr>
          <p:nvPr>
            <p:custDataLst>
              <p:tags r:id="rId60"/>
            </p:custDataLst>
          </p:nvPr>
        </p:nvCxnSpPr>
        <p:spPr bwMode="auto">
          <a:xfrm flipH="1">
            <a:off x="7896225" y="3676650"/>
            <a:ext cx="1588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841" name="Text Box 185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 rot="5400000">
            <a:off x="5384007" y="3417093"/>
            <a:ext cx="61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Zero</a:t>
            </a:r>
          </a:p>
        </p:txBody>
      </p:sp>
      <p:grpSp>
        <p:nvGrpSpPr>
          <p:cNvPr id="129" name="Group 31"/>
          <p:cNvGrpSpPr>
            <a:grpSpLocks/>
          </p:cNvGrpSpPr>
          <p:nvPr>
            <p:custDataLst>
              <p:tags r:id="rId62"/>
            </p:custDataLst>
          </p:nvPr>
        </p:nvGrpSpPr>
        <p:grpSpPr bwMode="auto">
          <a:xfrm>
            <a:off x="5847131" y="2054225"/>
            <a:ext cx="1520257" cy="854075"/>
            <a:chOff x="1882" y="3040"/>
            <a:chExt cx="347" cy="680"/>
          </a:xfrm>
        </p:grpSpPr>
        <p:sp>
          <p:nvSpPr>
            <p:cNvPr id="130" name="Rectangle 32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 rot="16200000">
              <a:off x="1714" y="3262"/>
              <a:ext cx="680" cy="2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Instruction</a:t>
              </a:r>
            </a:p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Decoder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131" name="Line 33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1882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34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2178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35" name="AutoShape 140"/>
          <p:cNvCxnSpPr>
            <a:cxnSpLocks noChangeShapeType="1"/>
            <a:stCxn id="326729" idx="1"/>
            <a:endCxn id="131" idx="0"/>
          </p:cNvCxnSpPr>
          <p:nvPr>
            <p:custDataLst>
              <p:tags r:id="rId63"/>
            </p:custDataLst>
          </p:nvPr>
        </p:nvCxnSpPr>
        <p:spPr bwMode="auto">
          <a:xfrm>
            <a:off x="5745164" y="2154239"/>
            <a:ext cx="101967" cy="3257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22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Complete Fetch Unit</a:t>
            </a:r>
          </a:p>
        </p:txBody>
      </p:sp>
      <p:grpSp>
        <p:nvGrpSpPr>
          <p:cNvPr id="58372" name="Group 9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208088" y="2546350"/>
            <a:ext cx="7500937" cy="3671888"/>
            <a:chOff x="761" y="1604"/>
            <a:chExt cx="4725" cy="2313"/>
          </a:xfrm>
        </p:grpSpPr>
        <p:grpSp>
          <p:nvGrpSpPr>
            <p:cNvPr id="58373" name="Group 4"/>
            <p:cNvGrpSpPr>
              <a:grpSpLocks/>
            </p:cNvGrpSpPr>
            <p:nvPr/>
          </p:nvGrpSpPr>
          <p:grpSpPr bwMode="auto">
            <a:xfrm>
              <a:off x="3712" y="2011"/>
              <a:ext cx="280" cy="742"/>
              <a:chOff x="2534" y="2682"/>
              <a:chExt cx="280" cy="742"/>
            </a:xfrm>
          </p:grpSpPr>
          <p:sp>
            <p:nvSpPr>
              <p:cNvPr id="58454" name="AutoShape 5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 rot="-5400000">
                <a:off x="2304" y="2963"/>
                <a:ext cx="742" cy="179"/>
              </a:xfrm>
              <a:custGeom>
                <a:avLst/>
                <a:gdLst>
                  <a:gd name="T0" fmla="*/ 649 w 21600"/>
                  <a:gd name="T1" fmla="*/ 90 h 21600"/>
                  <a:gd name="T2" fmla="*/ 371 w 21600"/>
                  <a:gd name="T3" fmla="*/ 179 h 21600"/>
                  <a:gd name="T4" fmla="*/ 93 w 21600"/>
                  <a:gd name="T5" fmla="*/ 90 h 21600"/>
                  <a:gd name="T6" fmla="*/ 37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5" name="Line 6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63" y="30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6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534" y="286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7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534" y="32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8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rot="-5400000">
                <a:off x="2649" y="3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4" name="Group 10"/>
            <p:cNvGrpSpPr>
              <a:grpSpLocks/>
            </p:cNvGrpSpPr>
            <p:nvPr/>
          </p:nvGrpSpPr>
          <p:grpSpPr bwMode="auto">
            <a:xfrm>
              <a:off x="1839" y="2993"/>
              <a:ext cx="358" cy="627"/>
              <a:chOff x="1875" y="3066"/>
              <a:chExt cx="358" cy="627"/>
            </a:xfrm>
          </p:grpSpPr>
          <p:sp>
            <p:nvSpPr>
              <p:cNvPr id="58451" name="Rectangle 11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SignExtnd</a:t>
                </a:r>
              </a:p>
            </p:txBody>
          </p:sp>
          <p:sp>
            <p:nvSpPr>
              <p:cNvPr id="58452" name="Line 1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3" name="Line 1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5" name="Group 14"/>
            <p:cNvGrpSpPr>
              <a:grpSpLocks/>
            </p:cNvGrpSpPr>
            <p:nvPr/>
          </p:nvGrpSpPr>
          <p:grpSpPr bwMode="auto">
            <a:xfrm>
              <a:off x="877" y="2325"/>
              <a:ext cx="358" cy="627"/>
              <a:chOff x="1875" y="3066"/>
              <a:chExt cx="358" cy="627"/>
            </a:xfrm>
          </p:grpSpPr>
          <p:sp>
            <p:nvSpPr>
              <p:cNvPr id="58448" name="Rectangle 15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58449" name="Line 1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50" name="Line 1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6" name="Group 18"/>
            <p:cNvGrpSpPr>
              <a:grpSpLocks/>
            </p:cNvGrpSpPr>
            <p:nvPr/>
          </p:nvGrpSpPr>
          <p:grpSpPr bwMode="auto">
            <a:xfrm>
              <a:off x="4566" y="1717"/>
              <a:ext cx="920" cy="877"/>
              <a:chOff x="4566" y="1741"/>
              <a:chExt cx="920" cy="877"/>
            </a:xfrm>
          </p:grpSpPr>
          <p:sp>
            <p:nvSpPr>
              <p:cNvPr id="58444" name="Rectangle 19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Addr[31:2]     </a:t>
                </a:r>
              </a:p>
              <a:p>
                <a:pPr algn="ctr" eaLnBrk="0" hangingPunct="0"/>
                <a:r>
                  <a:rPr lang="en-US">
                    <a:latin typeface="Times New Roman" charset="0"/>
                  </a:rPr>
                  <a:t>Addr[1:0]       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Instruction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58445" name="Line 2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6" name="Line 2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566" y="205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7" name="Line 2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566" y="184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7" name="Group 23"/>
            <p:cNvGrpSpPr>
              <a:grpSpLocks/>
            </p:cNvGrpSpPr>
            <p:nvPr/>
          </p:nvGrpSpPr>
          <p:grpSpPr bwMode="auto">
            <a:xfrm>
              <a:off x="2713" y="1884"/>
              <a:ext cx="358" cy="627"/>
              <a:chOff x="179" y="339"/>
              <a:chExt cx="358" cy="627"/>
            </a:xfrm>
          </p:grpSpPr>
          <p:sp>
            <p:nvSpPr>
              <p:cNvPr id="58440" name="Rectangle 2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30" y="339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1">
                    <a:latin typeface="Times New Roman" charset="0"/>
                  </a:rPr>
                  <a:t>Concatenate</a:t>
                </a:r>
              </a:p>
            </p:txBody>
          </p:sp>
          <p:sp>
            <p:nvSpPr>
              <p:cNvPr id="58441" name="Line 25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9" y="49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2" name="Line 26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6" y="6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43" name="Line 27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79" y="80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78" name="Group 28"/>
            <p:cNvGrpSpPr>
              <a:grpSpLocks/>
            </p:cNvGrpSpPr>
            <p:nvPr/>
          </p:nvGrpSpPr>
          <p:grpSpPr bwMode="auto">
            <a:xfrm>
              <a:off x="3072" y="2458"/>
              <a:ext cx="414" cy="838"/>
              <a:chOff x="1683" y="2535"/>
              <a:chExt cx="414" cy="838"/>
            </a:xfrm>
          </p:grpSpPr>
          <p:sp>
            <p:nvSpPr>
              <p:cNvPr id="58433" name="AutoShape 29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 rot="-5400000">
                <a:off x="1472" y="2797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>
                    <a:latin typeface="Times New Roman" charset="0"/>
                  </a:rPr>
                  <a:t>Adder</a:t>
                </a:r>
              </a:p>
              <a:p>
                <a:pPr algn="ctr" eaLnBrk="0" hangingPunct="0"/>
                <a:endParaRPr lang="en-US">
                  <a:latin typeface="Times New Roman" charset="0"/>
                </a:endParaRPr>
              </a:p>
            </p:txBody>
          </p:sp>
          <p:sp>
            <p:nvSpPr>
              <p:cNvPr id="58434" name="Line 3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734" y="2888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5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 flipH="1">
                <a:off x="1734" y="295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6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 flipH="1" flipV="1">
                <a:off x="1734" y="2885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7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046" y="295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8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683" y="27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9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683" y="319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379" name="Rectangle 3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84" y="2016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0" name="Line 3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047" y="237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1" name="Rectangle 3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84" y="2609"/>
              <a:ext cx="56" cy="5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2" name="Line 3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4045" y="160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3" name="Line 4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761" y="1604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4" name="Line 4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761" y="2635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5" name="Text Box 4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82" y="3084"/>
              <a:ext cx="7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Instr[31:0]</a:t>
              </a:r>
            </a:p>
          </p:txBody>
        </p:sp>
        <p:sp>
          <p:nvSpPr>
            <p:cNvPr id="58386" name="Text Box 4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641" y="3038"/>
              <a:ext cx="4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FF"/>
                  </a:solidFill>
                  <a:latin typeface="Times New Roman" charset="0"/>
                </a:rPr>
                <a:t>Jump</a:t>
              </a:r>
            </a:p>
          </p:txBody>
        </p:sp>
        <p:sp>
          <p:nvSpPr>
            <p:cNvPr id="58387" name="Text Box 4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176" y="2029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“00”</a:t>
              </a:r>
            </a:p>
          </p:txBody>
        </p:sp>
        <p:sp>
          <p:nvSpPr>
            <p:cNvPr id="58388" name="Text Box 4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96" y="1832"/>
              <a:ext cx="7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PC[31:28]</a:t>
              </a:r>
            </a:p>
          </p:txBody>
        </p:sp>
        <p:sp>
          <p:nvSpPr>
            <p:cNvPr id="58389" name="Text Box 4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76" y="2242"/>
              <a:ext cx="11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Target </a:t>
              </a:r>
              <a:r>
                <a:rPr lang="en-US" dirty="0" err="1">
                  <a:solidFill>
                    <a:srgbClr val="0000FF"/>
                  </a:solidFill>
                  <a:latin typeface="Times New Roman" charset="0"/>
                </a:rPr>
                <a:t>Instr</a:t>
              </a:r>
              <a:r>
                <a:rPr lang="en-US" dirty="0">
                  <a:latin typeface="Times New Roman" charset="0"/>
                </a:rPr>
                <a:t>[25:0]</a:t>
              </a:r>
            </a:p>
          </p:txBody>
        </p:sp>
        <p:sp>
          <p:nvSpPr>
            <p:cNvPr id="58390" name="Text Box 4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22" y="3191"/>
              <a:ext cx="5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FF"/>
                  </a:solidFill>
                  <a:latin typeface="Times New Roman" charset="0"/>
                </a:rPr>
                <a:t>imm16</a:t>
              </a:r>
            </a:p>
          </p:txBody>
        </p:sp>
        <p:sp>
          <p:nvSpPr>
            <p:cNvPr id="58391" name="Text Box 4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216" y="2211"/>
              <a:ext cx="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“1”</a:t>
              </a:r>
            </a:p>
          </p:txBody>
        </p:sp>
        <p:grpSp>
          <p:nvGrpSpPr>
            <p:cNvPr id="58392" name="Group 49"/>
            <p:cNvGrpSpPr>
              <a:grpSpLocks/>
            </p:cNvGrpSpPr>
            <p:nvPr/>
          </p:nvGrpSpPr>
          <p:grpSpPr bwMode="auto">
            <a:xfrm>
              <a:off x="2381" y="2749"/>
              <a:ext cx="280" cy="742"/>
              <a:chOff x="2534" y="2682"/>
              <a:chExt cx="280" cy="742"/>
            </a:xfrm>
          </p:grpSpPr>
          <p:sp>
            <p:nvSpPr>
              <p:cNvPr id="58428" name="AutoShape 5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 rot="-5400000">
                <a:off x="2304" y="2963"/>
                <a:ext cx="742" cy="179"/>
              </a:xfrm>
              <a:custGeom>
                <a:avLst/>
                <a:gdLst>
                  <a:gd name="T0" fmla="*/ 649 w 21600"/>
                  <a:gd name="T1" fmla="*/ 90 h 21600"/>
                  <a:gd name="T2" fmla="*/ 371 w 21600"/>
                  <a:gd name="T3" fmla="*/ 179 h 21600"/>
                  <a:gd name="T4" fmla="*/ 93 w 21600"/>
                  <a:gd name="T5" fmla="*/ 90 h 21600"/>
                  <a:gd name="T6" fmla="*/ 37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9" name="Line 51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763" y="305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0" name="Line 52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534" y="286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1" name="Line 53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534" y="32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32" name="Line 54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 rot="-5400000">
                <a:off x="2649" y="3357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393" name="Group 55"/>
            <p:cNvGrpSpPr>
              <a:grpSpLocks/>
            </p:cNvGrpSpPr>
            <p:nvPr/>
          </p:nvGrpSpPr>
          <p:grpSpPr bwMode="auto">
            <a:xfrm rot="10800000">
              <a:off x="2522" y="3562"/>
              <a:ext cx="568" cy="288"/>
              <a:chOff x="1024" y="1248"/>
              <a:chExt cx="568" cy="288"/>
            </a:xfrm>
          </p:grpSpPr>
          <p:sp>
            <p:nvSpPr>
              <p:cNvPr id="58422" name="Arc 56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393" y="1260"/>
                <a:ext cx="120" cy="142"/>
              </a:xfrm>
              <a:custGeom>
                <a:avLst/>
                <a:gdLst>
                  <a:gd name="T0" fmla="*/ 0 w 21600"/>
                  <a:gd name="T1" fmla="*/ 0 h 21600"/>
                  <a:gd name="T2" fmla="*/ 120 w 21600"/>
                  <a:gd name="T3" fmla="*/ 142 h 21600"/>
                  <a:gd name="T4" fmla="*/ 0 w 21600"/>
                  <a:gd name="T5" fmla="*/ 14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3" name="Arc 57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393" y="1390"/>
                <a:ext cx="120" cy="141"/>
              </a:xfrm>
              <a:custGeom>
                <a:avLst/>
                <a:gdLst>
                  <a:gd name="T0" fmla="*/ 120 w 21600"/>
                  <a:gd name="T1" fmla="*/ 0 h 21600"/>
                  <a:gd name="T2" fmla="*/ 0 w 21600"/>
                  <a:gd name="T3" fmla="*/ 141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4" name="Line 5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024" y="1449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5" name="Line 5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516" y="1393"/>
                <a:ext cx="7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6" name="Line 6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024" y="1331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27" name="AutoShape 61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132" y="1248"/>
                <a:ext cx="384" cy="28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394" name="Text Box 6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102" y="3686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Zero</a:t>
              </a:r>
            </a:p>
          </p:txBody>
        </p:sp>
        <p:sp>
          <p:nvSpPr>
            <p:cNvPr id="58395" name="Text Box 6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102" y="3487"/>
              <a:ext cx="5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FF"/>
                  </a:solidFill>
                  <a:latin typeface="Times New Roman" charset="0"/>
                </a:rPr>
                <a:t>Branch</a:t>
              </a:r>
            </a:p>
          </p:txBody>
        </p:sp>
        <p:cxnSp>
          <p:nvCxnSpPr>
            <p:cNvPr id="58396" name="AutoShape 64"/>
            <p:cNvCxnSpPr>
              <a:cxnSpLocks noChangeShapeType="1"/>
              <a:stCxn id="58425" idx="1"/>
              <a:endCxn id="58432" idx="0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2521" y="3450"/>
              <a:ext cx="2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397" name="AutoShape 65"/>
            <p:cNvCxnSpPr>
              <a:cxnSpLocks noChangeShapeType="1"/>
              <a:stCxn id="58458" idx="0"/>
              <a:endCxn id="58386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3854" y="2712"/>
              <a:ext cx="1" cy="3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8398" name="AutoShape 66"/>
            <p:cNvCxnSpPr>
              <a:cxnSpLocks noChangeShapeType="1"/>
              <a:stCxn id="58385" idx="0"/>
              <a:endCxn id="58445" idx="0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5048" y="2595"/>
              <a:ext cx="4" cy="4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58399" name="AutoShape 67"/>
            <p:cNvCxnSpPr>
              <a:cxnSpLocks noChangeShapeType="1"/>
              <a:stCxn id="58455" idx="1"/>
              <a:endCxn id="58380" idx="0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3992" y="2379"/>
              <a:ext cx="55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0" name="AutoShape 68"/>
            <p:cNvCxnSpPr>
              <a:cxnSpLocks noChangeShapeType="1"/>
              <a:stCxn id="58380" idx="1"/>
              <a:endCxn id="58382" idx="1"/>
            </p:cNvCxnSpPr>
            <p:nvPr>
              <p:custDataLst>
                <p:tags r:id="rId22"/>
              </p:custDataLst>
            </p:nvPr>
          </p:nvCxnSpPr>
          <p:spPr bwMode="auto">
            <a:xfrm flipH="1" flipV="1">
              <a:off x="4128" y="1609"/>
              <a:ext cx="2" cy="7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1" name="AutoShape 69"/>
            <p:cNvCxnSpPr>
              <a:cxnSpLocks noChangeShapeType="1"/>
              <a:stCxn id="58382" idx="0"/>
              <a:endCxn id="58383" idx="1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844" y="1604"/>
              <a:ext cx="3201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2" name="AutoShape 70"/>
            <p:cNvCxnSpPr>
              <a:cxnSpLocks noChangeShapeType="1"/>
              <a:stCxn id="58383" idx="0"/>
              <a:endCxn id="58384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761" y="1604"/>
              <a:ext cx="0" cy="10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3" name="AutoShape 71"/>
            <p:cNvCxnSpPr>
              <a:cxnSpLocks noChangeShapeType="1"/>
              <a:stCxn id="58384" idx="1"/>
              <a:endCxn id="58449" idx="0"/>
            </p:cNvCxnSpPr>
            <p:nvPr>
              <p:custDataLst>
                <p:tags r:id="rId25"/>
              </p:custDataLst>
            </p:nvPr>
          </p:nvCxnSpPr>
          <p:spPr bwMode="auto">
            <a:xfrm>
              <a:off x="844" y="2635"/>
              <a:ext cx="33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4" name="AutoShape 72"/>
            <p:cNvCxnSpPr>
              <a:cxnSpLocks noChangeShapeType="1"/>
              <a:stCxn id="58390" idx="3"/>
              <a:endCxn id="58452" idx="0"/>
            </p:cNvCxnSpPr>
            <p:nvPr>
              <p:custDataLst>
                <p:tags r:id="rId26"/>
              </p:custDataLst>
            </p:nvPr>
          </p:nvCxnSpPr>
          <p:spPr bwMode="auto">
            <a:xfrm flipV="1">
              <a:off x="1446" y="3306"/>
              <a:ext cx="393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5" name="AutoShape 73"/>
            <p:cNvCxnSpPr>
              <a:cxnSpLocks noChangeShapeType="1"/>
              <a:stCxn id="58442" idx="1"/>
              <a:endCxn id="58456" idx="0"/>
            </p:cNvCxnSpPr>
            <p:nvPr>
              <p:custDataLst>
                <p:tags r:id="rId27"/>
              </p:custDataLst>
            </p:nvPr>
          </p:nvCxnSpPr>
          <p:spPr bwMode="auto">
            <a:xfrm flipV="1">
              <a:off x="3071" y="2193"/>
              <a:ext cx="641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6" name="AutoShape 74"/>
            <p:cNvCxnSpPr>
              <a:cxnSpLocks noChangeShapeType="1"/>
              <a:stCxn id="58389" idx="3"/>
              <a:endCxn id="58443" idx="0"/>
            </p:cNvCxnSpPr>
            <p:nvPr>
              <p:custDataLst>
                <p:tags r:id="rId28"/>
              </p:custDataLst>
            </p:nvPr>
          </p:nvCxnSpPr>
          <p:spPr bwMode="auto">
            <a:xfrm flipV="1">
              <a:off x="2520" y="2354"/>
              <a:ext cx="193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07" name="AutoShape 75"/>
            <p:cNvCxnSpPr>
              <a:cxnSpLocks noChangeShapeType="1"/>
              <a:stCxn id="58379" idx="3"/>
              <a:endCxn id="58441" idx="0"/>
            </p:cNvCxnSpPr>
            <p:nvPr>
              <p:custDataLst>
                <p:tags r:id="rId29"/>
              </p:custDataLst>
            </p:nvPr>
          </p:nvCxnSpPr>
          <p:spPr bwMode="auto">
            <a:xfrm flipV="1">
              <a:off x="1340" y="2040"/>
              <a:ext cx="1373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408" name="Line 76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313" y="1819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8409" name="AutoShape 77"/>
            <p:cNvCxnSpPr>
              <a:cxnSpLocks noChangeShapeType="1"/>
              <a:stCxn id="58450" idx="1"/>
              <a:endCxn id="58381" idx="1"/>
            </p:cNvCxnSpPr>
            <p:nvPr>
              <p:custDataLst>
                <p:tags r:id="rId31"/>
              </p:custDataLst>
            </p:nvPr>
          </p:nvCxnSpPr>
          <p:spPr bwMode="auto">
            <a:xfrm flipV="1">
              <a:off x="1235" y="2637"/>
              <a:ext cx="4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0" name="AutoShape 78"/>
            <p:cNvCxnSpPr>
              <a:cxnSpLocks noChangeShapeType="1"/>
              <a:stCxn id="58381" idx="0"/>
              <a:endCxn id="58379" idx="2"/>
            </p:cNvCxnSpPr>
            <p:nvPr>
              <p:custDataLst>
                <p:tags r:id="rId32"/>
              </p:custDataLst>
            </p:nvPr>
          </p:nvCxnSpPr>
          <p:spPr bwMode="auto">
            <a:xfrm flipV="1">
              <a:off x="1312" y="2072"/>
              <a:ext cx="0" cy="5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1" name="AutoShape 79"/>
            <p:cNvCxnSpPr>
              <a:cxnSpLocks noChangeShapeType="1"/>
              <a:stCxn id="58379" idx="0"/>
              <a:endCxn id="58408" idx="0"/>
            </p:cNvCxnSpPr>
            <p:nvPr>
              <p:custDataLst>
                <p:tags r:id="rId33"/>
              </p:custDataLst>
            </p:nvPr>
          </p:nvCxnSpPr>
          <p:spPr bwMode="auto">
            <a:xfrm flipV="1">
              <a:off x="1312" y="1819"/>
              <a:ext cx="1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12" name="AutoShape 80"/>
            <p:cNvCxnSpPr>
              <a:cxnSpLocks noChangeShapeType="1"/>
              <a:stCxn id="58408" idx="1"/>
              <a:endCxn id="58447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396" y="1819"/>
              <a:ext cx="317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3" name="AutoShape 81"/>
            <p:cNvCxnSpPr>
              <a:cxnSpLocks noChangeShapeType="1"/>
              <a:stCxn id="58446" idx="0"/>
              <a:endCxn id="58387" idx="0"/>
            </p:cNvCxnSpPr>
            <p:nvPr>
              <p:custDataLst>
                <p:tags r:id="rId35"/>
              </p:custDataLst>
            </p:nvPr>
          </p:nvCxnSpPr>
          <p:spPr bwMode="auto">
            <a:xfrm flipH="1" flipV="1">
              <a:off x="4370" y="2029"/>
              <a:ext cx="19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58414" name="Text Box 82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3073" y="2520"/>
              <a:ext cx="27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Cin</a:t>
              </a:r>
            </a:p>
          </p:txBody>
        </p:sp>
        <p:cxnSp>
          <p:nvCxnSpPr>
            <p:cNvPr id="58415" name="AutoShape 83"/>
            <p:cNvCxnSpPr>
              <a:cxnSpLocks noChangeShapeType="1"/>
              <a:stCxn id="58391" idx="1"/>
              <a:endCxn id="58414" idx="1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3211" y="2327"/>
              <a:ext cx="5" cy="1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6" name="AutoShape 84"/>
            <p:cNvCxnSpPr>
              <a:cxnSpLocks noChangeShapeType="1"/>
              <a:stCxn id="58453" idx="1"/>
              <a:endCxn id="58431" idx="0"/>
            </p:cNvCxnSpPr>
            <p:nvPr>
              <p:custDataLst>
                <p:tags r:id="rId38"/>
              </p:custDataLst>
            </p:nvPr>
          </p:nvCxnSpPr>
          <p:spPr bwMode="auto">
            <a:xfrm>
              <a:off x="2197" y="3307"/>
              <a:ext cx="1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7" name="AutoShape 85"/>
            <p:cNvCxnSpPr>
              <a:cxnSpLocks noChangeShapeType="1"/>
              <a:stCxn id="58429" idx="1"/>
              <a:endCxn id="58439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2661" y="3120"/>
              <a:ext cx="41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8" name="AutoShape 86"/>
            <p:cNvCxnSpPr>
              <a:cxnSpLocks noChangeShapeType="1"/>
              <a:stCxn id="58437" idx="1"/>
              <a:endCxn id="58457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3486" y="2570"/>
              <a:ext cx="226" cy="3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419" name="AutoShape 87"/>
            <p:cNvCxnSpPr>
              <a:cxnSpLocks noChangeShapeType="1"/>
              <a:stCxn id="58438" idx="0"/>
              <a:endCxn id="58381" idx="3"/>
            </p:cNvCxnSpPr>
            <p:nvPr>
              <p:custDataLst>
                <p:tags r:id="rId41"/>
              </p:custDataLst>
            </p:nvPr>
          </p:nvCxnSpPr>
          <p:spPr bwMode="auto">
            <a:xfrm flipH="1">
              <a:off x="1340" y="2634"/>
              <a:ext cx="1732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58420" name="Text Box 88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604" y="2816"/>
              <a:ext cx="3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“0”</a:t>
              </a:r>
            </a:p>
          </p:txBody>
        </p:sp>
        <p:cxnSp>
          <p:nvCxnSpPr>
            <p:cNvPr id="58421" name="AutoShape 89"/>
            <p:cNvCxnSpPr>
              <a:cxnSpLocks noChangeShapeType="1"/>
              <a:stCxn id="58420" idx="3"/>
              <a:endCxn id="58430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920" y="2931"/>
              <a:ext cx="46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161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Examples</a:t>
            </a:r>
            <a:endParaRPr lang="en-US" dirty="0"/>
          </a:p>
        </p:txBody>
      </p:sp>
      <p:sp>
        <p:nvSpPr>
          <p:cNvPr id="4" name="Text Box 7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6550" y="2032000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5" name="Rectangle 30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2035492"/>
            <a:ext cx="43148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>
                <a:latin typeface="Courier New" charset="0"/>
              </a:rPr>
              <a:t>addi</a:t>
            </a:r>
            <a:r>
              <a:rPr lang="en-US" sz="1400" dirty="0">
                <a:latin typeface="Courier New" charset="0"/>
              </a:rPr>
              <a:t>	</a:t>
            </a:r>
            <a:r>
              <a:rPr lang="en-US" sz="1400" dirty="0" smtClean="0">
                <a:latin typeface="Courier New" charset="0"/>
              </a:rPr>
              <a:t>$t0, $t1, </a:t>
            </a:r>
            <a:r>
              <a:rPr lang="en-US" sz="1400" dirty="0">
                <a:latin typeface="Courier New" charset="0"/>
              </a:rPr>
              <a:t>100	# </a:t>
            </a:r>
            <a:r>
              <a:rPr lang="en-US" sz="1400" dirty="0" smtClean="0">
                <a:latin typeface="Courier New" charset="0"/>
              </a:rPr>
              <a:t>$t0 </a:t>
            </a:r>
            <a:r>
              <a:rPr lang="en-US" sz="1400" dirty="0">
                <a:latin typeface="Courier New" charset="0"/>
              </a:rPr>
              <a:t>= </a:t>
            </a:r>
            <a:r>
              <a:rPr lang="en-US" sz="1400" dirty="0" smtClean="0">
                <a:latin typeface="Courier New" charset="0"/>
              </a:rPr>
              <a:t>$t1+100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6" name="Group 8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093913" y="2278379"/>
            <a:ext cx="6523038" cy="690563"/>
            <a:chOff x="832" y="2077"/>
            <a:chExt cx="4109" cy="435"/>
          </a:xfrm>
        </p:grpSpPr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7" name="Rectangle 82"/>
              <p:cNvSpPr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3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4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5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87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88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89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0"/>
              <p:cNvSpPr>
                <a:spLocks noChangeShapeType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4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5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06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07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08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09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3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4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5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116"/>
            <p:cNvSpPr>
              <a:spLocks noChangeShapeType="1"/>
            </p:cNvSpPr>
            <p:nvPr>
              <p:custDataLst>
                <p:tags r:id="rId228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17"/>
            <p:cNvSpPr>
              <a:spLocks noChangeShapeType="1"/>
            </p:cNvSpPr>
            <p:nvPr>
              <p:custDataLst>
                <p:tags r:id="rId229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8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19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12" name="Text Box 12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13" name="Text Box 121"/>
            <p:cNvSpPr txBox="1"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14" name="Text Box 122"/>
            <p:cNvSpPr txBox="1"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15" name="Text Box 123"/>
            <p:cNvSpPr txBox="1"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16" name="Text Box 124"/>
            <p:cNvSpPr txBox="1"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17" name="Text Box 125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18" name="Text Box 126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19" name="Text Box 127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0" name="Text Box 128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1" name="Text Box 129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2" name="Text Box 130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3" name="Text Box 131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4" name="Text Box 132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" name="Text Box 133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6" name="Text Box 134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7" name="Text Box 13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8" name="Text Box 136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9" name="Text Box 137"/>
            <p:cNvSpPr txBox="1"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30" name="Text Box 138"/>
            <p:cNvSpPr txBox="1"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32" name="Text Box 140"/>
            <p:cNvSpPr txBox="1"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33" name="Text Box 141"/>
            <p:cNvSpPr txBox="1"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34" name="Text Box 142"/>
            <p:cNvSpPr txBox="1"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35" name="Text Box 143"/>
            <p:cNvSpPr txBox="1"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36" name="Text Box 144"/>
            <p:cNvSpPr txBox="1"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37" name="Text Box 145"/>
            <p:cNvSpPr txBox="1"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38" name="Text Box 146"/>
            <p:cNvSpPr txBox="1"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39" name="Text Box 147"/>
            <p:cNvSpPr txBox="1">
              <a:spLocks noChangeArrowheads="1"/>
            </p:cNvSpPr>
            <p:nvPr>
              <p:custDataLst>
                <p:tags r:id="rId259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40" name="Text Box 148"/>
            <p:cNvSpPr txBox="1">
              <a:spLocks noChangeArrowheads="1"/>
            </p:cNvSpPr>
            <p:nvPr>
              <p:custDataLst>
                <p:tags r:id="rId260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>
              <p:custDataLst>
                <p:tags r:id="rId261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>
              <p:custDataLst>
                <p:tags r:id="rId262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43" name="Text Box 151"/>
            <p:cNvSpPr txBox="1"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44" name="Text Box 152"/>
            <p:cNvSpPr txBox="1"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45" name="Text Box 153"/>
            <p:cNvSpPr txBox="1">
              <a:spLocks noChangeArrowheads="1"/>
            </p:cNvSpPr>
            <p:nvPr>
              <p:custDataLst>
                <p:tags r:id="rId265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46" name="Text Box 154"/>
            <p:cNvSpPr txBox="1">
              <a:spLocks noChangeArrowheads="1"/>
            </p:cNvSpPr>
            <p:nvPr>
              <p:custDataLst>
                <p:tags r:id="rId266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</p:grpSp>
      <p:sp>
        <p:nvSpPr>
          <p:cNvPr id="81" name="Rectangle 30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92038" y="3333750"/>
            <a:ext cx="59990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beq</a:t>
            </a:r>
            <a:r>
              <a:rPr lang="en-US" sz="1400" dirty="0" smtClean="0">
                <a:latin typeface="Courier New" charset="0"/>
              </a:rPr>
              <a:t>	$a0, $a1, -44	# if $a0 == $a1 GOTO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(PC+4+FOO*4)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</p:txBody>
      </p:sp>
      <p:grpSp>
        <p:nvGrpSpPr>
          <p:cNvPr id="82" name="Group 8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095564" y="3576637"/>
            <a:ext cx="6523038" cy="690563"/>
            <a:chOff x="832" y="2077"/>
            <a:chExt cx="4109" cy="435"/>
          </a:xfrm>
        </p:grpSpPr>
        <p:grpSp>
          <p:nvGrpSpPr>
            <p:cNvPr id="83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23" name="Rectangle 82"/>
              <p:cNvSpPr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83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84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85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86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87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88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9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0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91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92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93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94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96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97"/>
              <p:cNvSpPr>
                <a:spLocks noChangeShapeType="1"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98"/>
              <p:cNvSpPr>
                <a:spLocks noChangeShapeType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00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01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02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03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04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05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06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07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08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09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10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11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12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13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14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15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Line 116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17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18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Text Box 119"/>
            <p:cNvSpPr txBox="1"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88" name="Text Box 120"/>
            <p:cNvSpPr txBox="1"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89" name="Text Box 121"/>
            <p:cNvSpPr txBox="1"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90" name="Text Box 122"/>
            <p:cNvSpPr txBox="1"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91" name="Text Box 123"/>
            <p:cNvSpPr txBox="1"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92" name="Text Box 124"/>
            <p:cNvSpPr txBox="1"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93" name="Text Box 125"/>
            <p:cNvSpPr txBox="1"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94" name="Text Box 126"/>
            <p:cNvSpPr txBox="1"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95" name="Text Box 127"/>
            <p:cNvSpPr txBox="1"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96" name="Text Box 128"/>
            <p:cNvSpPr txBox="1"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97" name="Text Box 129"/>
            <p:cNvSpPr txBox="1"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98" name="Text Box 130"/>
            <p:cNvSpPr txBox="1"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99" name="Text Box 131"/>
            <p:cNvSpPr txBox="1"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100" name="Text Box 132"/>
            <p:cNvSpPr txBox="1"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101" name="Text Box 133"/>
            <p:cNvSpPr txBox="1"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102" name="Text Box 134"/>
            <p:cNvSpPr txBox="1"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103" name="Text Box 135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104" name="Text Box 136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105" name="Text Box 137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106" name="Text Box 138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107" name="Text Box 139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108" name="Text Box 140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109" name="Text Box 141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110" name="Text Box 142"/>
            <p:cNvSpPr txBox="1"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111" name="Text Box 143"/>
            <p:cNvSpPr txBox="1"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112" name="Text Box 144"/>
            <p:cNvSpPr txBox="1"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113" name="Text Box 145"/>
            <p:cNvSpPr txBox="1"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114" name="Text Box 146"/>
            <p:cNvSpPr txBox="1"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115" name="Text Box 147"/>
            <p:cNvSpPr txBox="1"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116" name="Text Box 148"/>
            <p:cNvSpPr txBox="1"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117" name="Text Box 149"/>
            <p:cNvSpPr txBox="1"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118" name="Text Box 150"/>
            <p:cNvSpPr txBox="1"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119" name="Text Box 151"/>
            <p:cNvSpPr txBox="1"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120" name="Text Box 152"/>
            <p:cNvSpPr txBox="1"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121" name="Text Box 153"/>
            <p:cNvSpPr txBox="1"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122" name="Text Box 154"/>
            <p:cNvSpPr txBox="1"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</p:grpSp>
      <p:sp>
        <p:nvSpPr>
          <p:cNvPr id="233" name="Rectangle 30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42322" y="4705350"/>
            <a:ext cx="47596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lw</a:t>
            </a:r>
            <a:r>
              <a:rPr lang="en-US" sz="1400" dirty="0" smtClean="0">
                <a:latin typeface="Courier New" charset="0"/>
              </a:rPr>
              <a:t>	$t3, 12($t0)	# $t3 = Memory[$t0+12]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34" name="Group 8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096440" y="4948237"/>
            <a:ext cx="6523038" cy="690563"/>
            <a:chOff x="832" y="2077"/>
            <a:chExt cx="4109" cy="435"/>
          </a:xfrm>
        </p:grpSpPr>
        <p:grpSp>
          <p:nvGrpSpPr>
            <p:cNvPr id="235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75" name="Rectangle 8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8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8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8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8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8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8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8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9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9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9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9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9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9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96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97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98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99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100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10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10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10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10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105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106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107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10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0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11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11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1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1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1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1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6" name="Line 116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17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8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Text Box 119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240" name="Text Box 120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241" name="Text Box 121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242" name="Text Box 122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243" name="Text Box 123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244" name="Text Box 124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245" name="Text Box 125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246" name="Text Box 126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247" name="Text Box 127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48" name="Text Box 128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49" name="Text Box 129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50" name="Text Box 130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51" name="Text Box 131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52" name="Text Box 132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3" name="Text Box 133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54" name="Text Box 134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55" name="Text Box 135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56" name="Text Box 136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57" name="Text Box 137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258" name="Text Box 138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259" name="Text Box 139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260" name="Text Box 140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261" name="Text Box 141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262" name="Text Box 142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263" name="Text Box 143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264" name="Text Box 144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265" name="Text Box 145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266" name="Text Box 146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267" name="Text Box 147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268" name="Text Box 148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269" name="Text Box 149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270" name="Text Box 150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271" name="Text Box 151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272" name="Text Box 152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273" name="Text Box 153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274" name="Text Box 154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</p:grpSp>
      <p:grpSp>
        <p:nvGrpSpPr>
          <p:cNvPr id="232" name="Group 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093913" y="1331414"/>
            <a:ext cx="6515100" cy="688975"/>
            <a:chOff x="834" y="2078"/>
            <a:chExt cx="4104" cy="434"/>
          </a:xfrm>
        </p:grpSpPr>
        <p:grpSp>
          <p:nvGrpSpPr>
            <p:cNvPr id="309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349" name="Rectangle 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8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9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0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11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2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3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14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15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1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1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18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19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0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1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2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3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4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5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7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8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2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30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3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3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3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34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5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37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38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3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" name="Line 4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4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Text Box 4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314" name="Text Box 4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315" name="Text Box 4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316" name="Text Box 4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317" name="Text Box 4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318" name="Text Box 4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319" name="Text Box 4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320" name="Text Box 5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321" name="Text Box 5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322" name="Text Box 5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323" name="Text Box 5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324" name="Text Box 5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325" name="Text Box 5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326" name="Text Box 5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327" name="Text Box 5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328" name="Text Box 5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329" name="Text Box 5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330" name="Text Box 6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331" name="Text Box 6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332" name="Text Box 6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333" name="Text Box 6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34" name="Text Box 6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35" name="Text Box 6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36" name="Text Box 6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7" name="Text Box 6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38" name="Text Box 6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39" name="Text Box 6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40" name="Text Box 70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41" name="Text Box 7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42" name="Text Box 7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43" name="Text Box 7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344" name="Text Box 7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345" name="Text Box 7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346" name="Text Box 7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47" name="Text Box 7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348" name="Text Box 7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7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Examples</a:t>
            </a:r>
            <a:endParaRPr lang="en-US" dirty="0"/>
          </a:p>
        </p:txBody>
      </p:sp>
      <p:sp>
        <p:nvSpPr>
          <p:cNvPr id="4" name="Text Box 7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6550" y="2032000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5" name="Rectangle 30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2035492"/>
            <a:ext cx="43148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>
                <a:latin typeface="Courier New" charset="0"/>
              </a:rPr>
              <a:t>addi</a:t>
            </a:r>
            <a:r>
              <a:rPr lang="en-US" sz="1400" dirty="0">
                <a:latin typeface="Courier New" charset="0"/>
              </a:rPr>
              <a:t>	</a:t>
            </a:r>
            <a:r>
              <a:rPr lang="en-US" sz="1400" dirty="0" smtClean="0">
                <a:latin typeface="Courier New" charset="0"/>
              </a:rPr>
              <a:t>$t0, $t1, </a:t>
            </a:r>
            <a:r>
              <a:rPr lang="en-US" sz="1400" dirty="0">
                <a:latin typeface="Courier New" charset="0"/>
              </a:rPr>
              <a:t>100	# </a:t>
            </a:r>
            <a:r>
              <a:rPr lang="en-US" sz="1400" dirty="0" smtClean="0">
                <a:latin typeface="Courier New" charset="0"/>
              </a:rPr>
              <a:t>$t0 </a:t>
            </a:r>
            <a:r>
              <a:rPr lang="en-US" sz="1400" dirty="0">
                <a:latin typeface="Courier New" charset="0"/>
              </a:rPr>
              <a:t>= </a:t>
            </a:r>
            <a:r>
              <a:rPr lang="en-US" sz="1400" dirty="0" smtClean="0">
                <a:latin typeface="Courier New" charset="0"/>
              </a:rPr>
              <a:t>$t1+100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2159001" y="2540317"/>
            <a:ext cx="6370638" cy="425450"/>
            <a:chOff x="867" y="1301"/>
            <a:chExt cx="4013" cy="268"/>
          </a:xfrm>
        </p:grpSpPr>
        <p:sp>
          <p:nvSpPr>
            <p:cNvPr id="47" name="Rectangle 82"/>
            <p:cNvSpPr>
              <a:spLocks noChangeArrowheads="1"/>
            </p:cNvSpPr>
            <p:nvPr>
              <p:custDataLst>
                <p:tags r:id="rId266"/>
              </p:custDataLst>
            </p:nvPr>
          </p:nvSpPr>
          <p:spPr bwMode="auto">
            <a:xfrm>
              <a:off x="867" y="1301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83"/>
            <p:cNvSpPr>
              <a:spLocks noChangeShapeType="1"/>
            </p:cNvSpPr>
            <p:nvPr>
              <p:custDataLst>
                <p:tags r:id="rId267"/>
              </p:custDataLst>
            </p:nvPr>
          </p:nvSpPr>
          <p:spPr bwMode="auto">
            <a:xfrm>
              <a:off x="86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84"/>
            <p:cNvSpPr>
              <a:spLocks noChangeShapeType="1"/>
            </p:cNvSpPr>
            <p:nvPr>
              <p:custDataLst>
                <p:tags r:id="rId268"/>
              </p:custDataLst>
            </p:nvPr>
          </p:nvSpPr>
          <p:spPr bwMode="auto">
            <a:xfrm>
              <a:off x="99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85"/>
            <p:cNvSpPr>
              <a:spLocks noChangeShapeType="1"/>
            </p:cNvSpPr>
            <p:nvPr>
              <p:custDataLst>
                <p:tags r:id="rId269"/>
              </p:custDataLst>
            </p:nvPr>
          </p:nvSpPr>
          <p:spPr bwMode="auto">
            <a:xfrm>
              <a:off x="1243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86"/>
            <p:cNvSpPr>
              <a:spLocks noChangeShapeType="1"/>
            </p:cNvSpPr>
            <p:nvPr>
              <p:custDataLst>
                <p:tags r:id="rId270"/>
              </p:custDataLst>
            </p:nvPr>
          </p:nvSpPr>
          <p:spPr bwMode="auto">
            <a:xfrm>
              <a:off x="1619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7"/>
            <p:cNvSpPr>
              <a:spLocks noChangeShapeType="1"/>
            </p:cNvSpPr>
            <p:nvPr>
              <p:custDataLst>
                <p:tags r:id="rId271"/>
              </p:custDataLst>
            </p:nvPr>
          </p:nvSpPr>
          <p:spPr bwMode="auto">
            <a:xfrm>
              <a:off x="1995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88"/>
            <p:cNvSpPr>
              <a:spLocks noChangeShapeType="1"/>
            </p:cNvSpPr>
            <p:nvPr>
              <p:custDataLst>
                <p:tags r:id="rId272"/>
              </p:custDataLst>
            </p:nvPr>
          </p:nvSpPr>
          <p:spPr bwMode="auto">
            <a:xfrm>
              <a:off x="2371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89"/>
            <p:cNvSpPr>
              <a:spLocks noChangeShapeType="1"/>
            </p:cNvSpPr>
            <p:nvPr>
              <p:custDataLst>
                <p:tags r:id="rId273"/>
              </p:custDataLst>
            </p:nvPr>
          </p:nvSpPr>
          <p:spPr bwMode="auto">
            <a:xfrm>
              <a:off x="274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90"/>
            <p:cNvSpPr>
              <a:spLocks noChangeShapeType="1"/>
            </p:cNvSpPr>
            <p:nvPr>
              <p:custDataLst>
                <p:tags r:id="rId274"/>
              </p:custDataLst>
            </p:nvPr>
          </p:nvSpPr>
          <p:spPr bwMode="auto">
            <a:xfrm>
              <a:off x="312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91"/>
            <p:cNvSpPr>
              <a:spLocks noChangeShapeType="1"/>
            </p:cNvSpPr>
            <p:nvPr>
              <p:custDataLst>
                <p:tags r:id="rId275"/>
              </p:custDataLst>
            </p:nvPr>
          </p:nvSpPr>
          <p:spPr bwMode="auto">
            <a:xfrm>
              <a:off x="3500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92"/>
            <p:cNvSpPr>
              <a:spLocks noChangeShapeType="1"/>
            </p:cNvSpPr>
            <p:nvPr>
              <p:custDataLst>
                <p:tags r:id="rId276"/>
              </p:custDataLst>
            </p:nvPr>
          </p:nvSpPr>
          <p:spPr bwMode="auto">
            <a:xfrm>
              <a:off x="3876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93"/>
            <p:cNvSpPr>
              <a:spLocks noChangeShapeType="1"/>
            </p:cNvSpPr>
            <p:nvPr>
              <p:custDataLst>
                <p:tags r:id="rId277"/>
              </p:custDataLst>
            </p:nvPr>
          </p:nvSpPr>
          <p:spPr bwMode="auto">
            <a:xfrm>
              <a:off x="425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94"/>
            <p:cNvSpPr>
              <a:spLocks noChangeShapeType="1"/>
            </p:cNvSpPr>
            <p:nvPr>
              <p:custDataLst>
                <p:tags r:id="rId278"/>
              </p:custDataLst>
            </p:nvPr>
          </p:nvSpPr>
          <p:spPr bwMode="auto">
            <a:xfrm>
              <a:off x="4629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95"/>
            <p:cNvSpPr>
              <a:spLocks noChangeShapeType="1"/>
            </p:cNvSpPr>
            <p:nvPr>
              <p:custDataLst>
                <p:tags r:id="rId279"/>
              </p:custDataLst>
            </p:nvPr>
          </p:nvSpPr>
          <p:spPr bwMode="auto">
            <a:xfrm>
              <a:off x="111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96"/>
            <p:cNvSpPr>
              <a:spLocks noChangeShapeType="1"/>
            </p:cNvSpPr>
            <p:nvPr>
              <p:custDataLst>
                <p:tags r:id="rId280"/>
              </p:custDataLst>
            </p:nvPr>
          </p:nvSpPr>
          <p:spPr bwMode="auto">
            <a:xfrm>
              <a:off x="136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97"/>
            <p:cNvSpPr>
              <a:spLocks noChangeShapeType="1"/>
            </p:cNvSpPr>
            <p:nvPr>
              <p:custDataLst>
                <p:tags r:id="rId281"/>
              </p:custDataLst>
            </p:nvPr>
          </p:nvSpPr>
          <p:spPr bwMode="auto">
            <a:xfrm>
              <a:off x="174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98"/>
            <p:cNvSpPr>
              <a:spLocks noChangeShapeType="1"/>
            </p:cNvSpPr>
            <p:nvPr>
              <p:custDataLst>
                <p:tags r:id="rId282"/>
              </p:custDataLst>
            </p:nvPr>
          </p:nvSpPr>
          <p:spPr bwMode="auto">
            <a:xfrm>
              <a:off x="2121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99"/>
            <p:cNvSpPr>
              <a:spLocks noChangeShapeType="1"/>
            </p:cNvSpPr>
            <p:nvPr>
              <p:custDataLst>
                <p:tags r:id="rId283"/>
              </p:custDataLst>
            </p:nvPr>
          </p:nvSpPr>
          <p:spPr bwMode="auto">
            <a:xfrm>
              <a:off x="249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00"/>
            <p:cNvSpPr>
              <a:spLocks noChangeShapeType="1"/>
            </p:cNvSpPr>
            <p:nvPr>
              <p:custDataLst>
                <p:tags r:id="rId284"/>
              </p:custDataLst>
            </p:nvPr>
          </p:nvSpPr>
          <p:spPr bwMode="auto">
            <a:xfrm>
              <a:off x="2873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01"/>
            <p:cNvSpPr>
              <a:spLocks noChangeShapeType="1"/>
            </p:cNvSpPr>
            <p:nvPr>
              <p:custDataLst>
                <p:tags r:id="rId285"/>
              </p:custDataLst>
            </p:nvPr>
          </p:nvSpPr>
          <p:spPr bwMode="auto">
            <a:xfrm>
              <a:off x="3249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02"/>
            <p:cNvSpPr>
              <a:spLocks noChangeShapeType="1"/>
            </p:cNvSpPr>
            <p:nvPr>
              <p:custDataLst>
                <p:tags r:id="rId286"/>
              </p:custDataLst>
            </p:nvPr>
          </p:nvSpPr>
          <p:spPr bwMode="auto">
            <a:xfrm>
              <a:off x="3625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03"/>
            <p:cNvSpPr>
              <a:spLocks noChangeShapeType="1"/>
            </p:cNvSpPr>
            <p:nvPr>
              <p:custDataLst>
                <p:tags r:id="rId287"/>
              </p:custDataLst>
            </p:nvPr>
          </p:nvSpPr>
          <p:spPr bwMode="auto">
            <a:xfrm>
              <a:off x="400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04"/>
            <p:cNvSpPr>
              <a:spLocks noChangeShapeType="1"/>
            </p:cNvSpPr>
            <p:nvPr>
              <p:custDataLst>
                <p:tags r:id="rId288"/>
              </p:custDataLst>
            </p:nvPr>
          </p:nvSpPr>
          <p:spPr bwMode="auto">
            <a:xfrm>
              <a:off x="437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05"/>
            <p:cNvSpPr>
              <a:spLocks noChangeShapeType="1"/>
            </p:cNvSpPr>
            <p:nvPr>
              <p:custDataLst>
                <p:tags r:id="rId289"/>
              </p:custDataLst>
            </p:nvPr>
          </p:nvSpPr>
          <p:spPr bwMode="auto">
            <a:xfrm>
              <a:off x="475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06"/>
            <p:cNvSpPr>
              <a:spLocks noChangeShapeType="1"/>
            </p:cNvSpPr>
            <p:nvPr>
              <p:custDataLst>
                <p:tags r:id="rId290"/>
              </p:custDataLst>
            </p:nvPr>
          </p:nvSpPr>
          <p:spPr bwMode="auto">
            <a:xfrm>
              <a:off x="4880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07"/>
            <p:cNvSpPr>
              <a:spLocks noChangeShapeType="1"/>
            </p:cNvSpPr>
            <p:nvPr>
              <p:custDataLst>
                <p:tags r:id="rId291"/>
              </p:custDataLst>
            </p:nvPr>
          </p:nvSpPr>
          <p:spPr bwMode="auto">
            <a:xfrm>
              <a:off x="149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08"/>
            <p:cNvSpPr>
              <a:spLocks noChangeShapeType="1"/>
            </p:cNvSpPr>
            <p:nvPr>
              <p:custDataLst>
                <p:tags r:id="rId292"/>
              </p:custDataLst>
            </p:nvPr>
          </p:nvSpPr>
          <p:spPr bwMode="auto">
            <a:xfrm>
              <a:off x="1870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09"/>
            <p:cNvSpPr>
              <a:spLocks noChangeShapeType="1"/>
            </p:cNvSpPr>
            <p:nvPr>
              <p:custDataLst>
                <p:tags r:id="rId293"/>
              </p:custDataLst>
            </p:nvPr>
          </p:nvSpPr>
          <p:spPr bwMode="auto">
            <a:xfrm>
              <a:off x="2246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10"/>
            <p:cNvSpPr>
              <a:spLocks noChangeShapeType="1"/>
            </p:cNvSpPr>
            <p:nvPr>
              <p:custDataLst>
                <p:tags r:id="rId294"/>
              </p:custDataLst>
            </p:nvPr>
          </p:nvSpPr>
          <p:spPr bwMode="auto">
            <a:xfrm>
              <a:off x="262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11"/>
            <p:cNvSpPr>
              <a:spLocks noChangeShapeType="1"/>
            </p:cNvSpPr>
            <p:nvPr>
              <p:custDataLst>
                <p:tags r:id="rId295"/>
              </p:custDataLst>
            </p:nvPr>
          </p:nvSpPr>
          <p:spPr bwMode="auto">
            <a:xfrm>
              <a:off x="299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12"/>
            <p:cNvSpPr>
              <a:spLocks noChangeShapeType="1"/>
            </p:cNvSpPr>
            <p:nvPr>
              <p:custDataLst>
                <p:tags r:id="rId296"/>
              </p:custDataLst>
            </p:nvPr>
          </p:nvSpPr>
          <p:spPr bwMode="auto">
            <a:xfrm>
              <a:off x="3375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13"/>
            <p:cNvSpPr>
              <a:spLocks noChangeShapeType="1"/>
            </p:cNvSpPr>
            <p:nvPr>
              <p:custDataLst>
                <p:tags r:id="rId297"/>
              </p:custDataLst>
            </p:nvPr>
          </p:nvSpPr>
          <p:spPr bwMode="auto">
            <a:xfrm>
              <a:off x="3751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14"/>
            <p:cNvSpPr>
              <a:spLocks noChangeShapeType="1"/>
            </p:cNvSpPr>
            <p:nvPr>
              <p:custDataLst>
                <p:tags r:id="rId298"/>
              </p:custDataLst>
            </p:nvPr>
          </p:nvSpPr>
          <p:spPr bwMode="auto">
            <a:xfrm>
              <a:off x="412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15"/>
            <p:cNvSpPr>
              <a:spLocks noChangeShapeType="1"/>
            </p:cNvSpPr>
            <p:nvPr>
              <p:custDataLst>
                <p:tags r:id="rId299"/>
              </p:custDataLst>
            </p:nvPr>
          </p:nvSpPr>
          <p:spPr bwMode="auto">
            <a:xfrm>
              <a:off x="4503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Line 11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57563" y="2540317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343401" y="2540317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1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348288" y="2540317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93913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31</a:t>
            </a:r>
          </a:p>
        </p:txBody>
      </p:sp>
      <p:sp>
        <p:nvSpPr>
          <p:cNvPr id="12" name="Text Box 1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93938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30</a:t>
            </a:r>
          </a:p>
        </p:txBody>
      </p:sp>
      <p:sp>
        <p:nvSpPr>
          <p:cNvPr id="13" name="Text Box 12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3963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29</a:t>
            </a:r>
          </a:p>
        </p:txBody>
      </p:sp>
      <p:sp>
        <p:nvSpPr>
          <p:cNvPr id="14" name="Text Box 12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92401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28</a:t>
            </a:r>
          </a:p>
        </p:txBody>
      </p:sp>
      <p:sp>
        <p:nvSpPr>
          <p:cNvPr id="15" name="Text Box 12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92426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27</a:t>
            </a:r>
          </a:p>
        </p:txBody>
      </p:sp>
      <p:sp>
        <p:nvSpPr>
          <p:cNvPr id="16" name="Text Box 1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90863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26</a:t>
            </a:r>
          </a:p>
        </p:txBody>
      </p:sp>
      <p:sp>
        <p:nvSpPr>
          <p:cNvPr id="17" name="Text Box 12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90888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25</a:t>
            </a:r>
          </a:p>
        </p:txBody>
      </p:sp>
      <p:sp>
        <p:nvSpPr>
          <p:cNvPr id="18" name="Text Box 12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89326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24</a:t>
            </a:r>
          </a:p>
        </p:txBody>
      </p:sp>
      <p:sp>
        <p:nvSpPr>
          <p:cNvPr id="19" name="Text Box 12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89351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23</a:t>
            </a:r>
          </a:p>
        </p:txBody>
      </p:sp>
      <p:sp>
        <p:nvSpPr>
          <p:cNvPr id="20" name="Text Box 12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87788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22</a:t>
            </a:r>
          </a:p>
        </p:txBody>
      </p:sp>
      <p:sp>
        <p:nvSpPr>
          <p:cNvPr id="21" name="Text Box 1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87813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21</a:t>
            </a:r>
          </a:p>
        </p:txBody>
      </p:sp>
      <p:sp>
        <p:nvSpPr>
          <p:cNvPr id="22" name="Text Box 13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87838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20</a:t>
            </a:r>
          </a:p>
        </p:txBody>
      </p:sp>
      <p:sp>
        <p:nvSpPr>
          <p:cNvPr id="23" name="Text Box 13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486276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19</a:t>
            </a:r>
          </a:p>
        </p:txBody>
      </p:sp>
      <p:sp>
        <p:nvSpPr>
          <p:cNvPr id="24" name="Text Box 13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686301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18</a:t>
            </a:r>
          </a:p>
        </p:txBody>
      </p:sp>
      <p:sp>
        <p:nvSpPr>
          <p:cNvPr id="25" name="Text Box 13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84738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17</a:t>
            </a:r>
          </a:p>
        </p:txBody>
      </p:sp>
      <p:sp>
        <p:nvSpPr>
          <p:cNvPr id="26" name="Text Box 13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084763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16</a:t>
            </a:r>
          </a:p>
        </p:txBody>
      </p:sp>
      <p:sp>
        <p:nvSpPr>
          <p:cNvPr id="27" name="Text Box 13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83201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15</a:t>
            </a:r>
          </a:p>
        </p:txBody>
      </p:sp>
      <p:sp>
        <p:nvSpPr>
          <p:cNvPr id="28" name="Text Box 13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483226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14</a:t>
            </a:r>
          </a:p>
        </p:txBody>
      </p:sp>
      <p:sp>
        <p:nvSpPr>
          <p:cNvPr id="29" name="Text Box 13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681663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13</a:t>
            </a:r>
          </a:p>
        </p:txBody>
      </p:sp>
      <p:sp>
        <p:nvSpPr>
          <p:cNvPr id="30" name="Text Box 13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881688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12</a:t>
            </a:r>
          </a:p>
        </p:txBody>
      </p:sp>
      <p:sp>
        <p:nvSpPr>
          <p:cNvPr id="31" name="Text Box 1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080126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11</a:t>
            </a:r>
          </a:p>
        </p:txBody>
      </p:sp>
      <p:sp>
        <p:nvSpPr>
          <p:cNvPr id="32" name="Text Box 140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80151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10</a:t>
            </a:r>
          </a:p>
        </p:txBody>
      </p:sp>
      <p:sp>
        <p:nvSpPr>
          <p:cNvPr id="33" name="Text Box 141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480176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09</a:t>
            </a:r>
          </a:p>
        </p:txBody>
      </p:sp>
      <p:sp>
        <p:nvSpPr>
          <p:cNvPr id="34" name="Text Box 142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678613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08</a:t>
            </a:r>
          </a:p>
        </p:txBody>
      </p:sp>
      <p:sp>
        <p:nvSpPr>
          <p:cNvPr id="35" name="Text Box 14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878638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07</a:t>
            </a:r>
          </a:p>
        </p:txBody>
      </p:sp>
      <p:sp>
        <p:nvSpPr>
          <p:cNvPr id="36" name="Text Box 144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77076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06</a:t>
            </a:r>
          </a:p>
        </p:txBody>
      </p:sp>
      <p:sp>
        <p:nvSpPr>
          <p:cNvPr id="37" name="Text Box 145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277101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05</a:t>
            </a:r>
          </a:p>
        </p:txBody>
      </p:sp>
      <p:sp>
        <p:nvSpPr>
          <p:cNvPr id="38" name="Text Box 14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475538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04</a:t>
            </a:r>
          </a:p>
        </p:txBody>
      </p:sp>
      <p:sp>
        <p:nvSpPr>
          <p:cNvPr id="39" name="Text Box 147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675563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03</a:t>
            </a:r>
          </a:p>
        </p:txBody>
      </p:sp>
      <p:sp>
        <p:nvSpPr>
          <p:cNvPr id="40" name="Text Box 148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874001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02</a:t>
            </a:r>
          </a:p>
        </p:txBody>
      </p:sp>
      <p:sp>
        <p:nvSpPr>
          <p:cNvPr id="41" name="Text Box 149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074026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01</a:t>
            </a:r>
          </a:p>
        </p:txBody>
      </p:sp>
      <p:sp>
        <p:nvSpPr>
          <p:cNvPr id="42" name="Text Box 150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272463" y="2278379"/>
            <a:ext cx="3444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rebuchet MS" charset="0"/>
              </a:rPr>
              <a:t>00</a:t>
            </a:r>
          </a:p>
        </p:txBody>
      </p:sp>
      <p:sp>
        <p:nvSpPr>
          <p:cNvPr id="43" name="Text Box 151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154238" y="2602229"/>
            <a:ext cx="1209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dirty="0">
              <a:latin typeface="Trebuchet MS" charset="0"/>
            </a:endParaRPr>
          </a:p>
        </p:txBody>
      </p:sp>
      <p:sp>
        <p:nvSpPr>
          <p:cNvPr id="44" name="Text Box 152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343276" y="2602229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>
              <a:latin typeface="Trebuchet MS" charset="0"/>
            </a:endParaRPr>
          </a:p>
        </p:txBody>
      </p:sp>
      <p:sp>
        <p:nvSpPr>
          <p:cNvPr id="45" name="Text Box 153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338638" y="2602229"/>
            <a:ext cx="10064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>
              <a:latin typeface="Trebuchet MS" charset="0"/>
            </a:endParaRPr>
          </a:p>
        </p:txBody>
      </p:sp>
      <p:sp>
        <p:nvSpPr>
          <p:cNvPr id="46" name="Text Box 154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345113" y="2602229"/>
            <a:ext cx="31797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>
              <a:latin typeface="Trebuchet MS" charset="0"/>
            </a:endParaRPr>
          </a:p>
        </p:txBody>
      </p:sp>
      <p:sp>
        <p:nvSpPr>
          <p:cNvPr id="81" name="Rectangle 305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192038" y="3333750"/>
            <a:ext cx="59990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beq</a:t>
            </a:r>
            <a:r>
              <a:rPr lang="en-US" sz="1400" dirty="0" smtClean="0">
                <a:latin typeface="Courier New" charset="0"/>
              </a:rPr>
              <a:t>	$a0, $a1, -44	# if $a0 == $a1 GOTO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(PC+4+FOO*4)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</p:txBody>
      </p:sp>
      <p:grpSp>
        <p:nvGrpSpPr>
          <p:cNvPr id="82" name="Group 80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2095564" y="3576637"/>
            <a:ext cx="6523038" cy="690563"/>
            <a:chOff x="832" y="2077"/>
            <a:chExt cx="4109" cy="435"/>
          </a:xfrm>
        </p:grpSpPr>
        <p:grpSp>
          <p:nvGrpSpPr>
            <p:cNvPr id="83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23" name="Rectangle 82"/>
              <p:cNvSpPr>
                <a:spLocks noChangeArrowheads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83"/>
              <p:cNvSpPr>
                <a:spLocks noChangeShapeType="1"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84"/>
              <p:cNvSpPr>
                <a:spLocks noChangeShapeType="1"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85"/>
              <p:cNvSpPr>
                <a:spLocks noChangeShapeType="1"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86"/>
              <p:cNvSpPr>
                <a:spLocks noChangeShapeType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87"/>
              <p:cNvSpPr>
                <a:spLocks noChangeShapeType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88"/>
              <p:cNvSpPr>
                <a:spLocks noChangeShapeType="1"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9"/>
              <p:cNvSpPr>
                <a:spLocks noChangeShapeType="1"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0"/>
              <p:cNvSpPr>
                <a:spLocks noChangeShapeType="1"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91"/>
              <p:cNvSpPr>
                <a:spLocks noChangeShapeType="1"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92"/>
              <p:cNvSpPr>
                <a:spLocks noChangeShapeType="1"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93"/>
              <p:cNvSpPr>
                <a:spLocks noChangeShapeType="1"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94"/>
              <p:cNvSpPr>
                <a:spLocks noChangeShapeType="1"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96"/>
              <p:cNvSpPr>
                <a:spLocks noChangeShapeType="1"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97"/>
              <p:cNvSpPr>
                <a:spLocks noChangeShapeType="1"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98"/>
              <p:cNvSpPr>
                <a:spLocks noChangeShapeType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00"/>
              <p:cNvSpPr>
                <a:spLocks noChangeShapeType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01"/>
              <p:cNvSpPr>
                <a:spLocks noChangeShapeType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02"/>
              <p:cNvSpPr>
                <a:spLocks noChangeShapeType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03"/>
              <p:cNvSpPr>
                <a:spLocks noChangeShapeType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04"/>
              <p:cNvSpPr>
                <a:spLocks noChangeShapeType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05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06"/>
              <p:cNvSpPr>
                <a:spLocks noChangeShapeType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07"/>
              <p:cNvSpPr>
                <a:spLocks noChangeShapeType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08"/>
              <p:cNvSpPr>
                <a:spLocks noChangeShapeType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09"/>
              <p:cNvSpPr>
                <a:spLocks noChangeShapeType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10"/>
              <p:cNvSpPr>
                <a:spLocks noChangeShapeType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11"/>
              <p:cNvSpPr>
                <a:spLocks noChangeShapeType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12"/>
              <p:cNvSpPr>
                <a:spLocks noChangeShapeType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13"/>
              <p:cNvSpPr>
                <a:spLocks noChangeShapeType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14"/>
              <p:cNvSpPr>
                <a:spLocks noChangeShapeType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15"/>
              <p:cNvSpPr>
                <a:spLocks noChangeShapeType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Line 116"/>
            <p:cNvSpPr>
              <a:spLocks noChangeShapeType="1"/>
            </p:cNvSpPr>
            <p:nvPr>
              <p:custDataLst>
                <p:tags r:id="rId193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17"/>
            <p:cNvSpPr>
              <a:spLocks noChangeShapeType="1"/>
            </p:cNvSpPr>
            <p:nvPr>
              <p:custDataLst>
                <p:tags r:id="rId194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18"/>
            <p:cNvSpPr>
              <a:spLocks noChangeShapeType="1"/>
            </p:cNvSpPr>
            <p:nvPr>
              <p:custDataLst>
                <p:tags r:id="rId195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Text Box 119"/>
            <p:cNvSpPr txBox="1">
              <a:spLocks noChangeArrowheads="1"/>
            </p:cNvSpPr>
            <p:nvPr>
              <p:custDataLst>
                <p:tags r:id="rId196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88" name="Text Box 120"/>
            <p:cNvSpPr txBox="1">
              <a:spLocks noChangeArrowheads="1"/>
            </p:cNvSpPr>
            <p:nvPr>
              <p:custDataLst>
                <p:tags r:id="rId197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89" name="Text Box 121"/>
            <p:cNvSpPr txBox="1">
              <a:spLocks noChangeArrowheads="1"/>
            </p:cNvSpPr>
            <p:nvPr>
              <p:custDataLst>
                <p:tags r:id="rId198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90" name="Text Box 122"/>
            <p:cNvSpPr txBox="1">
              <a:spLocks noChangeArrowheads="1"/>
            </p:cNvSpPr>
            <p:nvPr>
              <p:custDataLst>
                <p:tags r:id="rId199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91" name="Text Box 123"/>
            <p:cNvSpPr txBox="1">
              <a:spLocks noChangeArrowheads="1"/>
            </p:cNvSpPr>
            <p:nvPr>
              <p:custDataLst>
                <p:tags r:id="rId200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92" name="Text Box 124"/>
            <p:cNvSpPr txBox="1">
              <a:spLocks noChangeArrowheads="1"/>
            </p:cNvSpPr>
            <p:nvPr>
              <p:custDataLst>
                <p:tags r:id="rId201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93" name="Text Box 125"/>
            <p:cNvSpPr txBox="1">
              <a:spLocks noChangeArrowheads="1"/>
            </p:cNvSpPr>
            <p:nvPr>
              <p:custDataLst>
                <p:tags r:id="rId202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94" name="Text Box 126"/>
            <p:cNvSpPr txBox="1">
              <a:spLocks noChangeArrowheads="1"/>
            </p:cNvSpPr>
            <p:nvPr>
              <p:custDataLst>
                <p:tags r:id="rId203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95" name="Text Box 127"/>
            <p:cNvSpPr txBox="1">
              <a:spLocks noChangeArrowheads="1"/>
            </p:cNvSpPr>
            <p:nvPr>
              <p:custDataLst>
                <p:tags r:id="rId204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96" name="Text Box 128"/>
            <p:cNvSpPr txBox="1">
              <a:spLocks noChangeArrowheads="1"/>
            </p:cNvSpPr>
            <p:nvPr>
              <p:custDataLst>
                <p:tags r:id="rId205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97" name="Text Box 129"/>
            <p:cNvSpPr txBox="1"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98" name="Text Box 130"/>
            <p:cNvSpPr txBox="1"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99" name="Text Box 131"/>
            <p:cNvSpPr txBox="1"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100" name="Text Box 132"/>
            <p:cNvSpPr txBox="1">
              <a:spLocks noChangeArrowheads="1"/>
            </p:cNvSpPr>
            <p:nvPr>
              <p:custDataLst>
                <p:tags r:id="rId209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101" name="Text Box 133"/>
            <p:cNvSpPr txBox="1"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102" name="Text Box 134"/>
            <p:cNvSpPr txBox="1"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103" name="Text Box 135"/>
            <p:cNvSpPr txBox="1"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104" name="Text Box 136"/>
            <p:cNvSpPr txBox="1"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105" name="Text Box 137"/>
            <p:cNvSpPr txBox="1"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106" name="Text Box 138"/>
            <p:cNvSpPr txBox="1">
              <a:spLocks noChangeArrowheads="1"/>
            </p:cNvSpPr>
            <p:nvPr>
              <p:custDataLst>
                <p:tags r:id="rId215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107" name="Text Box 139"/>
            <p:cNvSpPr txBox="1"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108" name="Text Box 140"/>
            <p:cNvSpPr txBox="1"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109" name="Text Box 141"/>
            <p:cNvSpPr txBox="1">
              <a:spLocks noChangeArrowheads="1"/>
            </p:cNvSpPr>
            <p:nvPr>
              <p:custDataLst>
                <p:tags r:id="rId218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110" name="Text Box 142"/>
            <p:cNvSpPr txBox="1">
              <a:spLocks noChangeArrowheads="1"/>
            </p:cNvSpPr>
            <p:nvPr>
              <p:custDataLst>
                <p:tags r:id="rId219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111" name="Text Box 143"/>
            <p:cNvSpPr txBox="1">
              <a:spLocks noChangeArrowheads="1"/>
            </p:cNvSpPr>
            <p:nvPr>
              <p:custDataLst>
                <p:tags r:id="rId220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112" name="Text Box 144"/>
            <p:cNvSpPr txBox="1">
              <a:spLocks noChangeArrowheads="1"/>
            </p:cNvSpPr>
            <p:nvPr>
              <p:custDataLst>
                <p:tags r:id="rId221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113" name="Text Box 145"/>
            <p:cNvSpPr txBox="1"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114" name="Text Box 146"/>
            <p:cNvSpPr txBox="1">
              <a:spLocks noChangeArrowheads="1"/>
            </p:cNvSpPr>
            <p:nvPr>
              <p:custDataLst>
                <p:tags r:id="rId223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115" name="Text Box 147"/>
            <p:cNvSpPr txBox="1">
              <a:spLocks noChangeArrowheads="1"/>
            </p:cNvSpPr>
            <p:nvPr>
              <p:custDataLst>
                <p:tags r:id="rId224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116" name="Text Box 148"/>
            <p:cNvSpPr txBox="1">
              <a:spLocks noChangeArrowheads="1"/>
            </p:cNvSpPr>
            <p:nvPr>
              <p:custDataLst>
                <p:tags r:id="rId225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117" name="Text Box 149"/>
            <p:cNvSpPr txBox="1"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118" name="Text Box 150"/>
            <p:cNvSpPr txBox="1"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119" name="Text Box 151"/>
            <p:cNvSpPr txBox="1"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120" name="Text Box 152"/>
            <p:cNvSpPr txBox="1"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121" name="Text Box 153"/>
            <p:cNvSpPr txBox="1"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122" name="Text Box 154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</p:grpSp>
      <p:sp>
        <p:nvSpPr>
          <p:cNvPr id="233" name="Rectangle 30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142322" y="4705350"/>
            <a:ext cx="47596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lw</a:t>
            </a:r>
            <a:r>
              <a:rPr lang="en-US" sz="1400" dirty="0" smtClean="0">
                <a:latin typeface="Courier New" charset="0"/>
              </a:rPr>
              <a:t>	$t3, 12($t0)	# $t3 = Memory[$t0+12]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34" name="Group 80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2096440" y="4948237"/>
            <a:ext cx="6523038" cy="690563"/>
            <a:chOff x="832" y="2077"/>
            <a:chExt cx="4109" cy="435"/>
          </a:xfrm>
        </p:grpSpPr>
        <p:grpSp>
          <p:nvGrpSpPr>
            <p:cNvPr id="235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75" name="Rectangle 82"/>
              <p:cNvSpPr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83"/>
              <p:cNvSpPr>
                <a:spLocks noChangeShapeType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84"/>
              <p:cNvSpPr>
                <a:spLocks noChangeShapeType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85"/>
              <p:cNvSpPr>
                <a:spLocks noChangeShapeType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86"/>
              <p:cNvSpPr>
                <a:spLocks noChangeShapeType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87"/>
              <p:cNvSpPr>
                <a:spLocks noChangeShapeType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88"/>
              <p:cNvSpPr>
                <a:spLocks noChangeShapeType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89"/>
              <p:cNvSpPr>
                <a:spLocks noChangeShapeType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90"/>
              <p:cNvSpPr>
                <a:spLocks noChangeShapeType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91"/>
              <p:cNvSpPr>
                <a:spLocks noChangeShapeType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92"/>
              <p:cNvSpPr>
                <a:spLocks noChangeShapeType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93"/>
              <p:cNvSpPr>
                <a:spLocks noChangeShapeType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94"/>
              <p:cNvSpPr>
                <a:spLocks noChangeShapeType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95"/>
              <p:cNvSpPr>
                <a:spLocks noChangeShapeType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96"/>
              <p:cNvSpPr>
                <a:spLocks noChangeShapeType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97"/>
              <p:cNvSpPr>
                <a:spLocks noChangeShapeType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98"/>
              <p:cNvSpPr>
                <a:spLocks noChangeShapeType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99"/>
              <p:cNvSpPr>
                <a:spLocks noChangeShapeType="1"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100"/>
              <p:cNvSpPr>
                <a:spLocks noChangeShapeType="1"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101"/>
              <p:cNvSpPr>
                <a:spLocks noChangeShapeType="1"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102"/>
              <p:cNvSpPr>
                <a:spLocks noChangeShapeType="1"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103"/>
              <p:cNvSpPr>
                <a:spLocks noChangeShapeType="1"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104"/>
              <p:cNvSpPr>
                <a:spLocks noChangeShapeType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105"/>
              <p:cNvSpPr>
                <a:spLocks noChangeShapeType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106"/>
              <p:cNvSpPr>
                <a:spLocks noChangeShapeType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107"/>
              <p:cNvSpPr>
                <a:spLocks noChangeShapeType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108"/>
              <p:cNvSpPr>
                <a:spLocks noChangeShapeType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09"/>
              <p:cNvSpPr>
                <a:spLocks noChangeShapeType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110"/>
              <p:cNvSpPr>
                <a:spLocks noChangeShapeType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111"/>
              <p:cNvSpPr>
                <a:spLocks noChangeShapeType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12"/>
              <p:cNvSpPr>
                <a:spLocks noChangeShapeType="1"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13"/>
              <p:cNvSpPr>
                <a:spLocks noChangeShapeType="1"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14"/>
              <p:cNvSpPr>
                <a:spLocks noChangeShapeType="1"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15"/>
              <p:cNvSpPr>
                <a:spLocks noChangeShapeType="1"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6" name="Line 116"/>
            <p:cNvSpPr>
              <a:spLocks noChangeShapeType="1"/>
            </p:cNvSpPr>
            <p:nvPr>
              <p:custDataLst>
                <p:tags r:id="rId120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17"/>
            <p:cNvSpPr>
              <a:spLocks noChangeShapeType="1"/>
            </p:cNvSpPr>
            <p:nvPr>
              <p:custDataLst>
                <p:tags r:id="rId121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8"/>
            <p:cNvSpPr>
              <a:spLocks noChangeShapeType="1"/>
            </p:cNvSpPr>
            <p:nvPr>
              <p:custDataLst>
                <p:tags r:id="rId122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Text Box 119"/>
            <p:cNvSpPr txBox="1"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240" name="Text Box 120"/>
            <p:cNvSpPr txBox="1"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241" name="Text Box 121"/>
            <p:cNvSpPr txBox="1"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242" name="Text Box 122"/>
            <p:cNvSpPr txBox="1"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243" name="Text Box 123"/>
            <p:cNvSpPr txBox="1"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244" name="Text Box 124"/>
            <p:cNvSpPr txBox="1"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245" name="Text Box 125"/>
            <p:cNvSpPr txBox="1"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246" name="Text Box 126"/>
            <p:cNvSpPr txBox="1"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247" name="Text Box 127"/>
            <p:cNvSpPr txBox="1"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48" name="Text Box 128"/>
            <p:cNvSpPr txBox="1"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49" name="Text Box 129"/>
            <p:cNvSpPr txBox="1"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50" name="Text Box 130"/>
            <p:cNvSpPr txBox="1"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51" name="Text Box 131"/>
            <p:cNvSpPr txBox="1"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52" name="Text Box 132"/>
            <p:cNvSpPr txBox="1"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3" name="Text Box 133"/>
            <p:cNvSpPr txBox="1"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54" name="Text Box 134"/>
            <p:cNvSpPr txBox="1"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55" name="Text Box 135"/>
            <p:cNvSpPr txBox="1"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56" name="Text Box 136"/>
            <p:cNvSpPr txBox="1"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57" name="Text Box 137"/>
            <p:cNvSpPr txBox="1"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258" name="Text Box 138"/>
            <p:cNvSpPr txBox="1"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259" name="Text Box 139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260" name="Text Box 140"/>
            <p:cNvSpPr txBox="1"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261" name="Text Box 141"/>
            <p:cNvSpPr txBox="1"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262" name="Text Box 142"/>
            <p:cNvSpPr txBox="1"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263" name="Text Box 143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264" name="Text Box 144"/>
            <p:cNvSpPr txBox="1"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265" name="Text Box 145"/>
            <p:cNvSpPr txBox="1"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266" name="Text Box 146"/>
            <p:cNvSpPr txBox="1"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267" name="Text Box 147"/>
            <p:cNvSpPr txBox="1"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268" name="Text Box 148"/>
            <p:cNvSpPr txBox="1"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269" name="Text Box 149"/>
            <p:cNvSpPr txBox="1"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270" name="Text Box 150"/>
            <p:cNvSpPr txBox="1"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271" name="Text Box 151"/>
            <p:cNvSpPr txBox="1">
              <a:spLocks noChangeArrowheads="1"/>
            </p:cNvSpPr>
            <p:nvPr>
              <p:custDataLst>
                <p:tags r:id="rId155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272" name="Text Box 152"/>
            <p:cNvSpPr txBox="1"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273" name="Text Box 153"/>
            <p:cNvSpPr txBox="1"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  <p:sp>
          <p:nvSpPr>
            <p:cNvPr id="274" name="Text Box 154"/>
            <p:cNvSpPr txBox="1"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latin typeface="Trebuchet MS" charset="0"/>
              </a:endParaRPr>
            </a:p>
          </p:txBody>
        </p:sp>
      </p:grpSp>
      <p:grpSp>
        <p:nvGrpSpPr>
          <p:cNvPr id="232" name="Group 4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2093913" y="1331414"/>
            <a:ext cx="6515100" cy="688975"/>
            <a:chOff x="834" y="2078"/>
            <a:chExt cx="4104" cy="434"/>
          </a:xfrm>
        </p:grpSpPr>
        <p:grpSp>
          <p:nvGrpSpPr>
            <p:cNvPr id="309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349" name="Rectangle 6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8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9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0"/>
              <p:cNvSpPr>
                <a:spLocks noChangeShapeType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11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2"/>
              <p:cNvSpPr>
                <a:spLocks noChangeShapeType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3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14"/>
              <p:cNvSpPr>
                <a:spLocks noChangeShapeType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15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16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17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18"/>
              <p:cNvSpPr>
                <a:spLocks noChangeShapeType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19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0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1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2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3"/>
              <p:cNvSpPr>
                <a:spLocks noChangeShapeType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4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5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6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7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8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29"/>
              <p:cNvSpPr>
                <a:spLocks noChangeShapeType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30"/>
              <p:cNvSpPr>
                <a:spLocks noChangeShapeType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31"/>
              <p:cNvSpPr>
                <a:spLocks noChangeShapeType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32"/>
              <p:cNvSpPr>
                <a:spLocks noChangeShapeType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33"/>
              <p:cNvSpPr>
                <a:spLocks noChangeShapeType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34"/>
              <p:cNvSpPr>
                <a:spLocks noChangeShapeType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5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6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37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38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39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" name="Line 40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41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42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Text Box 4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314" name="Text Box 4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315" name="Text Box 4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316" name="Text Box 46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317" name="Text Box 4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318" name="Text Box 48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319" name="Text Box 49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320" name="Text Box 50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321" name="Text Box 51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322" name="Text Box 52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323" name="Text Box 53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324" name="Text Box 54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325" name="Text Box 55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326" name="Text Box 56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327" name="Text Box 57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328" name="Text Box 58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329" name="Text Box 59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330" name="Text Box 60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331" name="Text Box 61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332" name="Text Box 62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333" name="Text Box 63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34" name="Text Box 64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35" name="Text Box 65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36" name="Text Box 66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7" name="Text Box 67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38" name="Text Box 68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39" name="Text Box 69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40" name="Text Box 70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41" name="Text Box 71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42" name="Text Box 72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43" name="Text Box 73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344" name="Text Box 74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345" name="Text Box 75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346" name="Text Box 76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47" name="Text Box 77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348" name="Text Box 78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Weirdness in the Address Field</a:t>
            </a:r>
          </a:p>
          <a:p>
            <a:endParaRPr lang="en-US" dirty="0"/>
          </a:p>
          <a:p>
            <a:r>
              <a:rPr lang="en-US" dirty="0" smtClean="0"/>
              <a:t>Bottom 2 bits are always ‘00’, so </a:t>
            </a:r>
            <a:r>
              <a:rPr lang="en-US" dirty="0" err="1" smtClean="0"/>
              <a:t>drop’em</a:t>
            </a:r>
            <a:endParaRPr lang="en-US" dirty="0" smtClean="0"/>
          </a:p>
          <a:p>
            <a:pPr lvl="1"/>
            <a:r>
              <a:rPr lang="en-US" dirty="0" smtClean="0"/>
              <a:t>Shift everything over by 2</a:t>
            </a:r>
          </a:p>
          <a:p>
            <a:pPr lvl="1"/>
            <a:endParaRPr lang="en-US" dirty="0"/>
          </a:p>
          <a:p>
            <a:r>
              <a:rPr lang="en-US" dirty="0" smtClean="0"/>
              <a:t>That’s only 28 effective bits…</a:t>
            </a:r>
          </a:p>
          <a:p>
            <a:pPr lvl="1"/>
            <a:r>
              <a:rPr lang="en-US" dirty="0" smtClean="0"/>
              <a:t>Where are the other 4?</a:t>
            </a:r>
          </a:p>
          <a:p>
            <a:pPr lvl="1"/>
            <a:r>
              <a:rPr lang="en-US" dirty="0" smtClean="0"/>
              <a:t>How does this limit us?</a:t>
            </a:r>
          </a:p>
          <a:p>
            <a:pPr lvl="1"/>
            <a:r>
              <a:rPr lang="en-US" dirty="0" smtClean="0"/>
              <a:t>How do we compensate?</a:t>
            </a:r>
          </a:p>
        </p:txBody>
      </p:sp>
    </p:spTree>
    <p:extLst>
      <p:ext uri="{BB962C8B-B14F-4D97-AF65-F5344CB8AC3E}">
        <p14:creationId xmlns:p14="http://schemas.microsoft.com/office/powerpoint/2010/main" val="321735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boxes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Memory for Instructions</a:t>
            </a:r>
          </a:p>
          <a:p>
            <a:r>
              <a:rPr lang="en-US" dirty="0" smtClean="0"/>
              <a:t>Something to “unpack” instructions</a:t>
            </a:r>
          </a:p>
          <a:p>
            <a:r>
              <a:rPr lang="en-US" strike="dblStrike" dirty="0" smtClean="0"/>
              <a:t>Memory for data</a:t>
            </a:r>
          </a:p>
          <a:p>
            <a:r>
              <a:rPr lang="en-US" strike="dblStrike" dirty="0"/>
              <a:t>Something to compute </a:t>
            </a:r>
            <a:r>
              <a:rPr lang="en-US" strike="dblStrike" dirty="0" smtClean="0"/>
              <a:t>stuff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3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Examples</a:t>
            </a:r>
            <a:endParaRPr lang="en-US" dirty="0"/>
          </a:p>
        </p:txBody>
      </p:sp>
      <p:sp>
        <p:nvSpPr>
          <p:cNvPr id="4" name="Text Box 7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6550" y="2032000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5" name="Rectangle 30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2035492"/>
            <a:ext cx="43148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>
                <a:latin typeface="Courier New" charset="0"/>
              </a:rPr>
              <a:t>addi</a:t>
            </a:r>
            <a:r>
              <a:rPr lang="en-US" sz="1400" dirty="0">
                <a:latin typeface="Courier New" charset="0"/>
              </a:rPr>
              <a:t>	</a:t>
            </a:r>
            <a:r>
              <a:rPr lang="en-US" sz="1400" dirty="0" smtClean="0">
                <a:latin typeface="Courier New" charset="0"/>
              </a:rPr>
              <a:t>$t0, $t1, </a:t>
            </a:r>
            <a:r>
              <a:rPr lang="en-US" sz="1400" dirty="0">
                <a:latin typeface="Courier New" charset="0"/>
              </a:rPr>
              <a:t>100	# </a:t>
            </a:r>
            <a:r>
              <a:rPr lang="en-US" sz="1400" dirty="0" smtClean="0">
                <a:latin typeface="Courier New" charset="0"/>
              </a:rPr>
              <a:t>$t0 </a:t>
            </a:r>
            <a:r>
              <a:rPr lang="en-US" sz="1400" dirty="0">
                <a:latin typeface="Courier New" charset="0"/>
              </a:rPr>
              <a:t>= </a:t>
            </a:r>
            <a:r>
              <a:rPr lang="en-US" sz="1400" dirty="0" smtClean="0">
                <a:latin typeface="Courier New" charset="0"/>
              </a:rPr>
              <a:t>$t1+100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6" name="Group 8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093913" y="2278379"/>
            <a:ext cx="6523038" cy="690563"/>
            <a:chOff x="832" y="2077"/>
            <a:chExt cx="4109" cy="435"/>
          </a:xfrm>
        </p:grpSpPr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7" name="Rectangle 82"/>
              <p:cNvSpPr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3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4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5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87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88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89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0"/>
              <p:cNvSpPr>
                <a:spLocks noChangeShapeType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4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5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06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07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08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09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3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4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5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116"/>
            <p:cNvSpPr>
              <a:spLocks noChangeShapeType="1"/>
            </p:cNvSpPr>
            <p:nvPr>
              <p:custDataLst>
                <p:tags r:id="rId228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17"/>
            <p:cNvSpPr>
              <a:spLocks noChangeShapeType="1"/>
            </p:cNvSpPr>
            <p:nvPr>
              <p:custDataLst>
                <p:tags r:id="rId229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8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19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12" name="Text Box 12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13" name="Text Box 121"/>
            <p:cNvSpPr txBox="1"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14" name="Text Box 122"/>
            <p:cNvSpPr txBox="1"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15" name="Text Box 123"/>
            <p:cNvSpPr txBox="1"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16" name="Text Box 124"/>
            <p:cNvSpPr txBox="1"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17" name="Text Box 125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18" name="Text Box 126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19" name="Text Box 127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0" name="Text Box 128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1" name="Text Box 129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2" name="Text Box 130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3" name="Text Box 131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4" name="Text Box 132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" name="Text Box 133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6" name="Text Box 134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7" name="Text Box 13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8" name="Text Box 136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9" name="Text Box 137"/>
            <p:cNvSpPr txBox="1"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30" name="Text Box 138"/>
            <p:cNvSpPr txBox="1"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32" name="Text Box 140"/>
            <p:cNvSpPr txBox="1"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33" name="Text Box 141"/>
            <p:cNvSpPr txBox="1"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34" name="Text Box 142"/>
            <p:cNvSpPr txBox="1"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35" name="Text Box 143"/>
            <p:cNvSpPr txBox="1"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36" name="Text Box 144"/>
            <p:cNvSpPr txBox="1"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37" name="Text Box 145"/>
            <p:cNvSpPr txBox="1"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38" name="Text Box 146"/>
            <p:cNvSpPr txBox="1"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39" name="Text Box 147"/>
            <p:cNvSpPr txBox="1">
              <a:spLocks noChangeArrowheads="1"/>
            </p:cNvSpPr>
            <p:nvPr>
              <p:custDataLst>
                <p:tags r:id="rId259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40" name="Text Box 148"/>
            <p:cNvSpPr txBox="1">
              <a:spLocks noChangeArrowheads="1"/>
            </p:cNvSpPr>
            <p:nvPr>
              <p:custDataLst>
                <p:tags r:id="rId260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>
              <p:custDataLst>
                <p:tags r:id="rId261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>
              <p:custDataLst>
                <p:tags r:id="rId262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43" name="Text Box 151"/>
            <p:cNvSpPr txBox="1"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rebuchet MS" charset="0"/>
                </a:rPr>
                <a:t>addi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4" name="Text Box 152"/>
            <p:cNvSpPr txBox="1"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$t1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5" name="Text Box 153"/>
            <p:cNvSpPr txBox="1">
              <a:spLocks noChangeArrowheads="1"/>
            </p:cNvSpPr>
            <p:nvPr>
              <p:custDataLst>
                <p:tags r:id="rId265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$t0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6" name="Text Box 154"/>
            <p:cNvSpPr txBox="1">
              <a:spLocks noChangeArrowheads="1"/>
            </p:cNvSpPr>
            <p:nvPr>
              <p:custDataLst>
                <p:tags r:id="rId266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100</a:t>
              </a:r>
              <a:endParaRPr lang="en-US" dirty="0">
                <a:latin typeface="Trebuchet MS" charset="0"/>
              </a:endParaRPr>
            </a:p>
          </p:txBody>
        </p:sp>
      </p:grpSp>
      <p:sp>
        <p:nvSpPr>
          <p:cNvPr id="81" name="Rectangle 30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92038" y="3333750"/>
            <a:ext cx="59990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beq</a:t>
            </a:r>
            <a:r>
              <a:rPr lang="en-US" sz="1400" dirty="0" smtClean="0">
                <a:latin typeface="Courier New" charset="0"/>
              </a:rPr>
              <a:t>	$a0, $a1, -44	# if $a0 == $a1 GOTO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(PC+4+FOO*4)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</p:txBody>
      </p:sp>
      <p:grpSp>
        <p:nvGrpSpPr>
          <p:cNvPr id="82" name="Group 8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095564" y="3576637"/>
            <a:ext cx="6523038" cy="690563"/>
            <a:chOff x="832" y="2077"/>
            <a:chExt cx="4109" cy="435"/>
          </a:xfrm>
        </p:grpSpPr>
        <p:grpSp>
          <p:nvGrpSpPr>
            <p:cNvPr id="83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23" name="Rectangle 82"/>
              <p:cNvSpPr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83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84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85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86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87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88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9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0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91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92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93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94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96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97"/>
              <p:cNvSpPr>
                <a:spLocks noChangeShapeType="1"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98"/>
              <p:cNvSpPr>
                <a:spLocks noChangeShapeType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00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01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02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03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04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05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06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07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08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09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10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11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12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13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14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15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Line 116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17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18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Text Box 119"/>
            <p:cNvSpPr txBox="1"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88" name="Text Box 120"/>
            <p:cNvSpPr txBox="1"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89" name="Text Box 121"/>
            <p:cNvSpPr txBox="1"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90" name="Text Box 122"/>
            <p:cNvSpPr txBox="1"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91" name="Text Box 123"/>
            <p:cNvSpPr txBox="1"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92" name="Text Box 124"/>
            <p:cNvSpPr txBox="1"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93" name="Text Box 125"/>
            <p:cNvSpPr txBox="1"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94" name="Text Box 126"/>
            <p:cNvSpPr txBox="1"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95" name="Text Box 127"/>
            <p:cNvSpPr txBox="1"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96" name="Text Box 128"/>
            <p:cNvSpPr txBox="1"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97" name="Text Box 129"/>
            <p:cNvSpPr txBox="1"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98" name="Text Box 130"/>
            <p:cNvSpPr txBox="1"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99" name="Text Box 131"/>
            <p:cNvSpPr txBox="1"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100" name="Text Box 132"/>
            <p:cNvSpPr txBox="1"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101" name="Text Box 133"/>
            <p:cNvSpPr txBox="1"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102" name="Text Box 134"/>
            <p:cNvSpPr txBox="1"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103" name="Text Box 135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104" name="Text Box 136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105" name="Text Box 137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106" name="Text Box 138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107" name="Text Box 139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108" name="Text Box 140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109" name="Text Box 141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110" name="Text Box 142"/>
            <p:cNvSpPr txBox="1"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111" name="Text Box 143"/>
            <p:cNvSpPr txBox="1"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112" name="Text Box 144"/>
            <p:cNvSpPr txBox="1"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113" name="Text Box 145"/>
            <p:cNvSpPr txBox="1"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114" name="Text Box 146"/>
            <p:cNvSpPr txBox="1"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115" name="Text Box 147"/>
            <p:cNvSpPr txBox="1"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116" name="Text Box 148"/>
            <p:cNvSpPr txBox="1"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117" name="Text Box 149"/>
            <p:cNvSpPr txBox="1"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118" name="Text Box 150"/>
            <p:cNvSpPr txBox="1"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119" name="Text Box 151"/>
            <p:cNvSpPr txBox="1"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rebuchet MS" charset="0"/>
                </a:rPr>
                <a:t>beq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0" name="Text Box 152"/>
            <p:cNvSpPr txBox="1"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$a1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1" name="Text Box 153"/>
            <p:cNvSpPr txBox="1"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$a0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2" name="Text Box 154"/>
            <p:cNvSpPr txBox="1"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-11</a:t>
              </a:r>
              <a:endParaRPr lang="en-US" dirty="0">
                <a:latin typeface="Trebuchet MS" charset="0"/>
              </a:endParaRPr>
            </a:p>
          </p:txBody>
        </p:sp>
      </p:grpSp>
      <p:sp>
        <p:nvSpPr>
          <p:cNvPr id="233" name="Rectangle 30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42322" y="4705350"/>
            <a:ext cx="47596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lw</a:t>
            </a:r>
            <a:r>
              <a:rPr lang="en-US" sz="1400" dirty="0" smtClean="0">
                <a:latin typeface="Courier New" charset="0"/>
              </a:rPr>
              <a:t>	$t3, 12($t0)	# $t3 = Memory[$t0+12]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34" name="Group 8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096440" y="4948237"/>
            <a:ext cx="6523038" cy="690563"/>
            <a:chOff x="832" y="2077"/>
            <a:chExt cx="4109" cy="435"/>
          </a:xfrm>
        </p:grpSpPr>
        <p:grpSp>
          <p:nvGrpSpPr>
            <p:cNvPr id="235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75" name="Rectangle 8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8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8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8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8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8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8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8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9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9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9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9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9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9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96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97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98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99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100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10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10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10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10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105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106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107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10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0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11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11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1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1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1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1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6" name="Line 116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17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8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Text Box 119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240" name="Text Box 120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241" name="Text Box 121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242" name="Text Box 122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243" name="Text Box 123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244" name="Text Box 124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245" name="Text Box 125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246" name="Text Box 126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247" name="Text Box 127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48" name="Text Box 128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49" name="Text Box 129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50" name="Text Box 130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51" name="Text Box 131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52" name="Text Box 132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3" name="Text Box 133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54" name="Text Box 134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55" name="Text Box 135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56" name="Text Box 136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57" name="Text Box 137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258" name="Text Box 138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259" name="Text Box 139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260" name="Text Box 140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261" name="Text Box 141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262" name="Text Box 142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263" name="Text Box 143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264" name="Text Box 144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265" name="Text Box 145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266" name="Text Box 146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267" name="Text Box 147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268" name="Text Box 148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269" name="Text Box 149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270" name="Text Box 150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271" name="Text Box 151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err="1" smtClean="0">
                  <a:latin typeface="Trebuchet MS" charset="0"/>
                </a:rPr>
                <a:t>lw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2" name="Text Box 152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$t0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3" name="Text Box 153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$t3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4" name="Text Box 154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12</a:t>
              </a:r>
              <a:endParaRPr lang="en-US" dirty="0">
                <a:latin typeface="Trebuchet MS" charset="0"/>
              </a:endParaRPr>
            </a:p>
          </p:txBody>
        </p:sp>
      </p:grpSp>
      <p:grpSp>
        <p:nvGrpSpPr>
          <p:cNvPr id="232" name="Group 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093913" y="1331414"/>
            <a:ext cx="6515100" cy="688975"/>
            <a:chOff x="834" y="2078"/>
            <a:chExt cx="4104" cy="434"/>
          </a:xfrm>
        </p:grpSpPr>
        <p:grpSp>
          <p:nvGrpSpPr>
            <p:cNvPr id="309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349" name="Rectangle 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8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9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0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11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2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3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14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15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1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1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18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19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0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1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2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3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4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5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7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8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2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30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3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3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3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34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5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37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38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3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" name="Line 4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4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Text Box 4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314" name="Text Box 4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315" name="Text Box 4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316" name="Text Box 4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317" name="Text Box 4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318" name="Text Box 4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319" name="Text Box 4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320" name="Text Box 5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321" name="Text Box 5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322" name="Text Box 5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323" name="Text Box 5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324" name="Text Box 5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325" name="Text Box 5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326" name="Text Box 5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327" name="Text Box 5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328" name="Text Box 5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329" name="Text Box 5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330" name="Text Box 6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331" name="Text Box 6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332" name="Text Box 6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333" name="Text Box 6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34" name="Text Box 6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35" name="Text Box 6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36" name="Text Box 6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7" name="Text Box 6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38" name="Text Box 6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39" name="Text Box 6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40" name="Text Box 70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41" name="Text Box 7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42" name="Text Box 7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43" name="Text Box 7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344" name="Text Box 7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345" name="Text Box 7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346" name="Text Box 7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47" name="Text Box 7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348" name="Text Box 7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711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Examples</a:t>
            </a:r>
            <a:endParaRPr lang="en-US" dirty="0"/>
          </a:p>
        </p:txBody>
      </p:sp>
      <p:sp>
        <p:nvSpPr>
          <p:cNvPr id="4" name="Text Box 7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6550" y="2032000"/>
            <a:ext cx="1033463" cy="375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04:	</a:t>
            </a:r>
            <a:r>
              <a:rPr lang="en-US" sz="1600" dirty="0" err="1">
                <a:latin typeface="Times New Roman" charset="0"/>
              </a:rPr>
              <a:t>beq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05:	</a:t>
            </a:r>
            <a:r>
              <a:rPr lang="en-US" sz="1600" dirty="0" err="1">
                <a:latin typeface="Times New Roman" charset="0"/>
              </a:rPr>
              <a:t>bne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06:	</a:t>
            </a:r>
            <a:r>
              <a:rPr lang="en-US" sz="1600" dirty="0" err="1">
                <a:latin typeface="Times New Roman" charset="0"/>
              </a:rPr>
              <a:t>blez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07:	</a:t>
            </a:r>
            <a:r>
              <a:rPr lang="en-US" sz="1600" dirty="0" err="1">
                <a:latin typeface="Times New Roman" charset="0"/>
              </a:rPr>
              <a:t>bgtz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08:	</a:t>
            </a:r>
            <a:r>
              <a:rPr lang="en-US" sz="1600" dirty="0" err="1">
                <a:latin typeface="Times New Roman" charset="0"/>
              </a:rPr>
              <a:t>addi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09:	</a:t>
            </a:r>
            <a:r>
              <a:rPr lang="en-US" sz="1600" dirty="0" err="1">
                <a:latin typeface="Times New Roman" charset="0"/>
              </a:rPr>
              <a:t>addiu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10:	</a:t>
            </a:r>
            <a:r>
              <a:rPr lang="en-US" sz="1600" dirty="0" err="1">
                <a:latin typeface="Times New Roman" charset="0"/>
              </a:rPr>
              <a:t>slti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11:	</a:t>
            </a:r>
            <a:r>
              <a:rPr lang="en-US" sz="1600" dirty="0" err="1">
                <a:latin typeface="Times New Roman" charset="0"/>
              </a:rPr>
              <a:t>sltiu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12:	</a:t>
            </a:r>
            <a:r>
              <a:rPr lang="en-US" sz="1600" dirty="0" err="1">
                <a:latin typeface="Times New Roman" charset="0"/>
              </a:rPr>
              <a:t>andi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13:	</a:t>
            </a:r>
            <a:r>
              <a:rPr lang="en-US" sz="1600" dirty="0" err="1">
                <a:latin typeface="Times New Roman" charset="0"/>
              </a:rPr>
              <a:t>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14:	</a:t>
            </a:r>
            <a:r>
              <a:rPr lang="en-US" sz="1600" dirty="0" err="1">
                <a:latin typeface="Times New Roman" charset="0"/>
              </a:rPr>
              <a:t>xori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32:	</a:t>
            </a:r>
            <a:r>
              <a:rPr lang="en-US" sz="1600" dirty="0" err="1">
                <a:latin typeface="Times New Roman" charset="0"/>
              </a:rPr>
              <a:t>lb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35:	</a:t>
            </a:r>
            <a:r>
              <a:rPr lang="en-US" sz="1600" dirty="0" err="1">
                <a:latin typeface="Times New Roman" charset="0"/>
              </a:rPr>
              <a:t>lw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40:	</a:t>
            </a:r>
            <a:r>
              <a:rPr lang="en-US" sz="1600" dirty="0" err="1">
                <a:latin typeface="Times New Roman" charset="0"/>
              </a:rPr>
              <a:t>sb</a:t>
            </a:r>
            <a:endParaRPr lang="en-US" sz="1600" dirty="0">
              <a:latin typeface="Times New Roman" charset="0"/>
            </a:endParaRPr>
          </a:p>
          <a:p>
            <a:pPr eaLnBrk="0" hangingPunct="0">
              <a:tabLst>
                <a:tab pos="396875" algn="l"/>
              </a:tabLst>
            </a:pPr>
            <a:r>
              <a:rPr lang="en-US" sz="1600" dirty="0">
                <a:latin typeface="Times New Roman" charset="0"/>
              </a:rPr>
              <a:t>43:	</a:t>
            </a:r>
            <a:r>
              <a:rPr lang="en-US" sz="1600" dirty="0" err="1">
                <a:latin typeface="Times New Roman" charset="0"/>
              </a:rPr>
              <a:t>sw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5" name="Rectangle 30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2035492"/>
            <a:ext cx="43148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>
                <a:latin typeface="Courier New" charset="0"/>
              </a:rPr>
              <a:t>addi</a:t>
            </a:r>
            <a:r>
              <a:rPr lang="en-US" sz="1400" dirty="0">
                <a:latin typeface="Courier New" charset="0"/>
              </a:rPr>
              <a:t>	</a:t>
            </a:r>
            <a:r>
              <a:rPr lang="en-US" sz="1400" dirty="0" smtClean="0">
                <a:latin typeface="Courier New" charset="0"/>
              </a:rPr>
              <a:t>$t0, $t1, </a:t>
            </a:r>
            <a:r>
              <a:rPr lang="en-US" sz="1400" dirty="0">
                <a:latin typeface="Courier New" charset="0"/>
              </a:rPr>
              <a:t>100	# </a:t>
            </a:r>
            <a:r>
              <a:rPr lang="en-US" sz="1400" dirty="0" smtClean="0">
                <a:latin typeface="Courier New" charset="0"/>
              </a:rPr>
              <a:t>$t0 </a:t>
            </a:r>
            <a:r>
              <a:rPr lang="en-US" sz="1400" dirty="0">
                <a:latin typeface="Courier New" charset="0"/>
              </a:rPr>
              <a:t>= </a:t>
            </a:r>
            <a:r>
              <a:rPr lang="en-US" sz="1400" dirty="0" smtClean="0">
                <a:latin typeface="Courier New" charset="0"/>
              </a:rPr>
              <a:t>$t1+100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6" name="Group 8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093913" y="2278379"/>
            <a:ext cx="6523038" cy="690563"/>
            <a:chOff x="832" y="2077"/>
            <a:chExt cx="4109" cy="435"/>
          </a:xfrm>
        </p:grpSpPr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7" name="Rectangle 82"/>
              <p:cNvSpPr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83"/>
              <p:cNvSpPr>
                <a:spLocks noChangeShapeType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4"/>
              <p:cNvSpPr>
                <a:spLocks noChangeShapeType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5"/>
              <p:cNvSpPr>
                <a:spLocks noChangeShapeType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87"/>
              <p:cNvSpPr>
                <a:spLocks noChangeShapeType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88"/>
              <p:cNvSpPr>
                <a:spLocks noChangeShapeType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89"/>
              <p:cNvSpPr>
                <a:spLocks noChangeShapeType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90"/>
              <p:cNvSpPr>
                <a:spLocks noChangeShapeType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4"/>
              <p:cNvSpPr>
                <a:spLocks noChangeShapeType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5"/>
              <p:cNvSpPr>
                <a:spLocks noChangeShapeType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06"/>
              <p:cNvSpPr>
                <a:spLocks noChangeShapeType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107"/>
              <p:cNvSpPr>
                <a:spLocks noChangeShapeType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08"/>
              <p:cNvSpPr>
                <a:spLocks noChangeShapeType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09"/>
              <p:cNvSpPr>
                <a:spLocks noChangeShapeType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13"/>
              <p:cNvSpPr>
                <a:spLocks noChangeShapeType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4"/>
              <p:cNvSpPr>
                <a:spLocks noChangeShapeType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15"/>
              <p:cNvSpPr>
                <a:spLocks noChangeShapeType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Line 116"/>
            <p:cNvSpPr>
              <a:spLocks noChangeShapeType="1"/>
            </p:cNvSpPr>
            <p:nvPr>
              <p:custDataLst>
                <p:tags r:id="rId228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17"/>
            <p:cNvSpPr>
              <a:spLocks noChangeShapeType="1"/>
            </p:cNvSpPr>
            <p:nvPr>
              <p:custDataLst>
                <p:tags r:id="rId229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8"/>
            <p:cNvSpPr>
              <a:spLocks noChangeShapeType="1"/>
            </p:cNvSpPr>
            <p:nvPr>
              <p:custDataLst>
                <p:tags r:id="rId230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19"/>
            <p:cNvSpPr txBox="1"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12" name="Text Box 120"/>
            <p:cNvSpPr txBox="1"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13" name="Text Box 121"/>
            <p:cNvSpPr txBox="1"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14" name="Text Box 122"/>
            <p:cNvSpPr txBox="1"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15" name="Text Box 123"/>
            <p:cNvSpPr txBox="1"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16" name="Text Box 124"/>
            <p:cNvSpPr txBox="1"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17" name="Text Box 125"/>
            <p:cNvSpPr txBox="1"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18" name="Text Box 126"/>
            <p:cNvSpPr txBox="1"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19" name="Text Box 127"/>
            <p:cNvSpPr txBox="1"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0" name="Text Box 128"/>
            <p:cNvSpPr txBox="1"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1" name="Text Box 129"/>
            <p:cNvSpPr txBox="1"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2" name="Text Box 130"/>
            <p:cNvSpPr txBox="1"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3" name="Text Box 131"/>
            <p:cNvSpPr txBox="1"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4" name="Text Box 132"/>
            <p:cNvSpPr txBox="1"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" name="Text Box 133"/>
            <p:cNvSpPr txBox="1"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6" name="Text Box 134"/>
            <p:cNvSpPr txBox="1"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7" name="Text Box 135"/>
            <p:cNvSpPr txBox="1"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8" name="Text Box 136"/>
            <p:cNvSpPr txBox="1"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9" name="Text Box 137"/>
            <p:cNvSpPr txBox="1"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30" name="Text Box 138"/>
            <p:cNvSpPr txBox="1"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32" name="Text Box 140"/>
            <p:cNvSpPr txBox="1"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33" name="Text Box 141"/>
            <p:cNvSpPr txBox="1"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34" name="Text Box 142"/>
            <p:cNvSpPr txBox="1"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35" name="Text Box 143"/>
            <p:cNvSpPr txBox="1"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36" name="Text Box 144"/>
            <p:cNvSpPr txBox="1"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37" name="Text Box 145"/>
            <p:cNvSpPr txBox="1"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38" name="Text Box 146"/>
            <p:cNvSpPr txBox="1"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39" name="Text Box 147"/>
            <p:cNvSpPr txBox="1">
              <a:spLocks noChangeArrowheads="1"/>
            </p:cNvSpPr>
            <p:nvPr>
              <p:custDataLst>
                <p:tags r:id="rId259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40" name="Text Box 148"/>
            <p:cNvSpPr txBox="1">
              <a:spLocks noChangeArrowheads="1"/>
            </p:cNvSpPr>
            <p:nvPr>
              <p:custDataLst>
                <p:tags r:id="rId260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>
              <p:custDataLst>
                <p:tags r:id="rId261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>
              <p:custDataLst>
                <p:tags r:id="rId262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43" name="Text Box 151"/>
            <p:cNvSpPr txBox="1"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8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4" name="Text Box 152"/>
            <p:cNvSpPr txBox="1"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rebuchet MS" charset="0"/>
                </a:rPr>
                <a:t>9</a:t>
              </a:r>
            </a:p>
          </p:txBody>
        </p:sp>
        <p:sp>
          <p:nvSpPr>
            <p:cNvPr id="45" name="Text Box 153"/>
            <p:cNvSpPr txBox="1">
              <a:spLocks noChangeArrowheads="1"/>
            </p:cNvSpPr>
            <p:nvPr>
              <p:custDataLst>
                <p:tags r:id="rId265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8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46" name="Text Box 154"/>
            <p:cNvSpPr txBox="1">
              <a:spLocks noChangeArrowheads="1"/>
            </p:cNvSpPr>
            <p:nvPr>
              <p:custDataLst>
                <p:tags r:id="rId266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100</a:t>
              </a:r>
              <a:endParaRPr lang="en-US" dirty="0">
                <a:latin typeface="Trebuchet MS" charset="0"/>
              </a:endParaRPr>
            </a:p>
          </p:txBody>
        </p:sp>
      </p:grpSp>
      <p:sp>
        <p:nvSpPr>
          <p:cNvPr id="81" name="Rectangle 30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92038" y="3333750"/>
            <a:ext cx="59990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beq</a:t>
            </a:r>
            <a:r>
              <a:rPr lang="en-US" sz="1400" dirty="0" smtClean="0">
                <a:latin typeface="Courier New" charset="0"/>
              </a:rPr>
              <a:t>	$a0, $a1, -44	# if $a0 == $a1 GOTO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(PC+4+FOO*4)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</p:txBody>
      </p:sp>
      <p:grpSp>
        <p:nvGrpSpPr>
          <p:cNvPr id="82" name="Group 8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095564" y="3576637"/>
            <a:ext cx="6523038" cy="690563"/>
            <a:chOff x="832" y="2077"/>
            <a:chExt cx="4109" cy="435"/>
          </a:xfrm>
        </p:grpSpPr>
        <p:grpSp>
          <p:nvGrpSpPr>
            <p:cNvPr id="83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123" name="Rectangle 82"/>
              <p:cNvSpPr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83"/>
              <p:cNvSpPr>
                <a:spLocks noChangeShapeType="1"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84"/>
              <p:cNvSpPr>
                <a:spLocks noChangeShapeType="1"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85"/>
              <p:cNvSpPr>
                <a:spLocks noChangeShapeType="1"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86"/>
              <p:cNvSpPr>
                <a:spLocks noChangeShapeType="1"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87"/>
              <p:cNvSpPr>
                <a:spLocks noChangeShapeType="1"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88"/>
              <p:cNvSpPr>
                <a:spLocks noChangeShapeType="1"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89"/>
              <p:cNvSpPr>
                <a:spLocks noChangeShapeType="1"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90"/>
              <p:cNvSpPr>
                <a:spLocks noChangeShapeType="1"/>
              </p:cNvSpPr>
              <p:nvPr>
                <p:custDataLst>
                  <p:tags r:id="rId20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91"/>
              <p:cNvSpPr>
                <a:spLocks noChangeShapeType="1"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92"/>
              <p:cNvSpPr>
                <a:spLocks noChangeShapeType="1"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93"/>
              <p:cNvSpPr>
                <a:spLocks noChangeShapeType="1"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94"/>
              <p:cNvSpPr>
                <a:spLocks noChangeShapeType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95"/>
              <p:cNvSpPr>
                <a:spLocks noChangeShapeType="1"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96"/>
              <p:cNvSpPr>
                <a:spLocks noChangeShapeType="1"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97"/>
              <p:cNvSpPr>
                <a:spLocks noChangeShapeType="1"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98"/>
              <p:cNvSpPr>
                <a:spLocks noChangeShapeType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00"/>
              <p:cNvSpPr>
                <a:spLocks noChangeShapeType="1"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101"/>
              <p:cNvSpPr>
                <a:spLocks noChangeShapeType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02"/>
              <p:cNvSpPr>
                <a:spLocks noChangeShapeType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103"/>
              <p:cNvSpPr>
                <a:spLocks noChangeShapeType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04"/>
              <p:cNvSpPr>
                <a:spLocks noChangeShapeType="1"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05"/>
              <p:cNvSpPr>
                <a:spLocks noChangeShapeType="1"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06"/>
              <p:cNvSpPr>
                <a:spLocks noChangeShapeType="1"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07"/>
              <p:cNvSpPr>
                <a:spLocks noChangeShapeType="1"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08"/>
              <p:cNvSpPr>
                <a:spLocks noChangeShapeType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09"/>
              <p:cNvSpPr>
                <a:spLocks noChangeShapeType="1"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10"/>
              <p:cNvSpPr>
                <a:spLocks noChangeShapeType="1"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11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12"/>
              <p:cNvSpPr>
                <a:spLocks noChangeShapeType="1"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13"/>
              <p:cNvSpPr>
                <a:spLocks noChangeShapeType="1"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14"/>
              <p:cNvSpPr>
                <a:spLocks noChangeShapeType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15"/>
              <p:cNvSpPr>
                <a:spLocks noChangeShapeType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Line 116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17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18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Text Box 119"/>
            <p:cNvSpPr txBox="1"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88" name="Text Box 120"/>
            <p:cNvSpPr txBox="1"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89" name="Text Box 121"/>
            <p:cNvSpPr txBox="1"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90" name="Text Box 122"/>
            <p:cNvSpPr txBox="1"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91" name="Text Box 123"/>
            <p:cNvSpPr txBox="1"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92" name="Text Box 124"/>
            <p:cNvSpPr txBox="1"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93" name="Text Box 125"/>
            <p:cNvSpPr txBox="1"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94" name="Text Box 126"/>
            <p:cNvSpPr txBox="1"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95" name="Text Box 127"/>
            <p:cNvSpPr txBox="1"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96" name="Text Box 128"/>
            <p:cNvSpPr txBox="1"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97" name="Text Box 129"/>
            <p:cNvSpPr txBox="1"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98" name="Text Box 130"/>
            <p:cNvSpPr txBox="1"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99" name="Text Box 131"/>
            <p:cNvSpPr txBox="1"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100" name="Text Box 132"/>
            <p:cNvSpPr txBox="1"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101" name="Text Box 133"/>
            <p:cNvSpPr txBox="1"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102" name="Text Box 134"/>
            <p:cNvSpPr txBox="1"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103" name="Text Box 135"/>
            <p:cNvSpPr txBox="1"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104" name="Text Box 136"/>
            <p:cNvSpPr txBox="1"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105" name="Text Box 137"/>
            <p:cNvSpPr txBox="1"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106" name="Text Box 138"/>
            <p:cNvSpPr txBox="1"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107" name="Text Box 139"/>
            <p:cNvSpPr txBox="1"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108" name="Text Box 140"/>
            <p:cNvSpPr txBox="1">
              <a:spLocks noChangeArrowheads="1"/>
            </p:cNvSpPr>
            <p:nvPr>
              <p:custDataLst>
                <p:tags r:id="rId179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109" name="Text Box 141"/>
            <p:cNvSpPr txBox="1">
              <a:spLocks noChangeArrowheads="1"/>
            </p:cNvSpPr>
            <p:nvPr>
              <p:custDataLst>
                <p:tags r:id="rId180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110" name="Text Box 142"/>
            <p:cNvSpPr txBox="1"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111" name="Text Box 143"/>
            <p:cNvSpPr txBox="1"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112" name="Text Box 144"/>
            <p:cNvSpPr txBox="1"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113" name="Text Box 145"/>
            <p:cNvSpPr txBox="1"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114" name="Text Box 146"/>
            <p:cNvSpPr txBox="1"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115" name="Text Box 147"/>
            <p:cNvSpPr txBox="1"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116" name="Text Box 148"/>
            <p:cNvSpPr txBox="1"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117" name="Text Box 149"/>
            <p:cNvSpPr txBox="1"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118" name="Text Box 150"/>
            <p:cNvSpPr txBox="1"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119" name="Text Box 151"/>
            <p:cNvSpPr txBox="1"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4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0" name="Text Box 152"/>
            <p:cNvSpPr txBox="1"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5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1" name="Text Box 153"/>
            <p:cNvSpPr txBox="1"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4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122" name="Text Box 154"/>
            <p:cNvSpPr txBox="1">
              <a:spLocks noChangeArrowheads="1"/>
            </p:cNvSpPr>
            <p:nvPr>
              <p:custDataLst>
                <p:tags r:id="rId193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-11</a:t>
              </a:r>
              <a:endParaRPr lang="en-US" dirty="0">
                <a:latin typeface="Trebuchet MS" charset="0"/>
              </a:endParaRPr>
            </a:p>
          </p:txBody>
        </p:sp>
      </p:grpSp>
      <p:sp>
        <p:nvSpPr>
          <p:cNvPr id="233" name="Rectangle 30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42322" y="4705350"/>
            <a:ext cx="475963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dirty="0" err="1" smtClean="0">
                <a:latin typeface="Courier New" charset="0"/>
              </a:rPr>
              <a:t>lw</a:t>
            </a:r>
            <a:r>
              <a:rPr lang="en-US" sz="1400" dirty="0" smtClean="0">
                <a:latin typeface="Courier New" charset="0"/>
              </a:rPr>
              <a:t>	$t3, 12($t0)	# $t3 = Memory[$t0+12]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34" name="Group 8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096440" y="4948237"/>
            <a:ext cx="6523038" cy="690563"/>
            <a:chOff x="832" y="2077"/>
            <a:chExt cx="4109" cy="435"/>
          </a:xfrm>
        </p:grpSpPr>
        <p:grpSp>
          <p:nvGrpSpPr>
            <p:cNvPr id="235" name="Group 81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75" name="Rectangle 8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8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8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8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8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8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8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8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9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9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9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9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9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9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96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97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98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99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100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10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10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10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10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105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106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Line 107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10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Line 10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11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11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1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1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14"/>
              <p:cNvSpPr>
                <a:spLocks noChangeShapeType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15"/>
              <p:cNvSpPr>
                <a:spLocks noChangeShapeType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6" name="Line 116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17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8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Text Box 119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240" name="Text Box 120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241" name="Text Box 121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242" name="Text Box 122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243" name="Text Box 123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244" name="Text Box 124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245" name="Text Box 125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246" name="Text Box 126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247" name="Text Box 127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248" name="Text Box 128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249" name="Text Box 129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250" name="Text Box 130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251" name="Text Box 131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252" name="Text Box 132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253" name="Text Box 133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254" name="Text Box 134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255" name="Text Box 135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256" name="Text Box 136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257" name="Text Box 137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258" name="Text Box 138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259" name="Text Box 139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260" name="Text Box 140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261" name="Text Box 141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262" name="Text Box 142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263" name="Text Box 143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264" name="Text Box 144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265" name="Text Box 145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266" name="Text Box 146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267" name="Text Box 147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268" name="Text Box 148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269" name="Text Box 149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270" name="Text Box 150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271" name="Text Box 151"/>
            <p:cNvSpPr txBox="1"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0x23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2" name="Text Box 152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8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3" name="Text Box 153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11</a:t>
              </a:r>
              <a:endParaRPr lang="en-US" dirty="0">
                <a:latin typeface="Trebuchet MS" charset="0"/>
              </a:endParaRPr>
            </a:p>
          </p:txBody>
        </p:sp>
        <p:sp>
          <p:nvSpPr>
            <p:cNvPr id="274" name="Text Box 154"/>
            <p:cNvSpPr txBox="1"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rebuchet MS" charset="0"/>
                </a:rPr>
                <a:t>12</a:t>
              </a:r>
              <a:endParaRPr lang="en-US" dirty="0">
                <a:latin typeface="Trebuchet MS" charset="0"/>
              </a:endParaRPr>
            </a:p>
          </p:txBody>
        </p:sp>
      </p:grpSp>
      <p:grpSp>
        <p:nvGrpSpPr>
          <p:cNvPr id="232" name="Group 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093913" y="1331414"/>
            <a:ext cx="6515100" cy="688975"/>
            <a:chOff x="834" y="2078"/>
            <a:chExt cx="4104" cy="434"/>
          </a:xfrm>
        </p:grpSpPr>
        <p:grpSp>
          <p:nvGrpSpPr>
            <p:cNvPr id="309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349" name="Rectangle 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8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Line 9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Line 10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11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12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13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14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15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1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1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18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19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20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21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22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23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24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25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26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27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28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2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30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3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3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3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34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5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37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38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3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" name="Line 4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4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Text Box 4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314" name="Text Box 4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315" name="Text Box 4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316" name="Text Box 4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317" name="Text Box 4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318" name="Text Box 4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319" name="Text Box 4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320" name="Text Box 5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321" name="Text Box 5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322" name="Text Box 5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323" name="Text Box 5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324" name="Text Box 5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325" name="Text Box 5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326" name="Text Box 5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327" name="Text Box 5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328" name="Text Box 5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329" name="Text Box 59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330" name="Text Box 60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331" name="Text Box 61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332" name="Text Box 6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333" name="Text Box 6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34" name="Text Box 6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35" name="Text Box 6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36" name="Text Box 6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7" name="Text Box 67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38" name="Text Box 68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39" name="Text Box 69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40" name="Text Box 70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41" name="Text Box 7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42" name="Text Box 7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43" name="Text Box 7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344" name="Text Box 7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345" name="Text Box 7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346" name="Text Box 7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347" name="Text Box 7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348" name="Text Box 7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461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Control Signals</a:t>
            </a:r>
          </a:p>
        </p:txBody>
      </p:sp>
      <p:graphicFrame>
        <p:nvGraphicFramePr>
          <p:cNvPr id="382053" name="Group 10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4486465"/>
              </p:ext>
            </p:extLst>
          </p:nvPr>
        </p:nvGraphicFramePr>
        <p:xfrm>
          <a:off x="590550" y="1373184"/>
          <a:ext cx="7548563" cy="5180016"/>
        </p:xfrm>
        <a:graphic>
          <a:graphicData uri="http://schemas.openxmlformats.org/drawingml/2006/table">
            <a:tbl>
              <a:tblPr/>
              <a:tblGrid>
                <a:gridCol w="1244600"/>
                <a:gridCol w="1050925"/>
                <a:gridCol w="1050925"/>
                <a:gridCol w="1049338"/>
                <a:gridCol w="1050925"/>
                <a:gridCol w="1050925"/>
                <a:gridCol w="105092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Func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N/A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N/A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N/A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N/A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lw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RegDst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ALUSrc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MemToReg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RegWr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MemWr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ALUCntrl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30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/>
              <a:t>Overall Dataflow</a:t>
            </a:r>
          </a:p>
          <a:p>
            <a:pPr eaLnBrk="1" hangingPunct="1">
              <a:buFontTx/>
              <a:buNone/>
            </a:pPr>
            <a:r>
              <a:rPr lang="en-US" dirty="0"/>
              <a:t>	PC fetches instructions</a:t>
            </a:r>
          </a:p>
          <a:p>
            <a:pPr eaLnBrk="1" hangingPunct="1">
              <a:buFontTx/>
              <a:buNone/>
            </a:pPr>
            <a:r>
              <a:rPr lang="en-US" dirty="0"/>
              <a:t>	Instructions select operand registers, ALU immediate values</a:t>
            </a:r>
          </a:p>
          <a:p>
            <a:pPr eaLnBrk="1" hangingPunct="1">
              <a:buFontTx/>
              <a:buNone/>
            </a:pPr>
            <a:r>
              <a:rPr lang="en-US" dirty="0"/>
              <a:t>	ALU computes values</a:t>
            </a:r>
          </a:p>
          <a:p>
            <a:pPr eaLnBrk="1" hangingPunct="1">
              <a:buFontTx/>
              <a:buNone/>
            </a:pPr>
            <a:r>
              <a:rPr lang="en-US" dirty="0"/>
              <a:t>	Load/Store addresses computed in ALU</a:t>
            </a:r>
          </a:p>
          <a:p>
            <a:pPr eaLnBrk="1" hangingPunct="1">
              <a:buFontTx/>
              <a:buNone/>
            </a:pPr>
            <a:r>
              <a:rPr lang="en-US" dirty="0"/>
              <a:t>	Result goes to register file or Data memory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Processor Overview</a:t>
            </a:r>
          </a:p>
        </p:txBody>
      </p:sp>
      <p:pic>
        <p:nvPicPr>
          <p:cNvPr id="23557" name="Picture 24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733800"/>
            <a:ext cx="7807325" cy="284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32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boxes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Memory for Instructions</a:t>
            </a:r>
          </a:p>
          <a:p>
            <a:r>
              <a:rPr lang="en-US" b="1" dirty="0" smtClean="0"/>
              <a:t>Something to “unpack” instructions</a:t>
            </a:r>
          </a:p>
          <a:p>
            <a:r>
              <a:rPr lang="en-US" strike="dblStrike" dirty="0" smtClean="0"/>
              <a:t>Memory for data</a:t>
            </a:r>
          </a:p>
          <a:p>
            <a:r>
              <a:rPr lang="en-US" strike="dblStrike" dirty="0"/>
              <a:t>Something to compute </a:t>
            </a:r>
            <a:r>
              <a:rPr lang="en-US" strike="dblStrike" dirty="0" smtClean="0"/>
              <a:t>stuff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i="1" strike="sngStrike" dirty="0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i="1" strike="sngStrike" dirty="0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i="1" strike="sngStrike" dirty="0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i="1" strike="sngStrike" dirty="0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i="1" strike="sngStrike" dirty="0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4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MIPS Code Encoding Formats</a:t>
            </a:r>
            <a:endParaRPr lang="en-US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86682"/>
            <a:ext cx="8229600" cy="4556918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All instructions encoded in 32 </a:t>
            </a:r>
            <a:r>
              <a:rPr lang="en-US" dirty="0" smtClean="0"/>
              <a:t>bits</a:t>
            </a:r>
            <a:endParaRPr lang="en-US" dirty="0"/>
          </a:p>
          <a:p>
            <a:pPr eaLnBrk="1" hangingPunct="1"/>
            <a:r>
              <a:rPr lang="en-US" dirty="0"/>
              <a:t>Register (R-type) instructions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Immediate (I-type) instructions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Jump (J-type) instructions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66565" name="Group 35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52443" y="2209800"/>
            <a:ext cx="6523038" cy="690563"/>
            <a:chOff x="826" y="1046"/>
            <a:chExt cx="4109" cy="435"/>
          </a:xfrm>
        </p:grpSpPr>
        <p:grpSp>
          <p:nvGrpSpPr>
            <p:cNvPr id="66715" name="Group 354"/>
            <p:cNvGrpSpPr>
              <a:grpSpLocks/>
            </p:cNvGrpSpPr>
            <p:nvPr/>
          </p:nvGrpSpPr>
          <p:grpSpPr bwMode="auto">
            <a:xfrm>
              <a:off x="826" y="1046"/>
              <a:ext cx="4109" cy="434"/>
              <a:chOff x="826" y="1046"/>
              <a:chExt cx="4109" cy="434"/>
            </a:xfrm>
          </p:grpSpPr>
          <p:grpSp>
            <p:nvGrpSpPr>
              <p:cNvPr id="66722" name="Group 353"/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9"/>
                <a:chOff x="867" y="1211"/>
                <a:chExt cx="4013" cy="269"/>
              </a:xfrm>
            </p:grpSpPr>
            <p:grpSp>
              <p:nvGrpSpPr>
                <p:cNvPr id="66755" name="Group 352"/>
                <p:cNvGrpSpPr>
                  <a:grpSpLocks/>
                </p:cNvGrpSpPr>
                <p:nvPr/>
              </p:nvGrpSpPr>
              <p:grpSpPr bwMode="auto">
                <a:xfrm>
                  <a:off x="867" y="1211"/>
                  <a:ext cx="4013" cy="268"/>
                  <a:chOff x="867" y="1211"/>
                  <a:chExt cx="4013" cy="268"/>
                </a:xfrm>
              </p:grpSpPr>
              <p:sp>
                <p:nvSpPr>
                  <p:cNvPr id="66761" name="Rectangle 26"/>
                  <p:cNvSpPr>
                    <a:spLocks noChangeArrowheads="1"/>
                  </p:cNvSpPr>
                  <p:nvPr>
                    <p:custDataLst>
                      <p:tags r:id="rId194"/>
                    </p:custDataLst>
                  </p:nvPr>
                </p:nvSpPr>
                <p:spPr bwMode="auto">
                  <a:xfrm>
                    <a:off x="867" y="1211"/>
                    <a:ext cx="4013" cy="26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2" name="Line 27"/>
                  <p:cNvSpPr>
                    <a:spLocks noChangeShapeType="1"/>
                  </p:cNvSpPr>
                  <p:nvPr>
                    <p:custDataLst>
                      <p:tags r:id="rId195"/>
                    </p:custDataLst>
                  </p:nvPr>
                </p:nvSpPr>
                <p:spPr bwMode="auto">
                  <a:xfrm>
                    <a:off x="86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3" name="Line 28"/>
                  <p:cNvSpPr>
                    <a:spLocks noChangeShapeType="1"/>
                  </p:cNvSpPr>
                  <p:nvPr>
                    <p:custDataLst>
                      <p:tags r:id="rId196"/>
                    </p:custDataLst>
                  </p:nvPr>
                </p:nvSpPr>
                <p:spPr bwMode="auto">
                  <a:xfrm>
                    <a:off x="99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4" name="Line 29"/>
                  <p:cNvSpPr>
                    <a:spLocks noChangeShapeType="1"/>
                  </p:cNvSpPr>
                  <p:nvPr>
                    <p:custDataLst>
                      <p:tags r:id="rId197"/>
                    </p:custDataLst>
                  </p:nvPr>
                </p:nvSpPr>
                <p:spPr bwMode="auto">
                  <a:xfrm>
                    <a:off x="124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5" name="Line 30"/>
                  <p:cNvSpPr>
                    <a:spLocks noChangeShapeType="1"/>
                  </p:cNvSpPr>
                  <p:nvPr>
                    <p:custDataLst>
                      <p:tags r:id="rId198"/>
                    </p:custDataLst>
                  </p:nvPr>
                </p:nvSpPr>
                <p:spPr bwMode="auto">
                  <a:xfrm>
                    <a:off x="161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6" name="Line 31"/>
                  <p:cNvSpPr>
                    <a:spLocks noChangeShapeType="1"/>
                  </p:cNvSpPr>
                  <p:nvPr>
                    <p:custDataLst>
                      <p:tags r:id="rId199"/>
                    </p:custDataLst>
                  </p:nvPr>
                </p:nvSpPr>
                <p:spPr bwMode="auto">
                  <a:xfrm>
                    <a:off x="199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7" name="Line 32"/>
                  <p:cNvSpPr>
                    <a:spLocks noChangeShapeType="1"/>
                  </p:cNvSpPr>
                  <p:nvPr>
                    <p:custDataLst>
                      <p:tags r:id="rId200"/>
                    </p:custDataLst>
                  </p:nvPr>
                </p:nvSpPr>
                <p:spPr bwMode="auto">
                  <a:xfrm>
                    <a:off x="237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8" name="Line 33"/>
                  <p:cNvSpPr>
                    <a:spLocks noChangeShapeType="1"/>
                  </p:cNvSpPr>
                  <p:nvPr>
                    <p:custDataLst>
                      <p:tags r:id="rId201"/>
                    </p:custDataLst>
                  </p:nvPr>
                </p:nvSpPr>
                <p:spPr bwMode="auto">
                  <a:xfrm>
                    <a:off x="274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69" name="Line 34"/>
                  <p:cNvSpPr>
                    <a:spLocks noChangeShapeType="1"/>
                  </p:cNvSpPr>
                  <p:nvPr>
                    <p:custDataLst>
                      <p:tags r:id="rId202"/>
                    </p:custDataLst>
                  </p:nvPr>
                </p:nvSpPr>
                <p:spPr bwMode="auto">
                  <a:xfrm>
                    <a:off x="312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0" name="Line 35"/>
                  <p:cNvSpPr>
                    <a:spLocks noChangeShapeType="1"/>
                  </p:cNvSpPr>
                  <p:nvPr>
                    <p:custDataLst>
                      <p:tags r:id="rId203"/>
                    </p:custDataLst>
                  </p:nvPr>
                </p:nvSpPr>
                <p:spPr bwMode="auto">
                  <a:xfrm>
                    <a:off x="350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1" name="Line 36"/>
                  <p:cNvSpPr>
                    <a:spLocks noChangeShapeType="1"/>
                  </p:cNvSpPr>
                  <p:nvPr>
                    <p:custDataLst>
                      <p:tags r:id="rId204"/>
                    </p:custDataLst>
                  </p:nvPr>
                </p:nvSpPr>
                <p:spPr bwMode="auto">
                  <a:xfrm>
                    <a:off x="387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2" name="Line 37"/>
                  <p:cNvSpPr>
                    <a:spLocks noChangeShapeType="1"/>
                  </p:cNvSpPr>
                  <p:nvPr>
                    <p:custDataLst>
                      <p:tags r:id="rId205"/>
                    </p:custDataLst>
                  </p:nvPr>
                </p:nvSpPr>
                <p:spPr bwMode="auto">
                  <a:xfrm>
                    <a:off x="425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3" name="Line 38"/>
                  <p:cNvSpPr>
                    <a:spLocks noChangeShapeType="1"/>
                  </p:cNvSpPr>
                  <p:nvPr>
                    <p:custDataLst>
                      <p:tags r:id="rId206"/>
                    </p:custDataLst>
                  </p:nvPr>
                </p:nvSpPr>
                <p:spPr bwMode="auto">
                  <a:xfrm>
                    <a:off x="462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4" name="Line 39"/>
                  <p:cNvSpPr>
                    <a:spLocks noChangeShapeType="1"/>
                  </p:cNvSpPr>
                  <p:nvPr>
                    <p:custDataLst>
                      <p:tags r:id="rId207"/>
                    </p:custDataLst>
                  </p:nvPr>
                </p:nvSpPr>
                <p:spPr bwMode="auto">
                  <a:xfrm>
                    <a:off x="111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5" name="Line 40"/>
                  <p:cNvSpPr>
                    <a:spLocks noChangeShapeType="1"/>
                  </p:cNvSpPr>
                  <p:nvPr>
                    <p:custDataLst>
                      <p:tags r:id="rId208"/>
                    </p:custDataLst>
                  </p:nvPr>
                </p:nvSpPr>
                <p:spPr bwMode="auto">
                  <a:xfrm>
                    <a:off x="136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6" name="Line 41"/>
                  <p:cNvSpPr>
                    <a:spLocks noChangeShapeType="1"/>
                  </p:cNvSpPr>
                  <p:nvPr>
                    <p:custDataLst>
                      <p:tags r:id="rId209"/>
                    </p:custDataLst>
                  </p:nvPr>
                </p:nvSpPr>
                <p:spPr bwMode="auto">
                  <a:xfrm>
                    <a:off x="174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7" name="Line 42"/>
                  <p:cNvSpPr>
                    <a:spLocks noChangeShapeType="1"/>
                  </p:cNvSpPr>
                  <p:nvPr>
                    <p:custDataLst>
                      <p:tags r:id="rId210"/>
                    </p:custDataLst>
                  </p:nvPr>
                </p:nvSpPr>
                <p:spPr bwMode="auto">
                  <a:xfrm>
                    <a:off x="212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8" name="Line 43"/>
                  <p:cNvSpPr>
                    <a:spLocks noChangeShapeType="1"/>
                  </p:cNvSpPr>
                  <p:nvPr>
                    <p:custDataLst>
                      <p:tags r:id="rId211"/>
                    </p:custDataLst>
                  </p:nvPr>
                </p:nvSpPr>
                <p:spPr bwMode="auto">
                  <a:xfrm>
                    <a:off x="249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79" name="Line 44"/>
                  <p:cNvSpPr>
                    <a:spLocks noChangeShapeType="1"/>
                  </p:cNvSpPr>
                  <p:nvPr>
                    <p:custDataLst>
                      <p:tags r:id="rId212"/>
                    </p:custDataLst>
                  </p:nvPr>
                </p:nvSpPr>
                <p:spPr bwMode="auto">
                  <a:xfrm>
                    <a:off x="287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0" name="Line 45"/>
                  <p:cNvSpPr>
                    <a:spLocks noChangeShapeType="1"/>
                  </p:cNvSpPr>
                  <p:nvPr>
                    <p:custDataLst>
                      <p:tags r:id="rId213"/>
                    </p:custDataLst>
                  </p:nvPr>
                </p:nvSpPr>
                <p:spPr bwMode="auto">
                  <a:xfrm>
                    <a:off x="3249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1" name="Line 46"/>
                  <p:cNvSpPr>
                    <a:spLocks noChangeShapeType="1"/>
                  </p:cNvSpPr>
                  <p:nvPr>
                    <p:custDataLst>
                      <p:tags r:id="rId214"/>
                    </p:custDataLst>
                  </p:nvPr>
                </p:nvSpPr>
                <p:spPr bwMode="auto">
                  <a:xfrm>
                    <a:off x="362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2" name="Line 47"/>
                  <p:cNvSpPr>
                    <a:spLocks noChangeShapeType="1"/>
                  </p:cNvSpPr>
                  <p:nvPr>
                    <p:custDataLst>
                      <p:tags r:id="rId215"/>
                    </p:custDataLst>
                  </p:nvPr>
                </p:nvSpPr>
                <p:spPr bwMode="auto">
                  <a:xfrm>
                    <a:off x="400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3" name="Line 48"/>
                  <p:cNvSpPr>
                    <a:spLocks noChangeShapeType="1"/>
                  </p:cNvSpPr>
                  <p:nvPr>
                    <p:custDataLst>
                      <p:tags r:id="rId216"/>
                    </p:custDataLst>
                  </p:nvPr>
                </p:nvSpPr>
                <p:spPr bwMode="auto">
                  <a:xfrm>
                    <a:off x="437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4" name="Line 49"/>
                  <p:cNvSpPr>
                    <a:spLocks noChangeShapeType="1"/>
                  </p:cNvSpPr>
                  <p:nvPr>
                    <p:custDataLst>
                      <p:tags r:id="rId217"/>
                    </p:custDataLst>
                  </p:nvPr>
                </p:nvSpPr>
                <p:spPr bwMode="auto">
                  <a:xfrm>
                    <a:off x="475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5" name="Line 50"/>
                  <p:cNvSpPr>
                    <a:spLocks noChangeShapeType="1"/>
                  </p:cNvSpPr>
                  <p:nvPr>
                    <p:custDataLst>
                      <p:tags r:id="rId218"/>
                    </p:custDataLst>
                  </p:nvPr>
                </p:nvSpPr>
                <p:spPr bwMode="auto">
                  <a:xfrm>
                    <a:off x="488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6" name="Line 51"/>
                  <p:cNvSpPr>
                    <a:spLocks noChangeShapeType="1"/>
                  </p:cNvSpPr>
                  <p:nvPr>
                    <p:custDataLst>
                      <p:tags r:id="rId219"/>
                    </p:custDataLst>
                  </p:nvPr>
                </p:nvSpPr>
                <p:spPr bwMode="auto">
                  <a:xfrm>
                    <a:off x="1494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7" name="Line 52"/>
                  <p:cNvSpPr>
                    <a:spLocks noChangeShapeType="1"/>
                  </p:cNvSpPr>
                  <p:nvPr>
                    <p:custDataLst>
                      <p:tags r:id="rId220"/>
                    </p:custDataLst>
                  </p:nvPr>
                </p:nvSpPr>
                <p:spPr bwMode="auto">
                  <a:xfrm>
                    <a:off x="1870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8" name="Line 53"/>
                  <p:cNvSpPr>
                    <a:spLocks noChangeShapeType="1"/>
                  </p:cNvSpPr>
                  <p:nvPr>
                    <p:custDataLst>
                      <p:tags r:id="rId221"/>
                    </p:custDataLst>
                  </p:nvPr>
                </p:nvSpPr>
                <p:spPr bwMode="auto">
                  <a:xfrm>
                    <a:off x="2246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89" name="Line 54"/>
                  <p:cNvSpPr>
                    <a:spLocks noChangeShapeType="1"/>
                  </p:cNvSpPr>
                  <p:nvPr>
                    <p:custDataLst>
                      <p:tags r:id="rId222"/>
                    </p:custDataLst>
                  </p:nvPr>
                </p:nvSpPr>
                <p:spPr bwMode="auto">
                  <a:xfrm>
                    <a:off x="2622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0" name="Line 55"/>
                  <p:cNvSpPr>
                    <a:spLocks noChangeShapeType="1"/>
                  </p:cNvSpPr>
                  <p:nvPr>
                    <p:custDataLst>
                      <p:tags r:id="rId223"/>
                    </p:custDataLst>
                  </p:nvPr>
                </p:nvSpPr>
                <p:spPr bwMode="auto">
                  <a:xfrm>
                    <a:off x="2998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1" name="Line 56"/>
                  <p:cNvSpPr>
                    <a:spLocks noChangeShapeType="1"/>
                  </p:cNvSpPr>
                  <p:nvPr>
                    <p:custDataLst>
                      <p:tags r:id="rId224"/>
                    </p:custDataLst>
                  </p:nvPr>
                </p:nvSpPr>
                <p:spPr bwMode="auto">
                  <a:xfrm>
                    <a:off x="3375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2" name="Line 57"/>
                  <p:cNvSpPr>
                    <a:spLocks noChangeShapeType="1"/>
                  </p:cNvSpPr>
                  <p:nvPr>
                    <p:custDataLst>
                      <p:tags r:id="rId225"/>
                    </p:custDataLst>
                  </p:nvPr>
                </p:nvSpPr>
                <p:spPr bwMode="auto">
                  <a:xfrm>
                    <a:off x="3751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3" name="Line 58"/>
                  <p:cNvSpPr>
                    <a:spLocks noChangeShapeType="1"/>
                  </p:cNvSpPr>
                  <p:nvPr>
                    <p:custDataLst>
                      <p:tags r:id="rId226"/>
                    </p:custDataLst>
                  </p:nvPr>
                </p:nvSpPr>
                <p:spPr bwMode="auto">
                  <a:xfrm>
                    <a:off x="4127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794" name="Line 59"/>
                  <p:cNvSpPr>
                    <a:spLocks noChangeShapeType="1"/>
                  </p:cNvSpPr>
                  <p:nvPr>
                    <p:custDataLst>
                      <p:tags r:id="rId227"/>
                    </p:custDataLst>
                  </p:nvPr>
                </p:nvSpPr>
                <p:spPr bwMode="auto">
                  <a:xfrm>
                    <a:off x="4503" y="1211"/>
                    <a:ext cx="0" cy="6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56" name="Line 66"/>
                <p:cNvSpPr>
                  <a:spLocks noChangeShapeType="1"/>
                </p:cNvSpPr>
                <p:nvPr>
                  <p:custDataLst>
                    <p:tags r:id="rId189"/>
                  </p:custDataLst>
                </p:nvPr>
              </p:nvSpPr>
              <p:spPr bwMode="auto">
                <a:xfrm>
                  <a:off x="1622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57" name="Line 67"/>
                <p:cNvSpPr>
                  <a:spLocks noChangeShapeType="1"/>
                </p:cNvSpPr>
                <p:nvPr>
                  <p:custDataLst>
                    <p:tags r:id="rId190"/>
                  </p:custDataLst>
                </p:nvPr>
              </p:nvSpPr>
              <p:spPr bwMode="auto">
                <a:xfrm>
                  <a:off x="2243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58" name="Line 68"/>
                <p:cNvSpPr>
                  <a:spLocks noChangeShapeType="1"/>
                </p:cNvSpPr>
                <p:nvPr>
                  <p:custDataLst>
                    <p:tags r:id="rId191"/>
                  </p:custDataLst>
                </p:nvPr>
              </p:nvSpPr>
              <p:spPr bwMode="auto">
                <a:xfrm>
                  <a:off x="2876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59" name="Line 69"/>
                <p:cNvSpPr>
                  <a:spLocks noChangeShapeType="1"/>
                </p:cNvSpPr>
                <p:nvPr>
                  <p:custDataLst>
                    <p:tags r:id="rId192"/>
                  </p:custDataLst>
                </p:nvPr>
              </p:nvSpPr>
              <p:spPr bwMode="auto">
                <a:xfrm>
                  <a:off x="3497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60" name="Line 70"/>
                <p:cNvSpPr>
                  <a:spLocks noChangeShapeType="1"/>
                </p:cNvSpPr>
                <p:nvPr>
                  <p:custDataLst>
                    <p:tags r:id="rId193"/>
                  </p:custDataLst>
                </p:nvPr>
              </p:nvSpPr>
              <p:spPr bwMode="auto">
                <a:xfrm>
                  <a:off x="4124" y="1211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6723" name="Text Box 74"/>
              <p:cNvSpPr txBox="1"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82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31</a:t>
                </a:r>
              </a:p>
            </p:txBody>
          </p:sp>
          <p:sp>
            <p:nvSpPr>
              <p:cNvPr id="66724" name="Text Box 75"/>
              <p:cNvSpPr txBox="1"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95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30</a:t>
                </a:r>
              </a:p>
            </p:txBody>
          </p:sp>
          <p:sp>
            <p:nvSpPr>
              <p:cNvPr id="66725" name="Text Box 76"/>
              <p:cNvSpPr txBox="1"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107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29</a:t>
                </a:r>
              </a:p>
            </p:txBody>
          </p:sp>
          <p:sp>
            <p:nvSpPr>
              <p:cNvPr id="66726" name="Text Box 77"/>
              <p:cNvSpPr txBox="1"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20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28</a:t>
                </a:r>
              </a:p>
            </p:txBody>
          </p:sp>
          <p:sp>
            <p:nvSpPr>
              <p:cNvPr id="66727" name="Text Box 78"/>
              <p:cNvSpPr txBox="1"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32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27</a:t>
                </a:r>
              </a:p>
            </p:txBody>
          </p:sp>
          <p:sp>
            <p:nvSpPr>
              <p:cNvPr id="66728" name="Text Box 79"/>
              <p:cNvSpPr txBox="1"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5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26</a:t>
                </a:r>
              </a:p>
            </p:txBody>
          </p:sp>
          <p:sp>
            <p:nvSpPr>
              <p:cNvPr id="66729" name="Text Box 80"/>
              <p:cNvSpPr txBox="1"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58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25</a:t>
                </a:r>
              </a:p>
            </p:txBody>
          </p:sp>
          <p:sp>
            <p:nvSpPr>
              <p:cNvPr id="66730" name="Text Box 81"/>
              <p:cNvSpPr txBox="1"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170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24</a:t>
                </a:r>
              </a:p>
            </p:txBody>
          </p:sp>
          <p:sp>
            <p:nvSpPr>
              <p:cNvPr id="66731" name="Text Box 82"/>
              <p:cNvSpPr txBox="1">
                <a:spLocks noChangeArrowheads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83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23</a:t>
                </a:r>
              </a:p>
            </p:txBody>
          </p:sp>
          <p:sp>
            <p:nvSpPr>
              <p:cNvPr id="66732" name="Text Box 83"/>
              <p:cNvSpPr txBox="1"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195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22</a:t>
                </a:r>
              </a:p>
            </p:txBody>
          </p:sp>
          <p:sp>
            <p:nvSpPr>
              <p:cNvPr id="66733" name="Text Box 84"/>
              <p:cNvSpPr txBox="1"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208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21</a:t>
                </a:r>
              </a:p>
            </p:txBody>
          </p:sp>
          <p:sp>
            <p:nvSpPr>
              <p:cNvPr id="66734" name="Text Box 85"/>
              <p:cNvSpPr txBox="1">
                <a:spLocks noChangeArrowheads="1"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220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20</a:t>
                </a:r>
              </a:p>
            </p:txBody>
          </p:sp>
          <p:sp>
            <p:nvSpPr>
              <p:cNvPr id="66735" name="Text Box 86"/>
              <p:cNvSpPr txBox="1">
                <a:spLocks noChangeArrowheads="1"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233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19</a:t>
                </a:r>
              </a:p>
            </p:txBody>
          </p:sp>
          <p:sp>
            <p:nvSpPr>
              <p:cNvPr id="66736" name="Text Box 87"/>
              <p:cNvSpPr txBox="1">
                <a:spLocks noChangeArrowheads="1"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245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18</a:t>
                </a:r>
              </a:p>
            </p:txBody>
          </p:sp>
          <p:sp>
            <p:nvSpPr>
              <p:cNvPr id="66737" name="Text Box 88"/>
              <p:cNvSpPr txBox="1">
                <a:spLocks noChangeArrowheads="1"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258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17</a:t>
                </a:r>
              </a:p>
            </p:txBody>
          </p:sp>
          <p:sp>
            <p:nvSpPr>
              <p:cNvPr id="66738" name="Text Box 89"/>
              <p:cNvSpPr txBox="1">
                <a:spLocks noChangeArrowheads="1"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271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16</a:t>
                </a:r>
              </a:p>
            </p:txBody>
          </p:sp>
          <p:sp>
            <p:nvSpPr>
              <p:cNvPr id="66739" name="Text Box 90"/>
              <p:cNvSpPr txBox="1">
                <a:spLocks noChangeArrowheads="1"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283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15</a:t>
                </a:r>
              </a:p>
            </p:txBody>
          </p:sp>
          <p:sp>
            <p:nvSpPr>
              <p:cNvPr id="66740" name="Text Box 91"/>
              <p:cNvSpPr txBox="1">
                <a:spLocks noChangeArrowheads="1"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296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14</a:t>
                </a:r>
              </a:p>
            </p:txBody>
          </p:sp>
          <p:sp>
            <p:nvSpPr>
              <p:cNvPr id="66741" name="Text Box 92"/>
              <p:cNvSpPr txBox="1">
                <a:spLocks noChangeArrowheads="1"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308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13</a:t>
                </a:r>
              </a:p>
            </p:txBody>
          </p:sp>
          <p:sp>
            <p:nvSpPr>
              <p:cNvPr id="66742" name="Text Box 93"/>
              <p:cNvSpPr txBox="1">
                <a:spLocks noChangeArrowheads="1"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321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12</a:t>
                </a:r>
              </a:p>
            </p:txBody>
          </p:sp>
          <p:sp>
            <p:nvSpPr>
              <p:cNvPr id="66743" name="Text Box 94"/>
              <p:cNvSpPr txBox="1">
                <a:spLocks noChangeArrowheads="1"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3337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11</a:t>
                </a:r>
              </a:p>
            </p:txBody>
          </p:sp>
          <p:sp>
            <p:nvSpPr>
              <p:cNvPr id="66744" name="Text Box 95"/>
              <p:cNvSpPr txBox="1">
                <a:spLocks noChangeArrowheads="1"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346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10</a:t>
                </a:r>
              </a:p>
            </p:txBody>
          </p:sp>
          <p:sp>
            <p:nvSpPr>
              <p:cNvPr id="66745" name="Text Box 96"/>
              <p:cNvSpPr txBox="1">
                <a:spLocks noChangeArrowheads="1"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3589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09</a:t>
                </a:r>
              </a:p>
            </p:txBody>
          </p:sp>
          <p:sp>
            <p:nvSpPr>
              <p:cNvPr id="66746" name="Text Box 97"/>
              <p:cNvSpPr txBox="1">
                <a:spLocks noChangeArrowheads="1"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3714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08</a:t>
                </a:r>
              </a:p>
            </p:txBody>
          </p:sp>
          <p:sp>
            <p:nvSpPr>
              <p:cNvPr id="66747" name="Text Box 98"/>
              <p:cNvSpPr txBox="1"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840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07</a:t>
                </a:r>
              </a:p>
            </p:txBody>
          </p:sp>
          <p:sp>
            <p:nvSpPr>
              <p:cNvPr id="66748" name="Text Box 99"/>
              <p:cNvSpPr txBox="1">
                <a:spLocks noChangeArrowheads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3965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06</a:t>
                </a:r>
              </a:p>
            </p:txBody>
          </p:sp>
          <p:sp>
            <p:nvSpPr>
              <p:cNvPr id="66749" name="Text Box 100"/>
              <p:cNvSpPr txBox="1">
                <a:spLocks noChangeArrowheads="1"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4091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05</a:t>
                </a:r>
              </a:p>
            </p:txBody>
          </p:sp>
          <p:sp>
            <p:nvSpPr>
              <p:cNvPr id="66750" name="Text Box 101"/>
              <p:cNvSpPr txBox="1">
                <a:spLocks noChangeArrowheads="1"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4216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04</a:t>
                </a:r>
              </a:p>
            </p:txBody>
          </p:sp>
          <p:sp>
            <p:nvSpPr>
              <p:cNvPr id="66751" name="Text Box 102"/>
              <p:cNvSpPr txBox="1">
                <a:spLocks noChangeArrowheads="1"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4342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03</a:t>
                </a:r>
              </a:p>
            </p:txBody>
          </p:sp>
          <p:sp>
            <p:nvSpPr>
              <p:cNvPr id="66752" name="Text Box 103"/>
              <p:cNvSpPr txBox="1"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4467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02</a:t>
                </a:r>
              </a:p>
            </p:txBody>
          </p:sp>
          <p:sp>
            <p:nvSpPr>
              <p:cNvPr id="66753" name="Text Box 105"/>
              <p:cNvSpPr txBox="1">
                <a:spLocks noChangeArrowheads="1"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4593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01</a:t>
                </a:r>
              </a:p>
            </p:txBody>
          </p:sp>
          <p:sp>
            <p:nvSpPr>
              <p:cNvPr id="66754" name="Text Box 107"/>
              <p:cNvSpPr txBox="1">
                <a:spLocks noChangeArrowheads="1"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4718" y="1046"/>
                <a:ext cx="21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rebuchet MS" charset="0"/>
                  </a:rPr>
                  <a:t>00</a:t>
                </a:r>
              </a:p>
            </p:txBody>
          </p:sp>
        </p:grpSp>
        <p:sp>
          <p:nvSpPr>
            <p:cNvPr id="66716" name="Text Box 109"/>
            <p:cNvSpPr txBox="1"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864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66717" name="Text Box 110"/>
            <p:cNvSpPr txBox="1"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1613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RS</a:t>
              </a:r>
            </a:p>
          </p:txBody>
        </p:sp>
        <p:sp>
          <p:nvSpPr>
            <p:cNvPr id="66718" name="Text Box 111"/>
            <p:cNvSpPr txBox="1"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2240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RT</a:t>
              </a:r>
            </a:p>
          </p:txBody>
        </p:sp>
        <p:sp>
          <p:nvSpPr>
            <p:cNvPr id="66719" name="Text Box 112"/>
            <p:cNvSpPr txBox="1"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>
              <a:off x="2868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RD</a:t>
              </a:r>
            </a:p>
          </p:txBody>
        </p:sp>
        <p:sp>
          <p:nvSpPr>
            <p:cNvPr id="66720" name="Text Box 113"/>
            <p:cNvSpPr txBox="1">
              <a:spLocks noChangeArrowheads="1"/>
            </p:cNvSpPr>
            <p:nvPr>
              <p:custDataLst>
                <p:tags r:id="rId155"/>
              </p:custDataLst>
            </p:nvPr>
          </p:nvSpPr>
          <p:spPr bwMode="auto">
            <a:xfrm>
              <a:off x="3494" y="1250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SHAMT</a:t>
              </a:r>
            </a:p>
          </p:txBody>
        </p:sp>
        <p:sp>
          <p:nvSpPr>
            <p:cNvPr id="66721" name="Text Box 114"/>
            <p:cNvSpPr txBox="1"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>
              <a:off x="4122" y="1250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FUNCT</a:t>
              </a:r>
            </a:p>
          </p:txBody>
        </p:sp>
      </p:grpSp>
      <p:grpSp>
        <p:nvGrpSpPr>
          <p:cNvPr id="66566" name="Group 27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311275" y="3941763"/>
            <a:ext cx="6523038" cy="690562"/>
            <a:chOff x="832" y="2077"/>
            <a:chExt cx="4109" cy="435"/>
          </a:xfrm>
        </p:grpSpPr>
        <p:grpSp>
          <p:nvGrpSpPr>
            <p:cNvPr id="66641" name="Group 197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66681" name="Rectangle 198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2" name="Line 199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3" name="Line 200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4" name="Line 201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5" name="Line 202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6" name="Line 203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7" name="Line 204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8" name="Line 205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89" name="Line 206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0" name="Line 207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1" name="Line 208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2" name="Line 209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3" name="Line 210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4" name="Line 211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5" name="Line 212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6" name="Line 213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7" name="Line 214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8" name="Line 215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99" name="Line 216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0" name="Line 217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1" name="Line 218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2" name="Line 219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3" name="Line 220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4" name="Line 22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5" name="Line 22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6" name="Line 22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7" name="Line 22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8" name="Line 225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09" name="Line 226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0" name="Line 227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1" name="Line 228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2" name="Line 229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3" name="Line 23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14" name="Line 23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6642" name="Line 232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3" name="Line 233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4" name="Line 234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45" name="Text Box 237"/>
            <p:cNvSpPr txBox="1"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83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66646" name="Text Box 238"/>
            <p:cNvSpPr txBox="1"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95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66647" name="Text Box 239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108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66648" name="Text Box 240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120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66649" name="Text Box 241"/>
            <p:cNvSpPr txBox="1"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133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66650" name="Text Box 242"/>
            <p:cNvSpPr txBox="1"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146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66651" name="Text Box 243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158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66652" name="Text Box 244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171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66653" name="Text Box 245"/>
            <p:cNvSpPr txBox="1"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83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66654" name="Text Box 246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96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66655" name="Text Box 247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08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66656" name="Text Box 248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221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66657" name="Text Box 249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233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66658" name="Text Box 250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246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66659" name="Text Box 251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59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66660" name="Text Box 252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71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66661" name="Text Box 253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84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66662" name="Text Box 254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96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66663" name="Text Box 255"/>
            <p:cNvSpPr txBox="1"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309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66664" name="Text Box 256"/>
            <p:cNvSpPr txBox="1"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321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66665" name="Text Box 257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334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66666" name="Text Box 258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346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66667" name="Text Box 259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595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66668" name="Text Box 260"/>
            <p:cNvSpPr txBox="1"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720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66669" name="Text Box 261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3846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66670" name="Text Box 262"/>
            <p:cNvSpPr txBox="1"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3971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66671" name="Text Box 263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4097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66672" name="Text Box 264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4222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66673" name="Text Box 265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4348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66674" name="Text Box 266"/>
            <p:cNvSpPr txBox="1"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4473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66675" name="Text Box 267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4599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66676" name="Text Box 268"/>
            <p:cNvSpPr txBox="1"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4724" y="2077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66677" name="Text Box 269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66678" name="Text Box 270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RS</a:t>
              </a:r>
            </a:p>
          </p:txBody>
        </p:sp>
        <p:sp>
          <p:nvSpPr>
            <p:cNvPr id="66679" name="Text Box 271"/>
            <p:cNvSpPr txBox="1"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RT</a:t>
              </a:r>
            </a:p>
          </p:txBody>
        </p:sp>
        <p:sp>
          <p:nvSpPr>
            <p:cNvPr id="66680" name="Text Box 274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16 bit Address/Immediate</a:t>
              </a:r>
            </a:p>
          </p:txBody>
        </p:sp>
      </p:grpSp>
      <p:grpSp>
        <p:nvGrpSpPr>
          <p:cNvPr id="66567" name="Group 35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340537" y="5562600"/>
            <a:ext cx="6523038" cy="690562"/>
            <a:chOff x="864" y="3255"/>
            <a:chExt cx="4109" cy="435"/>
          </a:xfrm>
        </p:grpSpPr>
        <p:grpSp>
          <p:nvGrpSpPr>
            <p:cNvPr id="66571" name="Group 277"/>
            <p:cNvGrpSpPr>
              <a:grpSpLocks/>
            </p:cNvGrpSpPr>
            <p:nvPr/>
          </p:nvGrpSpPr>
          <p:grpSpPr bwMode="auto">
            <a:xfrm>
              <a:off x="905" y="3420"/>
              <a:ext cx="4013" cy="268"/>
              <a:chOff x="867" y="1301"/>
              <a:chExt cx="4013" cy="268"/>
            </a:xfrm>
          </p:grpSpPr>
          <p:sp>
            <p:nvSpPr>
              <p:cNvPr id="66607" name="Rectangle 278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08" name="Line 279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09" name="Line 280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0" name="Line 281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1" name="Line 282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2" name="Line 283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3" name="Line 284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4" name="Line 285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5" name="Line 286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6" name="Line 287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7" name="Line 288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8" name="Line 28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19" name="Line 29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0" name="Line 29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1" name="Line 29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2" name="Line 29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3" name="Line 29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4" name="Line 29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5" name="Line 29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6" name="Line 297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7" name="Line 298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8" name="Line 299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29" name="Line 300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0" name="Line 301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1" name="Line 30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2" name="Line 30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3" name="Line 30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4" name="Line 305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5" name="Line 306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6" name="Line 307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7" name="Line 308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8" name="Line 309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39" name="Line 310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40" name="Line 311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6572" name="Line 3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60" y="342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3" name="Text Box 315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64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31</a:t>
              </a:r>
            </a:p>
          </p:txBody>
        </p:sp>
        <p:sp>
          <p:nvSpPr>
            <p:cNvPr id="66574" name="Text Box 31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90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30</a:t>
              </a:r>
            </a:p>
          </p:txBody>
        </p:sp>
        <p:sp>
          <p:nvSpPr>
            <p:cNvPr id="66575" name="Text Box 31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16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29</a:t>
              </a:r>
            </a:p>
          </p:txBody>
        </p:sp>
        <p:sp>
          <p:nvSpPr>
            <p:cNvPr id="66576" name="Text Box 31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41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28</a:t>
              </a:r>
            </a:p>
          </p:txBody>
        </p:sp>
        <p:sp>
          <p:nvSpPr>
            <p:cNvPr id="66577" name="Text Box 31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367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27</a:t>
              </a:r>
            </a:p>
          </p:txBody>
        </p:sp>
        <p:sp>
          <p:nvSpPr>
            <p:cNvPr id="66578" name="Text Box 32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92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26</a:t>
              </a:r>
            </a:p>
          </p:txBody>
        </p:sp>
        <p:sp>
          <p:nvSpPr>
            <p:cNvPr id="66579" name="Text Box 32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18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25</a:t>
              </a:r>
            </a:p>
          </p:txBody>
        </p:sp>
        <p:sp>
          <p:nvSpPr>
            <p:cNvPr id="66580" name="Text Box 32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43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24</a:t>
              </a:r>
            </a:p>
          </p:txBody>
        </p:sp>
        <p:sp>
          <p:nvSpPr>
            <p:cNvPr id="66581" name="Text Box 32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69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23</a:t>
              </a:r>
            </a:p>
          </p:txBody>
        </p:sp>
        <p:sp>
          <p:nvSpPr>
            <p:cNvPr id="66582" name="Text Box 32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994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22</a:t>
              </a:r>
            </a:p>
          </p:txBody>
        </p:sp>
        <p:sp>
          <p:nvSpPr>
            <p:cNvPr id="66583" name="Text Box 325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120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21</a:t>
              </a:r>
            </a:p>
          </p:txBody>
        </p:sp>
        <p:sp>
          <p:nvSpPr>
            <p:cNvPr id="66584" name="Text Box 32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246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20</a:t>
              </a:r>
            </a:p>
          </p:txBody>
        </p:sp>
        <p:sp>
          <p:nvSpPr>
            <p:cNvPr id="66585" name="Text Box 32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371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19</a:t>
              </a:r>
            </a:p>
          </p:txBody>
        </p:sp>
        <p:sp>
          <p:nvSpPr>
            <p:cNvPr id="66586" name="Text Box 32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97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18</a:t>
              </a:r>
            </a:p>
          </p:txBody>
        </p:sp>
        <p:sp>
          <p:nvSpPr>
            <p:cNvPr id="66587" name="Text Box 329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22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17</a:t>
              </a:r>
            </a:p>
          </p:txBody>
        </p:sp>
        <p:sp>
          <p:nvSpPr>
            <p:cNvPr id="66588" name="Text Box 330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48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16</a:t>
              </a:r>
            </a:p>
          </p:txBody>
        </p:sp>
        <p:sp>
          <p:nvSpPr>
            <p:cNvPr id="66589" name="Text Box 33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873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15</a:t>
              </a:r>
            </a:p>
          </p:txBody>
        </p:sp>
        <p:sp>
          <p:nvSpPr>
            <p:cNvPr id="66590" name="Text Box 332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999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14</a:t>
              </a:r>
            </a:p>
          </p:txBody>
        </p:sp>
        <p:sp>
          <p:nvSpPr>
            <p:cNvPr id="66591" name="Text Box 333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124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13</a:t>
              </a:r>
            </a:p>
          </p:txBody>
        </p:sp>
        <p:sp>
          <p:nvSpPr>
            <p:cNvPr id="66592" name="Text Box 33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250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12</a:t>
              </a:r>
            </a:p>
          </p:txBody>
        </p:sp>
        <p:sp>
          <p:nvSpPr>
            <p:cNvPr id="66593" name="Text Box 33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375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11</a:t>
              </a:r>
            </a:p>
          </p:txBody>
        </p:sp>
        <p:sp>
          <p:nvSpPr>
            <p:cNvPr id="66594" name="Text Box 33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501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10</a:t>
              </a:r>
            </a:p>
          </p:txBody>
        </p:sp>
        <p:sp>
          <p:nvSpPr>
            <p:cNvPr id="66595" name="Text Box 33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627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09</a:t>
              </a:r>
            </a:p>
          </p:txBody>
        </p:sp>
        <p:sp>
          <p:nvSpPr>
            <p:cNvPr id="66596" name="Text Box 33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752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08</a:t>
              </a:r>
            </a:p>
          </p:txBody>
        </p:sp>
        <p:sp>
          <p:nvSpPr>
            <p:cNvPr id="66597" name="Text Box 33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878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07</a:t>
              </a:r>
            </a:p>
          </p:txBody>
        </p:sp>
        <p:sp>
          <p:nvSpPr>
            <p:cNvPr id="66598" name="Text Box 34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003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06</a:t>
              </a:r>
            </a:p>
          </p:txBody>
        </p:sp>
        <p:sp>
          <p:nvSpPr>
            <p:cNvPr id="66599" name="Text Box 34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129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05</a:t>
              </a:r>
            </a:p>
          </p:txBody>
        </p:sp>
        <p:sp>
          <p:nvSpPr>
            <p:cNvPr id="66600" name="Text Box 34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254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04</a:t>
              </a:r>
            </a:p>
          </p:txBody>
        </p:sp>
        <p:sp>
          <p:nvSpPr>
            <p:cNvPr id="66601" name="Text Box 34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380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03</a:t>
              </a:r>
            </a:p>
          </p:txBody>
        </p:sp>
        <p:sp>
          <p:nvSpPr>
            <p:cNvPr id="66602" name="Text Box 34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505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02</a:t>
              </a:r>
            </a:p>
          </p:txBody>
        </p:sp>
        <p:sp>
          <p:nvSpPr>
            <p:cNvPr id="66603" name="Text Box 34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631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01</a:t>
              </a:r>
            </a:p>
          </p:txBody>
        </p:sp>
        <p:sp>
          <p:nvSpPr>
            <p:cNvPr id="66604" name="Text Box 34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756" y="3255"/>
              <a:ext cx="21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rebuchet MS" charset="0"/>
                </a:rPr>
                <a:t>00</a:t>
              </a:r>
            </a:p>
          </p:txBody>
        </p:sp>
        <p:sp>
          <p:nvSpPr>
            <p:cNvPr id="66605" name="Text Box 34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902" y="3459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OP</a:t>
              </a:r>
            </a:p>
          </p:txBody>
        </p:sp>
        <p:sp>
          <p:nvSpPr>
            <p:cNvPr id="66606" name="Text Box 35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657" y="3459"/>
              <a:ext cx="325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rebuchet MS" charset="0"/>
                </a:rPr>
                <a:t>26 bit Address</a:t>
              </a:r>
            </a:p>
          </p:txBody>
        </p:sp>
      </p:grpSp>
      <p:sp>
        <p:nvSpPr>
          <p:cNvPr id="66568" name="Text Box 35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95306" y="2973388"/>
            <a:ext cx="16589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rebuchet MS" charset="0"/>
              </a:rPr>
              <a:t>(OP = 0,16-20)</a:t>
            </a:r>
          </a:p>
        </p:txBody>
      </p:sp>
      <p:sp>
        <p:nvSpPr>
          <p:cNvPr id="66569" name="Text Box 35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54138" y="4662488"/>
            <a:ext cx="29051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Trebuchet MS" charset="0"/>
              </a:rPr>
              <a:t>(OP = any but 0,2,3,16-20)</a:t>
            </a:r>
          </a:p>
        </p:txBody>
      </p:sp>
      <p:sp>
        <p:nvSpPr>
          <p:cNvPr id="66570" name="Text Box 35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83400" y="6275387"/>
            <a:ext cx="12144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Trebuchet MS" charset="0"/>
              </a:rPr>
              <a:t>(OP = 2,3)</a:t>
            </a:r>
          </a:p>
        </p:txBody>
      </p:sp>
    </p:spTree>
    <p:extLst>
      <p:ext uri="{BB962C8B-B14F-4D97-AF65-F5344CB8AC3E}">
        <p14:creationId xmlns:p14="http://schemas.microsoft.com/office/powerpoint/2010/main" val="31062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Used for ops with an immediate operand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Op Field (Enumeration)</a:t>
            </a:r>
          </a:p>
          <a:p>
            <a:endParaRPr lang="en-US" dirty="0"/>
          </a:p>
          <a:p>
            <a:r>
              <a:rPr lang="en-US" dirty="0" smtClean="0"/>
              <a:t>Two register address fields</a:t>
            </a:r>
          </a:p>
          <a:p>
            <a:endParaRPr lang="en-US" dirty="0"/>
          </a:p>
          <a:p>
            <a:r>
              <a:rPr lang="en-US" dirty="0" smtClean="0"/>
              <a:t>One Signed/Unsigned field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81459" y="2282825"/>
            <a:ext cx="6515100" cy="688975"/>
            <a:chOff x="834" y="2078"/>
            <a:chExt cx="4104" cy="43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45" name="Rectangle 6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8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9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0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1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2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5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7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8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9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0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1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2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3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4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5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6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2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2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3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3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3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4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35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6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37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38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9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Line 40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11" name="Text Box 4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12" name="Text Box 4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13" name="Text Box 4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14" name="Text Box 4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15" name="Text Box 4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16" name="Text Box 5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17" name="Text Box 5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18" name="Text Box 5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19" name="Text Box 5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0" name="Text Box 5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1" name="Text Box 5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2" name="Text Box 5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3" name="Text Box 5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4" name="Text Box 5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5" name="Text Box 59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" name="Text Box 60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9" name="Text Box 6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30" name="Text Box 6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35" name="Text Box 6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36" name="Text Box 70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37" name="Text Box 7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38" name="Text Box 7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39" name="Text Box 7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40" name="Text Box 74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41" name="Text Box 7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42" name="Text Box 76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43" name="Text Box 77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Times New Roman" charset="0"/>
                </a:rPr>
                <a:t>RT</a:t>
              </a:r>
            </a:p>
          </p:txBody>
        </p:sp>
        <p:sp>
          <p:nvSpPr>
            <p:cNvPr id="44" name="Text Box 78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0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I-Type Example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15407" y="1600200"/>
            <a:ext cx="4947393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Register 7 = Register 2 + 15;</a:t>
            </a:r>
            <a:endParaRPr lang="en-US" dirty="0"/>
          </a:p>
        </p:txBody>
      </p:sp>
      <p:grpSp>
        <p:nvGrpSpPr>
          <p:cNvPr id="261124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67618" y="2209800"/>
            <a:ext cx="6515100" cy="688975"/>
            <a:chOff x="834" y="2078"/>
            <a:chExt cx="4104" cy="434"/>
          </a:xfrm>
        </p:grpSpPr>
        <p:grpSp>
          <p:nvGrpSpPr>
            <p:cNvPr id="261125" name="Group 5"/>
            <p:cNvGrpSpPr>
              <a:grpSpLocks/>
            </p:cNvGrpSpPr>
            <p:nvPr/>
          </p:nvGrpSpPr>
          <p:grpSpPr bwMode="auto">
            <a:xfrm>
              <a:off x="873" y="2242"/>
              <a:ext cx="4013" cy="268"/>
              <a:chOff x="867" y="1301"/>
              <a:chExt cx="4013" cy="268"/>
            </a:xfrm>
          </p:grpSpPr>
          <p:sp>
            <p:nvSpPr>
              <p:cNvPr id="261126" name="Rectangle 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7" name="Line 7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8" name="Line 8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29" name="Line 9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0" name="Line 10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1" name="Line 11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2" name="Line 12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3" name="Line 13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4" name="Line 14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5" name="Line 15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6" name="Line 16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7" name="Line 17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8" name="Line 18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39" name="Line 19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0" name="Line 20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1" name="Line 21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2" name="Line 22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3" name="Line 23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4" name="Line 24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5" name="Line 25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6" name="Line 26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7" name="Line 2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8" name="Line 2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49" name="Line 2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0" name="Line 3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1" name="Line 3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2" name="Line 3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3" name="Line 33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4" name="Line 34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5" name="Line 35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6" name="Line 36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7" name="Line 3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8" name="Line 38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59" name="Line 39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1160" name="Line 40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28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1" name="Line 4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249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2" name="Line 4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882" y="2242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163" name="Text Box 4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3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31</a:t>
              </a:r>
            </a:p>
          </p:txBody>
        </p:sp>
        <p:sp>
          <p:nvSpPr>
            <p:cNvPr id="261164" name="Text Box 4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6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30</a:t>
              </a:r>
            </a:p>
          </p:txBody>
        </p:sp>
        <p:sp>
          <p:nvSpPr>
            <p:cNvPr id="261165" name="Text Box 4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8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29</a:t>
              </a:r>
            </a:p>
          </p:txBody>
        </p:sp>
        <p:sp>
          <p:nvSpPr>
            <p:cNvPr id="261166" name="Text Box 46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1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28</a:t>
              </a:r>
            </a:p>
          </p:txBody>
        </p:sp>
        <p:sp>
          <p:nvSpPr>
            <p:cNvPr id="261167" name="Text Box 47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33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27</a:t>
              </a:r>
            </a:p>
          </p:txBody>
        </p:sp>
        <p:sp>
          <p:nvSpPr>
            <p:cNvPr id="261168" name="Text Box 48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26</a:t>
              </a:r>
            </a:p>
          </p:txBody>
        </p:sp>
        <p:sp>
          <p:nvSpPr>
            <p:cNvPr id="261169" name="Text Box 4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8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25</a:t>
              </a:r>
            </a:p>
          </p:txBody>
        </p:sp>
        <p:sp>
          <p:nvSpPr>
            <p:cNvPr id="261170" name="Text Box 50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1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24</a:t>
              </a:r>
            </a:p>
          </p:txBody>
        </p:sp>
        <p:sp>
          <p:nvSpPr>
            <p:cNvPr id="261171" name="Text Box 5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83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23</a:t>
              </a:r>
            </a:p>
          </p:txBody>
        </p:sp>
        <p:sp>
          <p:nvSpPr>
            <p:cNvPr id="261172" name="Text Box 5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6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22</a:t>
              </a:r>
            </a:p>
          </p:txBody>
        </p:sp>
        <p:sp>
          <p:nvSpPr>
            <p:cNvPr id="261173" name="Text Box 5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09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21</a:t>
              </a:r>
            </a:p>
          </p:txBody>
        </p:sp>
        <p:sp>
          <p:nvSpPr>
            <p:cNvPr id="261174" name="Text Box 54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1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20</a:t>
              </a:r>
            </a:p>
          </p:txBody>
        </p:sp>
        <p:sp>
          <p:nvSpPr>
            <p:cNvPr id="261175" name="Text Box 5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19</a:t>
              </a:r>
            </a:p>
          </p:txBody>
        </p:sp>
        <p:sp>
          <p:nvSpPr>
            <p:cNvPr id="261176" name="Text Box 5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46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18</a:t>
              </a:r>
            </a:p>
          </p:txBody>
        </p:sp>
        <p:sp>
          <p:nvSpPr>
            <p:cNvPr id="261177" name="Text Box 5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59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17</a:t>
              </a:r>
            </a:p>
          </p:txBody>
        </p:sp>
        <p:sp>
          <p:nvSpPr>
            <p:cNvPr id="261178" name="Text Box 58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71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16</a:t>
              </a:r>
            </a:p>
          </p:txBody>
        </p:sp>
        <p:sp>
          <p:nvSpPr>
            <p:cNvPr id="261179" name="Text Box 59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4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15</a:t>
              </a:r>
            </a:p>
          </p:txBody>
        </p:sp>
        <p:sp>
          <p:nvSpPr>
            <p:cNvPr id="261180" name="Text Box 60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6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14</a:t>
              </a:r>
            </a:p>
          </p:txBody>
        </p:sp>
        <p:sp>
          <p:nvSpPr>
            <p:cNvPr id="261181" name="Text Box 61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09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13</a:t>
              </a:r>
            </a:p>
          </p:txBody>
        </p:sp>
        <p:sp>
          <p:nvSpPr>
            <p:cNvPr id="261182" name="Text Box 62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22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12</a:t>
              </a:r>
            </a:p>
          </p:txBody>
        </p:sp>
        <p:sp>
          <p:nvSpPr>
            <p:cNvPr id="261183" name="Text Box 63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34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11</a:t>
              </a:r>
            </a:p>
          </p:txBody>
        </p:sp>
        <p:sp>
          <p:nvSpPr>
            <p:cNvPr id="261184" name="Text Box 6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47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10</a:t>
              </a:r>
            </a:p>
          </p:txBody>
        </p:sp>
        <p:sp>
          <p:nvSpPr>
            <p:cNvPr id="261185" name="Text Box 65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597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09</a:t>
              </a:r>
            </a:p>
          </p:txBody>
        </p:sp>
        <p:sp>
          <p:nvSpPr>
            <p:cNvPr id="261186" name="Text Box 66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722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08</a:t>
              </a:r>
            </a:p>
          </p:txBody>
        </p:sp>
        <p:sp>
          <p:nvSpPr>
            <p:cNvPr id="261187" name="Text Box 67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848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07</a:t>
              </a:r>
            </a:p>
          </p:txBody>
        </p:sp>
        <p:sp>
          <p:nvSpPr>
            <p:cNvPr id="261188" name="Text Box 68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973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06</a:t>
              </a:r>
            </a:p>
          </p:txBody>
        </p:sp>
        <p:sp>
          <p:nvSpPr>
            <p:cNvPr id="261189" name="Text Box 69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099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05</a:t>
              </a:r>
            </a:p>
          </p:txBody>
        </p:sp>
        <p:sp>
          <p:nvSpPr>
            <p:cNvPr id="261190" name="Text Box 70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224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04</a:t>
              </a:r>
            </a:p>
          </p:txBody>
        </p:sp>
        <p:sp>
          <p:nvSpPr>
            <p:cNvPr id="261191" name="Text Box 71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350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03</a:t>
              </a:r>
            </a:p>
          </p:txBody>
        </p:sp>
        <p:sp>
          <p:nvSpPr>
            <p:cNvPr id="261192" name="Text Box 72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475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02</a:t>
              </a:r>
            </a:p>
          </p:txBody>
        </p:sp>
        <p:sp>
          <p:nvSpPr>
            <p:cNvPr id="261193" name="Text Box 73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601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01</a:t>
              </a:r>
            </a:p>
          </p:txBody>
        </p:sp>
        <p:sp>
          <p:nvSpPr>
            <p:cNvPr id="261194" name="Text Box 74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726" y="2078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200">
                  <a:latin typeface="Times New Roman" charset="0"/>
                </a:rPr>
                <a:t>00</a:t>
              </a:r>
            </a:p>
          </p:txBody>
        </p:sp>
        <p:sp>
          <p:nvSpPr>
            <p:cNvPr id="261195" name="Text Box 75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70" y="2281"/>
              <a:ext cx="7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OP</a:t>
              </a:r>
            </a:p>
          </p:txBody>
        </p:sp>
        <p:sp>
          <p:nvSpPr>
            <p:cNvPr id="261196" name="Text Box 76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619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RS</a:t>
              </a:r>
            </a:p>
          </p:txBody>
        </p:sp>
        <p:sp>
          <p:nvSpPr>
            <p:cNvPr id="261197" name="Text Box 77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246" y="2281"/>
              <a:ext cx="63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RT</a:t>
              </a:r>
            </a:p>
          </p:txBody>
        </p:sp>
        <p:sp>
          <p:nvSpPr>
            <p:cNvPr id="261198" name="Text Box 78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80" y="2281"/>
              <a:ext cx="20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16 bit Address/Immediate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7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3025</Words>
  <Application>Microsoft Office PowerPoint</Application>
  <PresentationFormat>On-screen Show (4:3)</PresentationFormat>
  <Paragraphs>2195</Paragraphs>
  <Slides>53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b1001 Single Cycle CPU Continued</vt:lpstr>
      <vt:lpstr>Today</vt:lpstr>
      <vt:lpstr>Single Cycle Design Process</vt:lpstr>
      <vt:lpstr>One Possible Complete Datapath</vt:lpstr>
      <vt:lpstr>What boxes do we need?</vt:lpstr>
      <vt:lpstr>What boxes do we need?</vt:lpstr>
      <vt:lpstr>MIPS Code Encoding Formats</vt:lpstr>
      <vt:lpstr>I-Type</vt:lpstr>
      <vt:lpstr>I-Type Example</vt:lpstr>
      <vt:lpstr>I-Type Example</vt:lpstr>
      <vt:lpstr>I-Type Example</vt:lpstr>
      <vt:lpstr>Instruction -&gt; CPU Controls</vt:lpstr>
      <vt:lpstr>Instruction -&gt; CPU Controls</vt:lpstr>
      <vt:lpstr>Instruction -&gt; CPU Controls</vt:lpstr>
      <vt:lpstr>OP Decoding: LUT</vt:lpstr>
      <vt:lpstr>Example Table</vt:lpstr>
      <vt:lpstr>Reg[rt] = Reg[rs] op SignExtend(imm);</vt:lpstr>
      <vt:lpstr>Reg[rt] = Reg[rs] op SignExtend(imm);</vt:lpstr>
      <vt:lpstr>(op)?</vt:lpstr>
      <vt:lpstr>Behavioral Instruction Decoder LUT</vt:lpstr>
      <vt:lpstr>Behavioral Instruction Decoder LUT</vt:lpstr>
      <vt:lpstr>Behavioral Instruction Decoder LUT</vt:lpstr>
      <vt:lpstr>Behavioral LUT</vt:lpstr>
      <vt:lpstr>Our CPU So Far:</vt:lpstr>
      <vt:lpstr>What boxes do we need?</vt:lpstr>
      <vt:lpstr>Program Counter</vt:lpstr>
      <vt:lpstr>Fetch Instruction</vt:lpstr>
      <vt:lpstr>Flow Control</vt:lpstr>
      <vt:lpstr>Flow Control</vt:lpstr>
      <vt:lpstr>Add Flow Control</vt:lpstr>
      <vt:lpstr>Difficulties In Jumping</vt:lpstr>
      <vt:lpstr>J-Type</vt:lpstr>
      <vt:lpstr>Jump RTL</vt:lpstr>
      <vt:lpstr>Jump RTL</vt:lpstr>
      <vt:lpstr>Complete Fetch Unit</vt:lpstr>
      <vt:lpstr>Encoding Limitations</vt:lpstr>
      <vt:lpstr>Types of Fields</vt:lpstr>
      <vt:lpstr>I-Type</vt:lpstr>
      <vt:lpstr>J-Type</vt:lpstr>
      <vt:lpstr>R-Type</vt:lpstr>
      <vt:lpstr>RS RT RD</vt:lpstr>
      <vt:lpstr>With Remaining Time</vt:lpstr>
      <vt:lpstr>Revisiting ARM’s Immediates</vt:lpstr>
      <vt:lpstr>Create Your Own Instruction Encodings</vt:lpstr>
      <vt:lpstr>Our Single Cycle CPU</vt:lpstr>
      <vt:lpstr>Complete Fetch Unit</vt:lpstr>
      <vt:lpstr>I-Type Examples</vt:lpstr>
      <vt:lpstr>I-Type Examples</vt:lpstr>
      <vt:lpstr>J-Type</vt:lpstr>
      <vt:lpstr>I-Type Examples</vt:lpstr>
      <vt:lpstr>I-Type Examples</vt:lpstr>
      <vt:lpstr>Control Signals</vt:lpstr>
      <vt:lpstr>Processor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 Single Cycle CPU</dc:title>
  <dc:creator>Eric</dc:creator>
  <cp:lastModifiedBy>Eric VanWyk</cp:lastModifiedBy>
  <cp:revision>88</cp:revision>
  <dcterms:created xsi:type="dcterms:W3CDTF">2012-09-27T01:33:02Z</dcterms:created>
  <dcterms:modified xsi:type="dcterms:W3CDTF">2014-10-06T14:47:20Z</dcterms:modified>
</cp:coreProperties>
</file>