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C50D-C7FA-4EE2-B6F9-49BECEF9D077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A04B-710F-4A7F-AFBD-CA48D6ACB1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HJ9AP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lbt8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ulators.com/docs/pentium_1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b10101</a:t>
            </a:r>
            <a:br>
              <a:rPr lang="en-US" dirty="0" smtClean="0"/>
            </a:b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Olin Tradition</a:t>
            </a:r>
          </a:p>
          <a:p>
            <a:endParaRPr lang="en-US" dirty="0" smtClean="0"/>
          </a:p>
          <a:p>
            <a:r>
              <a:rPr lang="en-US" dirty="0" smtClean="0"/>
              <a:t>Focused review of material to date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Lightning Lectures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Olin Tradition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hopping in the way-back machine</a:t>
            </a:r>
          </a:p>
          <a:p>
            <a:pPr lvl="1"/>
            <a:r>
              <a:rPr lang="en-US" dirty="0" smtClean="0"/>
              <a:t>To a simpler time</a:t>
            </a:r>
          </a:p>
          <a:p>
            <a:pPr lvl="1"/>
            <a:r>
              <a:rPr lang="en-US" dirty="0" smtClean="0"/>
              <a:t>To a time of innocence and </a:t>
            </a:r>
            <a:r>
              <a:rPr lang="en-US" dirty="0" smtClean="0"/>
              <a:t>confusion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Welcome to 2004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look back in to the course</a:t>
            </a:r>
          </a:p>
          <a:p>
            <a:pPr lvl="1"/>
            <a:r>
              <a:rPr lang="en-US" dirty="0" smtClean="0"/>
              <a:t>For personal </a:t>
            </a:r>
            <a:r>
              <a:rPr lang="en-US" dirty="0"/>
              <a:t>r</a:t>
            </a:r>
            <a:r>
              <a:rPr lang="en-US" dirty="0" smtClean="0"/>
              <a:t>eview</a:t>
            </a:r>
          </a:p>
          <a:p>
            <a:pPr lvl="1"/>
            <a:r>
              <a:rPr lang="en-US" dirty="0" smtClean="0"/>
              <a:t>For the good of the next class</a:t>
            </a:r>
          </a:p>
          <a:p>
            <a:pPr lvl="1"/>
            <a:endParaRPr lang="en-US" dirty="0"/>
          </a:p>
          <a:p>
            <a:r>
              <a:rPr lang="en-US" dirty="0" smtClean="0"/>
              <a:t>Generate two distinct deliverables</a:t>
            </a:r>
          </a:p>
          <a:p>
            <a:pPr lvl="1"/>
            <a:r>
              <a:rPr lang="en-US" dirty="0" smtClean="0"/>
              <a:t>Outline of Main Ideas for review</a:t>
            </a:r>
          </a:p>
          <a:p>
            <a:pPr lvl="1"/>
            <a:r>
              <a:rPr lang="en-US" dirty="0" smtClean="0"/>
              <a:t>Hindsight tweaks to the course flow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teams, select specific lecture(s)</a:t>
            </a:r>
          </a:p>
          <a:p>
            <a:pPr lvl="1"/>
            <a:r>
              <a:rPr lang="en-US" dirty="0" smtClean="0"/>
              <a:t>Organize at: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goo.gl/HJ9APf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First pass: </a:t>
            </a:r>
          </a:p>
          <a:p>
            <a:pPr lvl="1"/>
            <a:r>
              <a:rPr lang="en-US" dirty="0" smtClean="0"/>
              <a:t>Clean slides for errors</a:t>
            </a:r>
          </a:p>
          <a:p>
            <a:pPr lvl="1"/>
            <a:r>
              <a:rPr lang="en-US" dirty="0" smtClean="0"/>
              <a:t>Put answers to prompts in the “notes” section</a:t>
            </a:r>
          </a:p>
          <a:p>
            <a:pPr lvl="2"/>
            <a:r>
              <a:rPr lang="en-US" dirty="0" smtClean="0"/>
              <a:t>Or as duplicate slides at the end of the deck</a:t>
            </a:r>
          </a:p>
          <a:p>
            <a:pPr lvl="1"/>
            <a:r>
              <a:rPr lang="en-US" dirty="0" smtClean="0"/>
              <a:t>Put comments on effectiveness in the “notes” </a:t>
            </a:r>
          </a:p>
          <a:p>
            <a:pPr lvl="2"/>
            <a:r>
              <a:rPr lang="en-US" dirty="0" smtClean="0"/>
              <a:t>Example:  [Eric ‘07] – Confused by XYZ, perhaps try __?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outline for lessons learned</a:t>
            </a:r>
          </a:p>
          <a:p>
            <a:pPr lvl="1"/>
            <a:r>
              <a:rPr lang="en-US" dirty="0" smtClean="0"/>
              <a:t>Collaboratively: </a:t>
            </a:r>
            <a:r>
              <a:rPr lang="en-US" dirty="0" smtClean="0">
                <a:hlinkClick r:id="rId2"/>
              </a:rPr>
              <a:t>http://goo.gl/lbt8R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Main ideas</a:t>
            </a:r>
          </a:p>
          <a:p>
            <a:pPr lvl="1"/>
            <a:r>
              <a:rPr lang="en-US" dirty="0" smtClean="0"/>
              <a:t>Vocabulary</a:t>
            </a:r>
          </a:p>
          <a:p>
            <a:pPr lvl="1"/>
            <a:r>
              <a:rPr lang="en-US" dirty="0" smtClean="0"/>
              <a:t>Reference links (hyper or textbook page)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5 minute wrap-up lecture</a:t>
            </a:r>
          </a:p>
          <a:p>
            <a:pPr lvl="1"/>
            <a:r>
              <a:rPr lang="en-US" dirty="0" smtClean="0"/>
              <a:t>Speech &amp; Whiteboard, PPT not necessary</a:t>
            </a:r>
          </a:p>
          <a:p>
            <a:pPr lvl="1"/>
            <a:endParaRPr lang="en-US" dirty="0"/>
          </a:p>
          <a:p>
            <a:r>
              <a:rPr lang="en-US" dirty="0" smtClean="0"/>
              <a:t>Intended Audience:</a:t>
            </a:r>
          </a:p>
          <a:p>
            <a:pPr lvl="1"/>
            <a:r>
              <a:rPr lang="en-US" dirty="0" smtClean="0"/>
              <a:t>Took </a:t>
            </a:r>
            <a:r>
              <a:rPr lang="en-US" dirty="0" err="1" smtClean="0"/>
              <a:t>CompArch</a:t>
            </a:r>
            <a:r>
              <a:rPr lang="en-US" dirty="0" smtClean="0"/>
              <a:t> 5 years ago</a:t>
            </a:r>
          </a:p>
          <a:p>
            <a:pPr lvl="1"/>
            <a:r>
              <a:rPr lang="en-US" dirty="0" smtClean="0"/>
              <a:t>Just got a new job that uses Topic X</a:t>
            </a:r>
          </a:p>
          <a:p>
            <a:pPr lvl="1"/>
            <a:r>
              <a:rPr lang="en-US" dirty="0" smtClean="0"/>
              <a:t>Needs to bone up real fast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2"/>
              </a:rPr>
              <a:t>http://www.emulators.com/docs/pentium_1.htm</a:t>
            </a:r>
            <a:endParaRPr lang="en-US" dirty="0" smtClean="0"/>
          </a:p>
          <a:p>
            <a:pPr lvl="1"/>
            <a:r>
              <a:rPr lang="en-US" dirty="0" smtClean="0"/>
              <a:t>Skim / skip the assembly</a:t>
            </a:r>
          </a:p>
          <a:p>
            <a:pPr lvl="1"/>
            <a:r>
              <a:rPr lang="en-US" dirty="0" smtClean="0"/>
              <a:t>Take with a grain of Salt</a:t>
            </a:r>
          </a:p>
          <a:p>
            <a:pPr lvl="1"/>
            <a:r>
              <a:rPr lang="en-US" dirty="0" smtClean="0"/>
              <a:t>Just that page, don’t continue to part 2</a:t>
            </a:r>
          </a:p>
          <a:p>
            <a:r>
              <a:rPr lang="en-US" dirty="0" smtClean="0"/>
              <a:t>Is the Pentium 4 really that bad?</a:t>
            </a:r>
          </a:p>
          <a:p>
            <a:r>
              <a:rPr lang="en-US" dirty="0" smtClean="0"/>
              <a:t>What happened in the 13 years in between?</a:t>
            </a:r>
          </a:p>
          <a:p>
            <a:pPr lvl="1"/>
            <a:r>
              <a:rPr lang="en-US" dirty="0" smtClean="0"/>
              <a:t>Did Intel learn from its mistakes?</a:t>
            </a:r>
          </a:p>
          <a:p>
            <a:pPr lvl="1"/>
            <a:r>
              <a:rPr lang="en-US" dirty="0" smtClean="0"/>
              <a:t>Were they actual mistakes?</a:t>
            </a:r>
          </a:p>
          <a:p>
            <a:r>
              <a:rPr lang="en-US" dirty="0" smtClean="0"/>
              <a:t>What more do you want to know?</a:t>
            </a:r>
          </a:p>
          <a:p>
            <a:r>
              <a:rPr lang="en-US" dirty="0" smtClean="0"/>
              <a:t>We will discuss </a:t>
            </a:r>
            <a:r>
              <a:rPr lang="en-US" smtClean="0"/>
              <a:t>in class.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26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275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b10101 Retrospective</vt:lpstr>
      <vt:lpstr>Today</vt:lpstr>
      <vt:lpstr>An Olin Tradition</vt:lpstr>
      <vt:lpstr>Retrospective</vt:lpstr>
      <vt:lpstr>Organization</vt:lpstr>
      <vt:lpstr>Second Pass</vt:lpstr>
      <vt:lpstr>Third Pass</vt:lpstr>
      <vt:lpstr>By Monday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b10101 Review</dc:title>
  <dc:creator>Eric VanWyk</dc:creator>
  <cp:lastModifiedBy>Eric</cp:lastModifiedBy>
  <cp:revision>12</cp:revision>
  <dcterms:created xsi:type="dcterms:W3CDTF">2012-11-29T16:15:31Z</dcterms:created>
  <dcterms:modified xsi:type="dcterms:W3CDTF">2013-12-02T05:36:40Z</dcterms:modified>
</cp:coreProperties>
</file>