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5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96" r:id="rId5"/>
    <p:sldId id="286" r:id="rId6"/>
    <p:sldId id="259" r:id="rId7"/>
    <p:sldId id="261" r:id="rId8"/>
    <p:sldId id="262" r:id="rId9"/>
    <p:sldId id="297" r:id="rId10"/>
    <p:sldId id="263" r:id="rId11"/>
    <p:sldId id="264" r:id="rId12"/>
    <p:sldId id="288" r:id="rId13"/>
    <p:sldId id="265" r:id="rId14"/>
    <p:sldId id="281" r:id="rId15"/>
    <p:sldId id="277" r:id="rId16"/>
    <p:sldId id="266" r:id="rId17"/>
    <p:sldId id="260" r:id="rId18"/>
    <p:sldId id="289" r:id="rId19"/>
    <p:sldId id="298" r:id="rId20"/>
    <p:sldId id="270" r:id="rId21"/>
    <p:sldId id="279" r:id="rId22"/>
    <p:sldId id="271" r:id="rId23"/>
    <p:sldId id="272" r:id="rId24"/>
    <p:sldId id="267" r:id="rId25"/>
    <p:sldId id="274" r:id="rId26"/>
    <p:sldId id="275" r:id="rId27"/>
    <p:sldId id="283" r:id="rId28"/>
    <p:sldId id="285" r:id="rId29"/>
    <p:sldId id="292" r:id="rId30"/>
    <p:sldId id="291" r:id="rId31"/>
    <p:sldId id="276" r:id="rId32"/>
    <p:sldId id="290" r:id="rId33"/>
    <p:sldId id="284" r:id="rId34"/>
    <p:sldId id="294" r:id="rId35"/>
    <p:sldId id="299" r:id="rId36"/>
    <p:sldId id="295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1" autoAdjust="0"/>
  </p:normalViewPr>
  <p:slideViewPr>
    <p:cSldViewPr>
      <p:cViewPr>
        <p:scale>
          <a:sx n="75" d="100"/>
          <a:sy n="75" d="100"/>
        </p:scale>
        <p:origin x="-142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ECA58-2F4C-4B2C-BDB1-07D069BB54A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BAE24-F2A8-4CED-8B2A-DBE578E0B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-schmidt.net/FloatConverter/IEEE754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extend your second operand </a:t>
            </a:r>
            <a:r>
              <a:rPr lang="en-US" b="1" dirty="0" smtClean="0"/>
              <a:t>vertically</a:t>
            </a:r>
            <a:r>
              <a:rPr lang="en-US" b="0" baseline="0" dirty="0" smtClean="0"/>
              <a:t> until it doesn’t affect the output.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first four bits are unaffected by sign extension.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next four need to be valid, which prompts the sign extension vertically.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last four are unnecessary, and are there just to show the ‘debris’ from the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2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N*N-&gt;N</a:t>
            </a:r>
            <a:r>
              <a:rPr lang="en-US" baseline="0" dirty="0" smtClean="0"/>
              <a:t> sign agnosticism is a neat ‘trick’.  I believe it is valid for the first bits up to the lesser of the two input lengths.  E.g.  I13*I33 are sign agnostic for 13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8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U1Q?R1000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Do one on the board:</a:t>
            </a:r>
          </a:p>
          <a:p>
            <a:r>
              <a:rPr lang="en-US" dirty="0" smtClean="0"/>
              <a:t>2.25 -&gt;  10.01</a:t>
            </a:r>
            <a:r>
              <a:rPr lang="en-US" baseline="0" dirty="0" smtClean="0"/>
              <a:t> *2^0 -&gt; 1.001 * 2^1</a:t>
            </a:r>
          </a:p>
          <a:p>
            <a:r>
              <a:rPr lang="en-US" baseline="0" dirty="0" smtClean="0"/>
              <a:t>Sign = 0.  </a:t>
            </a:r>
            <a:r>
              <a:rPr lang="en-US" baseline="0" dirty="0" err="1" smtClean="0"/>
              <a:t>Expont</a:t>
            </a:r>
            <a:r>
              <a:rPr lang="en-US" baseline="0" dirty="0" smtClean="0"/>
              <a:t> = 1+127 = 128 = b10000000.  </a:t>
            </a:r>
            <a:r>
              <a:rPr lang="en-US" baseline="0" dirty="0" err="1" smtClean="0"/>
              <a:t>Significand</a:t>
            </a:r>
            <a:r>
              <a:rPr lang="en-US" baseline="0" dirty="0" smtClean="0"/>
              <a:t> = .001</a:t>
            </a:r>
          </a:p>
          <a:p>
            <a:r>
              <a:rPr lang="en-US" dirty="0" smtClean="0"/>
              <a:t>x40100000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hlinkClick r:id="rId3"/>
              </a:rPr>
              <a:t>3F400000     C1200000		3E99999A		3F333333</a:t>
            </a:r>
          </a:p>
          <a:p>
            <a:r>
              <a:rPr lang="en-US" dirty="0" smtClean="0">
                <a:hlinkClick r:id="rId3"/>
              </a:rPr>
              <a:t>3.015686		-7.9978027</a:t>
            </a: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http://www.h-schmidt.net/FloatConverter/IEEE754.html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Length(</a:t>
            </a:r>
            <a:r>
              <a:rPr lang="en-US" dirty="0" err="1" smtClean="0"/>
              <a:t>nums</a:t>
            </a:r>
            <a:r>
              <a:rPr lang="en-US" dirty="0" smtClean="0"/>
              <a:t>) is very large.  How large?  Hint, 2^24…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/ absolute error – </a:t>
            </a:r>
            <a:r>
              <a:rPr lang="en-US" dirty="0" err="1" smtClean="0"/>
              <a:t>nano</a:t>
            </a:r>
            <a:r>
              <a:rPr lang="en-US" dirty="0" smtClean="0"/>
              <a:t> tech </a:t>
            </a:r>
            <a:r>
              <a:rPr lang="en-US" dirty="0" err="1" smtClean="0"/>
              <a:t>vs</a:t>
            </a:r>
            <a:r>
              <a:rPr lang="en-US" smtClean="0"/>
              <a:t> astronomy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BAE24-F2A8-4CED-8B2A-DBE578E0B9F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5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7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B68-A9AF-4589-8D43-A568FEE458B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B0D9-6FCB-42DE-9129-43CC7B6769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96.xml"/><Relationship Id="rId21" Type="http://schemas.openxmlformats.org/officeDocument/2006/relationships/tags" Target="../tags/tag91.xml"/><Relationship Id="rId42" Type="http://schemas.openxmlformats.org/officeDocument/2006/relationships/tags" Target="../tags/tag112.xml"/><Relationship Id="rId47" Type="http://schemas.openxmlformats.org/officeDocument/2006/relationships/tags" Target="../tags/tag117.xml"/><Relationship Id="rId63" Type="http://schemas.openxmlformats.org/officeDocument/2006/relationships/tags" Target="../tags/tag133.xml"/><Relationship Id="rId68" Type="http://schemas.openxmlformats.org/officeDocument/2006/relationships/tags" Target="../tags/tag138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9" Type="http://schemas.openxmlformats.org/officeDocument/2006/relationships/tags" Target="../tags/tag99.xml"/><Relationship Id="rId11" Type="http://schemas.openxmlformats.org/officeDocument/2006/relationships/tags" Target="../tags/tag81.xml"/><Relationship Id="rId24" Type="http://schemas.openxmlformats.org/officeDocument/2006/relationships/tags" Target="../tags/tag94.xml"/><Relationship Id="rId32" Type="http://schemas.openxmlformats.org/officeDocument/2006/relationships/tags" Target="../tags/tag102.xml"/><Relationship Id="rId37" Type="http://schemas.openxmlformats.org/officeDocument/2006/relationships/tags" Target="../tags/tag107.xml"/><Relationship Id="rId40" Type="http://schemas.openxmlformats.org/officeDocument/2006/relationships/tags" Target="../tags/tag110.xml"/><Relationship Id="rId45" Type="http://schemas.openxmlformats.org/officeDocument/2006/relationships/tags" Target="../tags/tag115.xml"/><Relationship Id="rId53" Type="http://schemas.openxmlformats.org/officeDocument/2006/relationships/tags" Target="../tags/tag123.xml"/><Relationship Id="rId58" Type="http://schemas.openxmlformats.org/officeDocument/2006/relationships/tags" Target="../tags/tag128.xml"/><Relationship Id="rId66" Type="http://schemas.openxmlformats.org/officeDocument/2006/relationships/tags" Target="../tags/tag136.xml"/><Relationship Id="rId74" Type="http://schemas.openxmlformats.org/officeDocument/2006/relationships/tags" Target="../tags/tag144.xml"/><Relationship Id="rId5" Type="http://schemas.openxmlformats.org/officeDocument/2006/relationships/tags" Target="../tags/tag75.xml"/><Relationship Id="rId61" Type="http://schemas.openxmlformats.org/officeDocument/2006/relationships/tags" Target="../tags/tag131.xml"/><Relationship Id="rId19" Type="http://schemas.openxmlformats.org/officeDocument/2006/relationships/tags" Target="../tags/tag89.xml"/><Relationship Id="rId14" Type="http://schemas.openxmlformats.org/officeDocument/2006/relationships/tags" Target="../tags/tag84.xml"/><Relationship Id="rId22" Type="http://schemas.openxmlformats.org/officeDocument/2006/relationships/tags" Target="../tags/tag92.xml"/><Relationship Id="rId27" Type="http://schemas.openxmlformats.org/officeDocument/2006/relationships/tags" Target="../tags/tag97.xml"/><Relationship Id="rId30" Type="http://schemas.openxmlformats.org/officeDocument/2006/relationships/tags" Target="../tags/tag100.xml"/><Relationship Id="rId35" Type="http://schemas.openxmlformats.org/officeDocument/2006/relationships/tags" Target="../tags/tag105.xml"/><Relationship Id="rId43" Type="http://schemas.openxmlformats.org/officeDocument/2006/relationships/tags" Target="../tags/tag113.xml"/><Relationship Id="rId48" Type="http://schemas.openxmlformats.org/officeDocument/2006/relationships/tags" Target="../tags/tag118.xml"/><Relationship Id="rId56" Type="http://schemas.openxmlformats.org/officeDocument/2006/relationships/tags" Target="../tags/tag126.xml"/><Relationship Id="rId64" Type="http://schemas.openxmlformats.org/officeDocument/2006/relationships/tags" Target="../tags/tag134.xml"/><Relationship Id="rId69" Type="http://schemas.openxmlformats.org/officeDocument/2006/relationships/tags" Target="../tags/tag139.xml"/><Relationship Id="rId8" Type="http://schemas.openxmlformats.org/officeDocument/2006/relationships/tags" Target="../tags/tag78.xml"/><Relationship Id="rId51" Type="http://schemas.openxmlformats.org/officeDocument/2006/relationships/tags" Target="../tags/tag121.xml"/><Relationship Id="rId72" Type="http://schemas.openxmlformats.org/officeDocument/2006/relationships/tags" Target="../tags/tag142.xml"/><Relationship Id="rId3" Type="http://schemas.openxmlformats.org/officeDocument/2006/relationships/tags" Target="../tags/tag73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tags" Target="../tags/tag95.xml"/><Relationship Id="rId33" Type="http://schemas.openxmlformats.org/officeDocument/2006/relationships/tags" Target="../tags/tag103.xml"/><Relationship Id="rId38" Type="http://schemas.openxmlformats.org/officeDocument/2006/relationships/tags" Target="../tags/tag108.xml"/><Relationship Id="rId46" Type="http://schemas.openxmlformats.org/officeDocument/2006/relationships/tags" Target="../tags/tag116.xml"/><Relationship Id="rId59" Type="http://schemas.openxmlformats.org/officeDocument/2006/relationships/tags" Target="../tags/tag129.xml"/><Relationship Id="rId67" Type="http://schemas.openxmlformats.org/officeDocument/2006/relationships/tags" Target="../tags/tag137.xml"/><Relationship Id="rId20" Type="http://schemas.openxmlformats.org/officeDocument/2006/relationships/tags" Target="../tags/tag90.xml"/><Relationship Id="rId41" Type="http://schemas.openxmlformats.org/officeDocument/2006/relationships/tags" Target="../tags/tag111.xml"/><Relationship Id="rId54" Type="http://schemas.openxmlformats.org/officeDocument/2006/relationships/tags" Target="../tags/tag124.xml"/><Relationship Id="rId62" Type="http://schemas.openxmlformats.org/officeDocument/2006/relationships/tags" Target="../tags/tag132.xml"/><Relationship Id="rId70" Type="http://schemas.openxmlformats.org/officeDocument/2006/relationships/tags" Target="../tags/tag140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5" Type="http://schemas.openxmlformats.org/officeDocument/2006/relationships/tags" Target="../tags/tag85.xml"/><Relationship Id="rId23" Type="http://schemas.openxmlformats.org/officeDocument/2006/relationships/tags" Target="../tags/tag93.xml"/><Relationship Id="rId28" Type="http://schemas.openxmlformats.org/officeDocument/2006/relationships/tags" Target="../tags/tag98.xml"/><Relationship Id="rId36" Type="http://schemas.openxmlformats.org/officeDocument/2006/relationships/tags" Target="../tags/tag106.xml"/><Relationship Id="rId49" Type="http://schemas.openxmlformats.org/officeDocument/2006/relationships/tags" Target="../tags/tag119.xml"/><Relationship Id="rId57" Type="http://schemas.openxmlformats.org/officeDocument/2006/relationships/tags" Target="../tags/tag127.xml"/><Relationship Id="rId10" Type="http://schemas.openxmlformats.org/officeDocument/2006/relationships/tags" Target="../tags/tag80.xml"/><Relationship Id="rId31" Type="http://schemas.openxmlformats.org/officeDocument/2006/relationships/tags" Target="../tags/tag101.xml"/><Relationship Id="rId44" Type="http://schemas.openxmlformats.org/officeDocument/2006/relationships/tags" Target="../tags/tag114.xml"/><Relationship Id="rId52" Type="http://schemas.openxmlformats.org/officeDocument/2006/relationships/tags" Target="../tags/tag122.xml"/><Relationship Id="rId60" Type="http://schemas.openxmlformats.org/officeDocument/2006/relationships/tags" Target="../tags/tag130.xml"/><Relationship Id="rId65" Type="http://schemas.openxmlformats.org/officeDocument/2006/relationships/tags" Target="../tags/tag135.xml"/><Relationship Id="rId73" Type="http://schemas.openxmlformats.org/officeDocument/2006/relationships/tags" Target="../tags/tag143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39" Type="http://schemas.openxmlformats.org/officeDocument/2006/relationships/tags" Target="../tags/tag109.xml"/><Relationship Id="rId34" Type="http://schemas.openxmlformats.org/officeDocument/2006/relationships/tags" Target="../tags/tag104.xml"/><Relationship Id="rId50" Type="http://schemas.openxmlformats.org/officeDocument/2006/relationships/tags" Target="../tags/tag120.xml"/><Relationship Id="rId55" Type="http://schemas.openxmlformats.org/officeDocument/2006/relationships/tags" Target="../tags/tag125.xml"/><Relationship Id="rId76" Type="http://schemas.openxmlformats.org/officeDocument/2006/relationships/notesSlide" Target="../notesSlides/notesSlide4.xml"/><Relationship Id="rId7" Type="http://schemas.openxmlformats.org/officeDocument/2006/relationships/tags" Target="../tags/tag77.xml"/><Relationship Id="rId71" Type="http://schemas.openxmlformats.org/officeDocument/2006/relationships/tags" Target="../tags/tag141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170.xml"/><Relationship Id="rId21" Type="http://schemas.openxmlformats.org/officeDocument/2006/relationships/tags" Target="../tags/tag165.xml"/><Relationship Id="rId42" Type="http://schemas.openxmlformats.org/officeDocument/2006/relationships/tags" Target="../tags/tag186.xml"/><Relationship Id="rId47" Type="http://schemas.openxmlformats.org/officeDocument/2006/relationships/tags" Target="../tags/tag191.xml"/><Relationship Id="rId63" Type="http://schemas.openxmlformats.org/officeDocument/2006/relationships/tags" Target="../tags/tag207.xml"/><Relationship Id="rId68" Type="http://schemas.openxmlformats.org/officeDocument/2006/relationships/tags" Target="../tags/tag212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9" Type="http://schemas.openxmlformats.org/officeDocument/2006/relationships/tags" Target="../tags/tag173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32" Type="http://schemas.openxmlformats.org/officeDocument/2006/relationships/tags" Target="../tags/tag176.xml"/><Relationship Id="rId37" Type="http://schemas.openxmlformats.org/officeDocument/2006/relationships/tags" Target="../tags/tag181.xml"/><Relationship Id="rId40" Type="http://schemas.openxmlformats.org/officeDocument/2006/relationships/tags" Target="../tags/tag184.xml"/><Relationship Id="rId45" Type="http://schemas.openxmlformats.org/officeDocument/2006/relationships/tags" Target="../tags/tag189.xml"/><Relationship Id="rId53" Type="http://schemas.openxmlformats.org/officeDocument/2006/relationships/tags" Target="../tags/tag197.xml"/><Relationship Id="rId58" Type="http://schemas.openxmlformats.org/officeDocument/2006/relationships/tags" Target="../tags/tag202.xml"/><Relationship Id="rId66" Type="http://schemas.openxmlformats.org/officeDocument/2006/relationships/tags" Target="../tags/tag210.xml"/><Relationship Id="rId74" Type="http://schemas.openxmlformats.org/officeDocument/2006/relationships/tags" Target="../tags/tag218.xml"/><Relationship Id="rId5" Type="http://schemas.openxmlformats.org/officeDocument/2006/relationships/tags" Target="../tags/tag149.xml"/><Relationship Id="rId61" Type="http://schemas.openxmlformats.org/officeDocument/2006/relationships/tags" Target="../tags/tag205.xml"/><Relationship Id="rId19" Type="http://schemas.openxmlformats.org/officeDocument/2006/relationships/tags" Target="../tags/tag16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tags" Target="../tags/tag174.xml"/><Relationship Id="rId35" Type="http://schemas.openxmlformats.org/officeDocument/2006/relationships/tags" Target="../tags/tag179.xml"/><Relationship Id="rId43" Type="http://schemas.openxmlformats.org/officeDocument/2006/relationships/tags" Target="../tags/tag187.xml"/><Relationship Id="rId48" Type="http://schemas.openxmlformats.org/officeDocument/2006/relationships/tags" Target="../tags/tag192.xml"/><Relationship Id="rId56" Type="http://schemas.openxmlformats.org/officeDocument/2006/relationships/tags" Target="../tags/tag200.xml"/><Relationship Id="rId64" Type="http://schemas.openxmlformats.org/officeDocument/2006/relationships/tags" Target="../tags/tag208.xml"/><Relationship Id="rId69" Type="http://schemas.openxmlformats.org/officeDocument/2006/relationships/tags" Target="../tags/tag213.xml"/><Relationship Id="rId8" Type="http://schemas.openxmlformats.org/officeDocument/2006/relationships/tags" Target="../tags/tag152.xml"/><Relationship Id="rId51" Type="http://schemas.openxmlformats.org/officeDocument/2006/relationships/tags" Target="../tags/tag195.xml"/><Relationship Id="rId72" Type="http://schemas.openxmlformats.org/officeDocument/2006/relationships/tags" Target="../tags/tag216.xml"/><Relationship Id="rId3" Type="http://schemas.openxmlformats.org/officeDocument/2006/relationships/tags" Target="../tags/tag147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33" Type="http://schemas.openxmlformats.org/officeDocument/2006/relationships/tags" Target="../tags/tag177.xml"/><Relationship Id="rId38" Type="http://schemas.openxmlformats.org/officeDocument/2006/relationships/tags" Target="../tags/tag182.xml"/><Relationship Id="rId46" Type="http://schemas.openxmlformats.org/officeDocument/2006/relationships/tags" Target="../tags/tag190.xml"/><Relationship Id="rId59" Type="http://schemas.openxmlformats.org/officeDocument/2006/relationships/tags" Target="../tags/tag203.xml"/><Relationship Id="rId67" Type="http://schemas.openxmlformats.org/officeDocument/2006/relationships/tags" Target="../tags/tag211.xml"/><Relationship Id="rId20" Type="http://schemas.openxmlformats.org/officeDocument/2006/relationships/tags" Target="../tags/tag164.xml"/><Relationship Id="rId41" Type="http://schemas.openxmlformats.org/officeDocument/2006/relationships/tags" Target="../tags/tag185.xml"/><Relationship Id="rId54" Type="http://schemas.openxmlformats.org/officeDocument/2006/relationships/tags" Target="../tags/tag198.xml"/><Relationship Id="rId62" Type="http://schemas.openxmlformats.org/officeDocument/2006/relationships/tags" Target="../tags/tag206.xml"/><Relationship Id="rId70" Type="http://schemas.openxmlformats.org/officeDocument/2006/relationships/tags" Target="../tags/tag214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tags" Target="../tags/tag172.xml"/><Relationship Id="rId36" Type="http://schemas.openxmlformats.org/officeDocument/2006/relationships/tags" Target="../tags/tag180.xml"/><Relationship Id="rId49" Type="http://schemas.openxmlformats.org/officeDocument/2006/relationships/tags" Target="../tags/tag193.xml"/><Relationship Id="rId57" Type="http://schemas.openxmlformats.org/officeDocument/2006/relationships/tags" Target="../tags/tag201.xml"/><Relationship Id="rId10" Type="http://schemas.openxmlformats.org/officeDocument/2006/relationships/tags" Target="../tags/tag154.xml"/><Relationship Id="rId31" Type="http://schemas.openxmlformats.org/officeDocument/2006/relationships/tags" Target="../tags/tag175.xml"/><Relationship Id="rId44" Type="http://schemas.openxmlformats.org/officeDocument/2006/relationships/tags" Target="../tags/tag188.xml"/><Relationship Id="rId52" Type="http://schemas.openxmlformats.org/officeDocument/2006/relationships/tags" Target="../tags/tag196.xml"/><Relationship Id="rId60" Type="http://schemas.openxmlformats.org/officeDocument/2006/relationships/tags" Target="../tags/tag204.xml"/><Relationship Id="rId65" Type="http://schemas.openxmlformats.org/officeDocument/2006/relationships/tags" Target="../tags/tag209.xml"/><Relationship Id="rId73" Type="http://schemas.openxmlformats.org/officeDocument/2006/relationships/tags" Target="../tags/tag217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39" Type="http://schemas.openxmlformats.org/officeDocument/2006/relationships/tags" Target="../tags/tag183.xml"/><Relationship Id="rId34" Type="http://schemas.openxmlformats.org/officeDocument/2006/relationships/tags" Target="../tags/tag178.xml"/><Relationship Id="rId50" Type="http://schemas.openxmlformats.org/officeDocument/2006/relationships/tags" Target="../tags/tag194.xml"/><Relationship Id="rId55" Type="http://schemas.openxmlformats.org/officeDocument/2006/relationships/tags" Target="../tags/tag199.xml"/><Relationship Id="rId76" Type="http://schemas.openxmlformats.org/officeDocument/2006/relationships/notesSlide" Target="../notesSlides/notesSlide5.xml"/><Relationship Id="rId7" Type="http://schemas.openxmlformats.org/officeDocument/2006/relationships/tags" Target="../tags/tag151.xml"/><Relationship Id="rId71" Type="http://schemas.openxmlformats.org/officeDocument/2006/relationships/tags" Target="../tags/tag215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244.xml"/><Relationship Id="rId21" Type="http://schemas.openxmlformats.org/officeDocument/2006/relationships/tags" Target="../tags/tag239.xml"/><Relationship Id="rId42" Type="http://schemas.openxmlformats.org/officeDocument/2006/relationships/tags" Target="../tags/tag260.xml"/><Relationship Id="rId47" Type="http://schemas.openxmlformats.org/officeDocument/2006/relationships/tags" Target="../tags/tag265.xml"/><Relationship Id="rId63" Type="http://schemas.openxmlformats.org/officeDocument/2006/relationships/tags" Target="../tags/tag281.xml"/><Relationship Id="rId68" Type="http://schemas.openxmlformats.org/officeDocument/2006/relationships/tags" Target="../tags/tag286.xml"/><Relationship Id="rId2" Type="http://schemas.openxmlformats.org/officeDocument/2006/relationships/tags" Target="../tags/tag220.xml"/><Relationship Id="rId16" Type="http://schemas.openxmlformats.org/officeDocument/2006/relationships/tags" Target="../tags/tag234.xml"/><Relationship Id="rId29" Type="http://schemas.openxmlformats.org/officeDocument/2006/relationships/tags" Target="../tags/tag247.xml"/><Relationship Id="rId11" Type="http://schemas.openxmlformats.org/officeDocument/2006/relationships/tags" Target="../tags/tag229.xml"/><Relationship Id="rId24" Type="http://schemas.openxmlformats.org/officeDocument/2006/relationships/tags" Target="../tags/tag242.xml"/><Relationship Id="rId32" Type="http://schemas.openxmlformats.org/officeDocument/2006/relationships/tags" Target="../tags/tag250.xml"/><Relationship Id="rId37" Type="http://schemas.openxmlformats.org/officeDocument/2006/relationships/tags" Target="../tags/tag255.xml"/><Relationship Id="rId40" Type="http://schemas.openxmlformats.org/officeDocument/2006/relationships/tags" Target="../tags/tag258.xml"/><Relationship Id="rId45" Type="http://schemas.openxmlformats.org/officeDocument/2006/relationships/tags" Target="../tags/tag263.xml"/><Relationship Id="rId53" Type="http://schemas.openxmlformats.org/officeDocument/2006/relationships/tags" Target="../tags/tag271.xml"/><Relationship Id="rId58" Type="http://schemas.openxmlformats.org/officeDocument/2006/relationships/tags" Target="../tags/tag276.xml"/><Relationship Id="rId66" Type="http://schemas.openxmlformats.org/officeDocument/2006/relationships/tags" Target="../tags/tag284.xml"/><Relationship Id="rId74" Type="http://schemas.openxmlformats.org/officeDocument/2006/relationships/tags" Target="../tags/tag292.xml"/><Relationship Id="rId5" Type="http://schemas.openxmlformats.org/officeDocument/2006/relationships/tags" Target="../tags/tag223.xml"/><Relationship Id="rId61" Type="http://schemas.openxmlformats.org/officeDocument/2006/relationships/tags" Target="../tags/tag279.xml"/><Relationship Id="rId19" Type="http://schemas.openxmlformats.org/officeDocument/2006/relationships/tags" Target="../tags/tag237.xml"/><Relationship Id="rId14" Type="http://schemas.openxmlformats.org/officeDocument/2006/relationships/tags" Target="../tags/tag232.xml"/><Relationship Id="rId22" Type="http://schemas.openxmlformats.org/officeDocument/2006/relationships/tags" Target="../tags/tag240.xml"/><Relationship Id="rId27" Type="http://schemas.openxmlformats.org/officeDocument/2006/relationships/tags" Target="../tags/tag245.xml"/><Relationship Id="rId30" Type="http://schemas.openxmlformats.org/officeDocument/2006/relationships/tags" Target="../tags/tag248.xml"/><Relationship Id="rId35" Type="http://schemas.openxmlformats.org/officeDocument/2006/relationships/tags" Target="../tags/tag253.xml"/><Relationship Id="rId43" Type="http://schemas.openxmlformats.org/officeDocument/2006/relationships/tags" Target="../tags/tag261.xml"/><Relationship Id="rId48" Type="http://schemas.openxmlformats.org/officeDocument/2006/relationships/tags" Target="../tags/tag266.xml"/><Relationship Id="rId56" Type="http://schemas.openxmlformats.org/officeDocument/2006/relationships/tags" Target="../tags/tag274.xml"/><Relationship Id="rId64" Type="http://schemas.openxmlformats.org/officeDocument/2006/relationships/tags" Target="../tags/tag282.xml"/><Relationship Id="rId69" Type="http://schemas.openxmlformats.org/officeDocument/2006/relationships/tags" Target="../tags/tag287.xml"/><Relationship Id="rId8" Type="http://schemas.openxmlformats.org/officeDocument/2006/relationships/tags" Target="../tags/tag226.xml"/><Relationship Id="rId51" Type="http://schemas.openxmlformats.org/officeDocument/2006/relationships/tags" Target="../tags/tag269.xml"/><Relationship Id="rId72" Type="http://schemas.openxmlformats.org/officeDocument/2006/relationships/tags" Target="../tags/tag290.xml"/><Relationship Id="rId3" Type="http://schemas.openxmlformats.org/officeDocument/2006/relationships/tags" Target="../tags/tag221.xml"/><Relationship Id="rId12" Type="http://schemas.openxmlformats.org/officeDocument/2006/relationships/tags" Target="../tags/tag230.xml"/><Relationship Id="rId17" Type="http://schemas.openxmlformats.org/officeDocument/2006/relationships/tags" Target="../tags/tag235.xml"/><Relationship Id="rId25" Type="http://schemas.openxmlformats.org/officeDocument/2006/relationships/tags" Target="../tags/tag243.xml"/><Relationship Id="rId33" Type="http://schemas.openxmlformats.org/officeDocument/2006/relationships/tags" Target="../tags/tag251.xml"/><Relationship Id="rId38" Type="http://schemas.openxmlformats.org/officeDocument/2006/relationships/tags" Target="../tags/tag256.xml"/><Relationship Id="rId46" Type="http://schemas.openxmlformats.org/officeDocument/2006/relationships/tags" Target="../tags/tag264.xml"/><Relationship Id="rId59" Type="http://schemas.openxmlformats.org/officeDocument/2006/relationships/tags" Target="../tags/tag277.xml"/><Relationship Id="rId67" Type="http://schemas.openxmlformats.org/officeDocument/2006/relationships/tags" Target="../tags/tag285.xml"/><Relationship Id="rId20" Type="http://schemas.openxmlformats.org/officeDocument/2006/relationships/tags" Target="../tags/tag238.xml"/><Relationship Id="rId41" Type="http://schemas.openxmlformats.org/officeDocument/2006/relationships/tags" Target="../tags/tag259.xml"/><Relationship Id="rId54" Type="http://schemas.openxmlformats.org/officeDocument/2006/relationships/tags" Target="../tags/tag272.xml"/><Relationship Id="rId62" Type="http://schemas.openxmlformats.org/officeDocument/2006/relationships/tags" Target="../tags/tag280.xml"/><Relationship Id="rId70" Type="http://schemas.openxmlformats.org/officeDocument/2006/relationships/tags" Target="../tags/tag288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5" Type="http://schemas.openxmlformats.org/officeDocument/2006/relationships/tags" Target="../tags/tag233.xml"/><Relationship Id="rId23" Type="http://schemas.openxmlformats.org/officeDocument/2006/relationships/tags" Target="../tags/tag241.xml"/><Relationship Id="rId28" Type="http://schemas.openxmlformats.org/officeDocument/2006/relationships/tags" Target="../tags/tag246.xml"/><Relationship Id="rId36" Type="http://schemas.openxmlformats.org/officeDocument/2006/relationships/tags" Target="../tags/tag254.xml"/><Relationship Id="rId49" Type="http://schemas.openxmlformats.org/officeDocument/2006/relationships/tags" Target="../tags/tag267.xml"/><Relationship Id="rId57" Type="http://schemas.openxmlformats.org/officeDocument/2006/relationships/tags" Target="../tags/tag275.xml"/><Relationship Id="rId10" Type="http://schemas.openxmlformats.org/officeDocument/2006/relationships/tags" Target="../tags/tag228.xml"/><Relationship Id="rId31" Type="http://schemas.openxmlformats.org/officeDocument/2006/relationships/tags" Target="../tags/tag249.xml"/><Relationship Id="rId44" Type="http://schemas.openxmlformats.org/officeDocument/2006/relationships/tags" Target="../tags/tag262.xml"/><Relationship Id="rId52" Type="http://schemas.openxmlformats.org/officeDocument/2006/relationships/tags" Target="../tags/tag270.xml"/><Relationship Id="rId60" Type="http://schemas.openxmlformats.org/officeDocument/2006/relationships/tags" Target="../tags/tag278.xml"/><Relationship Id="rId65" Type="http://schemas.openxmlformats.org/officeDocument/2006/relationships/tags" Target="../tags/tag283.xml"/><Relationship Id="rId73" Type="http://schemas.openxmlformats.org/officeDocument/2006/relationships/tags" Target="../tags/tag291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3" Type="http://schemas.openxmlformats.org/officeDocument/2006/relationships/tags" Target="../tags/tag231.xml"/><Relationship Id="rId18" Type="http://schemas.openxmlformats.org/officeDocument/2006/relationships/tags" Target="../tags/tag236.xml"/><Relationship Id="rId39" Type="http://schemas.openxmlformats.org/officeDocument/2006/relationships/tags" Target="../tags/tag257.xml"/><Relationship Id="rId34" Type="http://schemas.openxmlformats.org/officeDocument/2006/relationships/tags" Target="../tags/tag252.xml"/><Relationship Id="rId50" Type="http://schemas.openxmlformats.org/officeDocument/2006/relationships/tags" Target="../tags/tag268.xml"/><Relationship Id="rId55" Type="http://schemas.openxmlformats.org/officeDocument/2006/relationships/tags" Target="../tags/tag273.xml"/><Relationship Id="rId76" Type="http://schemas.openxmlformats.org/officeDocument/2006/relationships/notesSlide" Target="../notesSlides/notesSlide6.xml"/><Relationship Id="rId7" Type="http://schemas.openxmlformats.org/officeDocument/2006/relationships/tags" Target="../tags/tag225.xml"/><Relationship Id="rId71" Type="http://schemas.openxmlformats.org/officeDocument/2006/relationships/tags" Target="../tags/tag28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9957-01/806-3568/ncg_goldber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tags" Target="../tags/tag409.xml"/><Relationship Id="rId21" Type="http://schemas.openxmlformats.org/officeDocument/2006/relationships/tags" Target="../tags/tag313.xml"/><Relationship Id="rId42" Type="http://schemas.openxmlformats.org/officeDocument/2006/relationships/tags" Target="../tags/tag334.xml"/><Relationship Id="rId63" Type="http://schemas.openxmlformats.org/officeDocument/2006/relationships/tags" Target="../tags/tag355.xml"/><Relationship Id="rId84" Type="http://schemas.openxmlformats.org/officeDocument/2006/relationships/tags" Target="../tags/tag376.xml"/><Relationship Id="rId138" Type="http://schemas.openxmlformats.org/officeDocument/2006/relationships/tags" Target="../tags/tag430.xml"/><Relationship Id="rId107" Type="http://schemas.openxmlformats.org/officeDocument/2006/relationships/tags" Target="../tags/tag399.xml"/><Relationship Id="rId11" Type="http://schemas.openxmlformats.org/officeDocument/2006/relationships/tags" Target="../tags/tag303.xml"/><Relationship Id="rId32" Type="http://schemas.openxmlformats.org/officeDocument/2006/relationships/tags" Target="../tags/tag324.xml"/><Relationship Id="rId37" Type="http://schemas.openxmlformats.org/officeDocument/2006/relationships/tags" Target="../tags/tag329.xml"/><Relationship Id="rId53" Type="http://schemas.openxmlformats.org/officeDocument/2006/relationships/tags" Target="../tags/tag345.xml"/><Relationship Id="rId58" Type="http://schemas.openxmlformats.org/officeDocument/2006/relationships/tags" Target="../tags/tag350.xml"/><Relationship Id="rId74" Type="http://schemas.openxmlformats.org/officeDocument/2006/relationships/tags" Target="../tags/tag366.xml"/><Relationship Id="rId79" Type="http://schemas.openxmlformats.org/officeDocument/2006/relationships/tags" Target="../tags/tag371.xml"/><Relationship Id="rId102" Type="http://schemas.openxmlformats.org/officeDocument/2006/relationships/tags" Target="../tags/tag394.xml"/><Relationship Id="rId123" Type="http://schemas.openxmlformats.org/officeDocument/2006/relationships/tags" Target="../tags/tag415.xml"/><Relationship Id="rId128" Type="http://schemas.openxmlformats.org/officeDocument/2006/relationships/tags" Target="../tags/tag420.xml"/><Relationship Id="rId5" Type="http://schemas.openxmlformats.org/officeDocument/2006/relationships/tags" Target="../tags/tag297.xml"/><Relationship Id="rId90" Type="http://schemas.openxmlformats.org/officeDocument/2006/relationships/tags" Target="../tags/tag382.xml"/><Relationship Id="rId95" Type="http://schemas.openxmlformats.org/officeDocument/2006/relationships/tags" Target="../tags/tag387.xml"/><Relationship Id="rId22" Type="http://schemas.openxmlformats.org/officeDocument/2006/relationships/tags" Target="../tags/tag314.xml"/><Relationship Id="rId27" Type="http://schemas.openxmlformats.org/officeDocument/2006/relationships/tags" Target="../tags/tag319.xml"/><Relationship Id="rId43" Type="http://schemas.openxmlformats.org/officeDocument/2006/relationships/tags" Target="../tags/tag335.xml"/><Relationship Id="rId48" Type="http://schemas.openxmlformats.org/officeDocument/2006/relationships/tags" Target="../tags/tag340.xml"/><Relationship Id="rId64" Type="http://schemas.openxmlformats.org/officeDocument/2006/relationships/tags" Target="../tags/tag356.xml"/><Relationship Id="rId69" Type="http://schemas.openxmlformats.org/officeDocument/2006/relationships/tags" Target="../tags/tag361.xml"/><Relationship Id="rId113" Type="http://schemas.openxmlformats.org/officeDocument/2006/relationships/tags" Target="../tags/tag405.xml"/><Relationship Id="rId118" Type="http://schemas.openxmlformats.org/officeDocument/2006/relationships/tags" Target="../tags/tag410.xml"/><Relationship Id="rId134" Type="http://schemas.openxmlformats.org/officeDocument/2006/relationships/tags" Target="../tags/tag426.xml"/><Relationship Id="rId139" Type="http://schemas.openxmlformats.org/officeDocument/2006/relationships/tags" Target="../tags/tag431.xml"/><Relationship Id="rId80" Type="http://schemas.openxmlformats.org/officeDocument/2006/relationships/tags" Target="../tags/tag372.xml"/><Relationship Id="rId85" Type="http://schemas.openxmlformats.org/officeDocument/2006/relationships/tags" Target="../tags/tag377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33" Type="http://schemas.openxmlformats.org/officeDocument/2006/relationships/tags" Target="../tags/tag325.xml"/><Relationship Id="rId38" Type="http://schemas.openxmlformats.org/officeDocument/2006/relationships/tags" Target="../tags/tag330.xml"/><Relationship Id="rId59" Type="http://schemas.openxmlformats.org/officeDocument/2006/relationships/tags" Target="../tags/tag351.xml"/><Relationship Id="rId103" Type="http://schemas.openxmlformats.org/officeDocument/2006/relationships/tags" Target="../tags/tag395.xml"/><Relationship Id="rId108" Type="http://schemas.openxmlformats.org/officeDocument/2006/relationships/tags" Target="../tags/tag400.xml"/><Relationship Id="rId124" Type="http://schemas.openxmlformats.org/officeDocument/2006/relationships/tags" Target="../tags/tag416.xml"/><Relationship Id="rId129" Type="http://schemas.openxmlformats.org/officeDocument/2006/relationships/tags" Target="../tags/tag421.xml"/><Relationship Id="rId54" Type="http://schemas.openxmlformats.org/officeDocument/2006/relationships/tags" Target="../tags/tag346.xml"/><Relationship Id="rId70" Type="http://schemas.openxmlformats.org/officeDocument/2006/relationships/tags" Target="../tags/tag362.xml"/><Relationship Id="rId75" Type="http://schemas.openxmlformats.org/officeDocument/2006/relationships/tags" Target="../tags/tag367.xml"/><Relationship Id="rId91" Type="http://schemas.openxmlformats.org/officeDocument/2006/relationships/tags" Target="../tags/tag383.xml"/><Relationship Id="rId96" Type="http://schemas.openxmlformats.org/officeDocument/2006/relationships/tags" Target="../tags/tag388.xml"/><Relationship Id="rId140" Type="http://schemas.openxmlformats.org/officeDocument/2006/relationships/tags" Target="../tags/tag432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23" Type="http://schemas.openxmlformats.org/officeDocument/2006/relationships/tags" Target="../tags/tag315.xml"/><Relationship Id="rId28" Type="http://schemas.openxmlformats.org/officeDocument/2006/relationships/tags" Target="../tags/tag320.xml"/><Relationship Id="rId49" Type="http://schemas.openxmlformats.org/officeDocument/2006/relationships/tags" Target="../tags/tag341.xml"/><Relationship Id="rId114" Type="http://schemas.openxmlformats.org/officeDocument/2006/relationships/tags" Target="../tags/tag406.xml"/><Relationship Id="rId119" Type="http://schemas.openxmlformats.org/officeDocument/2006/relationships/tags" Target="../tags/tag411.xml"/><Relationship Id="rId44" Type="http://schemas.openxmlformats.org/officeDocument/2006/relationships/tags" Target="../tags/tag336.xml"/><Relationship Id="rId60" Type="http://schemas.openxmlformats.org/officeDocument/2006/relationships/tags" Target="../tags/tag352.xml"/><Relationship Id="rId65" Type="http://schemas.openxmlformats.org/officeDocument/2006/relationships/tags" Target="../tags/tag357.xml"/><Relationship Id="rId81" Type="http://schemas.openxmlformats.org/officeDocument/2006/relationships/tags" Target="../tags/tag373.xml"/><Relationship Id="rId86" Type="http://schemas.openxmlformats.org/officeDocument/2006/relationships/tags" Target="../tags/tag378.xml"/><Relationship Id="rId130" Type="http://schemas.openxmlformats.org/officeDocument/2006/relationships/tags" Target="../tags/tag422.xml"/><Relationship Id="rId135" Type="http://schemas.openxmlformats.org/officeDocument/2006/relationships/tags" Target="../tags/tag427.xml"/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39" Type="http://schemas.openxmlformats.org/officeDocument/2006/relationships/tags" Target="../tags/tag331.xml"/><Relationship Id="rId109" Type="http://schemas.openxmlformats.org/officeDocument/2006/relationships/tags" Target="../tags/tag401.xml"/><Relationship Id="rId34" Type="http://schemas.openxmlformats.org/officeDocument/2006/relationships/tags" Target="../tags/tag326.xml"/><Relationship Id="rId50" Type="http://schemas.openxmlformats.org/officeDocument/2006/relationships/tags" Target="../tags/tag342.xml"/><Relationship Id="rId55" Type="http://schemas.openxmlformats.org/officeDocument/2006/relationships/tags" Target="../tags/tag347.xml"/><Relationship Id="rId76" Type="http://schemas.openxmlformats.org/officeDocument/2006/relationships/tags" Target="../tags/tag368.xml"/><Relationship Id="rId97" Type="http://schemas.openxmlformats.org/officeDocument/2006/relationships/tags" Target="../tags/tag389.xml"/><Relationship Id="rId104" Type="http://schemas.openxmlformats.org/officeDocument/2006/relationships/tags" Target="../tags/tag396.xml"/><Relationship Id="rId120" Type="http://schemas.openxmlformats.org/officeDocument/2006/relationships/tags" Target="../tags/tag412.xml"/><Relationship Id="rId125" Type="http://schemas.openxmlformats.org/officeDocument/2006/relationships/tags" Target="../tags/tag417.xml"/><Relationship Id="rId141" Type="http://schemas.openxmlformats.org/officeDocument/2006/relationships/slideLayout" Target="../slideLayouts/slideLayout2.xml"/><Relationship Id="rId7" Type="http://schemas.openxmlformats.org/officeDocument/2006/relationships/tags" Target="../tags/tag299.xml"/><Relationship Id="rId71" Type="http://schemas.openxmlformats.org/officeDocument/2006/relationships/tags" Target="../tags/tag363.xml"/><Relationship Id="rId92" Type="http://schemas.openxmlformats.org/officeDocument/2006/relationships/tags" Target="../tags/tag384.xml"/><Relationship Id="rId2" Type="http://schemas.openxmlformats.org/officeDocument/2006/relationships/tags" Target="../tags/tag294.xml"/><Relationship Id="rId29" Type="http://schemas.openxmlformats.org/officeDocument/2006/relationships/tags" Target="../tags/tag321.xml"/><Relationship Id="rId24" Type="http://schemas.openxmlformats.org/officeDocument/2006/relationships/tags" Target="../tags/tag316.xml"/><Relationship Id="rId40" Type="http://schemas.openxmlformats.org/officeDocument/2006/relationships/tags" Target="../tags/tag332.xml"/><Relationship Id="rId45" Type="http://schemas.openxmlformats.org/officeDocument/2006/relationships/tags" Target="../tags/tag337.xml"/><Relationship Id="rId66" Type="http://schemas.openxmlformats.org/officeDocument/2006/relationships/tags" Target="../tags/tag358.xml"/><Relationship Id="rId87" Type="http://schemas.openxmlformats.org/officeDocument/2006/relationships/tags" Target="../tags/tag379.xml"/><Relationship Id="rId110" Type="http://schemas.openxmlformats.org/officeDocument/2006/relationships/tags" Target="../tags/tag402.xml"/><Relationship Id="rId115" Type="http://schemas.openxmlformats.org/officeDocument/2006/relationships/tags" Target="../tags/tag407.xml"/><Relationship Id="rId131" Type="http://schemas.openxmlformats.org/officeDocument/2006/relationships/tags" Target="../tags/tag423.xml"/><Relationship Id="rId136" Type="http://schemas.openxmlformats.org/officeDocument/2006/relationships/tags" Target="../tags/tag428.xml"/><Relationship Id="rId61" Type="http://schemas.openxmlformats.org/officeDocument/2006/relationships/tags" Target="../tags/tag353.xml"/><Relationship Id="rId82" Type="http://schemas.openxmlformats.org/officeDocument/2006/relationships/tags" Target="../tags/tag374.xml"/><Relationship Id="rId19" Type="http://schemas.openxmlformats.org/officeDocument/2006/relationships/tags" Target="../tags/tag311.xml"/><Relationship Id="rId14" Type="http://schemas.openxmlformats.org/officeDocument/2006/relationships/tags" Target="../tags/tag306.xml"/><Relationship Id="rId30" Type="http://schemas.openxmlformats.org/officeDocument/2006/relationships/tags" Target="../tags/tag322.xml"/><Relationship Id="rId35" Type="http://schemas.openxmlformats.org/officeDocument/2006/relationships/tags" Target="../tags/tag327.xml"/><Relationship Id="rId56" Type="http://schemas.openxmlformats.org/officeDocument/2006/relationships/tags" Target="../tags/tag348.xml"/><Relationship Id="rId77" Type="http://schemas.openxmlformats.org/officeDocument/2006/relationships/tags" Target="../tags/tag369.xml"/><Relationship Id="rId100" Type="http://schemas.openxmlformats.org/officeDocument/2006/relationships/tags" Target="../tags/tag392.xml"/><Relationship Id="rId105" Type="http://schemas.openxmlformats.org/officeDocument/2006/relationships/tags" Target="../tags/tag397.xml"/><Relationship Id="rId126" Type="http://schemas.openxmlformats.org/officeDocument/2006/relationships/tags" Target="../tags/tag418.xml"/><Relationship Id="rId8" Type="http://schemas.openxmlformats.org/officeDocument/2006/relationships/tags" Target="../tags/tag300.xml"/><Relationship Id="rId51" Type="http://schemas.openxmlformats.org/officeDocument/2006/relationships/tags" Target="../tags/tag343.xml"/><Relationship Id="rId72" Type="http://schemas.openxmlformats.org/officeDocument/2006/relationships/tags" Target="../tags/tag364.xml"/><Relationship Id="rId93" Type="http://schemas.openxmlformats.org/officeDocument/2006/relationships/tags" Target="../tags/tag385.xml"/><Relationship Id="rId98" Type="http://schemas.openxmlformats.org/officeDocument/2006/relationships/tags" Target="../tags/tag390.xml"/><Relationship Id="rId121" Type="http://schemas.openxmlformats.org/officeDocument/2006/relationships/tags" Target="../tags/tag413.xml"/><Relationship Id="rId3" Type="http://schemas.openxmlformats.org/officeDocument/2006/relationships/tags" Target="../tags/tag295.xml"/><Relationship Id="rId25" Type="http://schemas.openxmlformats.org/officeDocument/2006/relationships/tags" Target="../tags/tag317.xml"/><Relationship Id="rId46" Type="http://schemas.openxmlformats.org/officeDocument/2006/relationships/tags" Target="../tags/tag338.xml"/><Relationship Id="rId67" Type="http://schemas.openxmlformats.org/officeDocument/2006/relationships/tags" Target="../tags/tag359.xml"/><Relationship Id="rId116" Type="http://schemas.openxmlformats.org/officeDocument/2006/relationships/tags" Target="../tags/tag408.xml"/><Relationship Id="rId137" Type="http://schemas.openxmlformats.org/officeDocument/2006/relationships/tags" Target="../tags/tag429.xml"/><Relationship Id="rId20" Type="http://schemas.openxmlformats.org/officeDocument/2006/relationships/tags" Target="../tags/tag312.xml"/><Relationship Id="rId41" Type="http://schemas.openxmlformats.org/officeDocument/2006/relationships/tags" Target="../tags/tag333.xml"/><Relationship Id="rId62" Type="http://schemas.openxmlformats.org/officeDocument/2006/relationships/tags" Target="../tags/tag354.xml"/><Relationship Id="rId83" Type="http://schemas.openxmlformats.org/officeDocument/2006/relationships/tags" Target="../tags/tag375.xml"/><Relationship Id="rId88" Type="http://schemas.openxmlformats.org/officeDocument/2006/relationships/tags" Target="../tags/tag380.xml"/><Relationship Id="rId111" Type="http://schemas.openxmlformats.org/officeDocument/2006/relationships/tags" Target="../tags/tag403.xml"/><Relationship Id="rId132" Type="http://schemas.openxmlformats.org/officeDocument/2006/relationships/tags" Target="../tags/tag424.xml"/><Relationship Id="rId15" Type="http://schemas.openxmlformats.org/officeDocument/2006/relationships/tags" Target="../tags/tag307.xml"/><Relationship Id="rId36" Type="http://schemas.openxmlformats.org/officeDocument/2006/relationships/tags" Target="../tags/tag328.xml"/><Relationship Id="rId57" Type="http://schemas.openxmlformats.org/officeDocument/2006/relationships/tags" Target="../tags/tag349.xml"/><Relationship Id="rId106" Type="http://schemas.openxmlformats.org/officeDocument/2006/relationships/tags" Target="../tags/tag398.xml"/><Relationship Id="rId127" Type="http://schemas.openxmlformats.org/officeDocument/2006/relationships/tags" Target="../tags/tag419.xml"/><Relationship Id="rId10" Type="http://schemas.openxmlformats.org/officeDocument/2006/relationships/tags" Target="../tags/tag302.xml"/><Relationship Id="rId31" Type="http://schemas.openxmlformats.org/officeDocument/2006/relationships/tags" Target="../tags/tag323.xml"/><Relationship Id="rId52" Type="http://schemas.openxmlformats.org/officeDocument/2006/relationships/tags" Target="../tags/tag344.xml"/><Relationship Id="rId73" Type="http://schemas.openxmlformats.org/officeDocument/2006/relationships/tags" Target="../tags/tag365.xml"/><Relationship Id="rId78" Type="http://schemas.openxmlformats.org/officeDocument/2006/relationships/tags" Target="../tags/tag370.xml"/><Relationship Id="rId94" Type="http://schemas.openxmlformats.org/officeDocument/2006/relationships/tags" Target="../tags/tag386.xml"/><Relationship Id="rId99" Type="http://schemas.openxmlformats.org/officeDocument/2006/relationships/tags" Target="../tags/tag391.xml"/><Relationship Id="rId101" Type="http://schemas.openxmlformats.org/officeDocument/2006/relationships/tags" Target="../tags/tag393.xml"/><Relationship Id="rId122" Type="http://schemas.openxmlformats.org/officeDocument/2006/relationships/tags" Target="../tags/tag414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26" Type="http://schemas.openxmlformats.org/officeDocument/2006/relationships/tags" Target="../tags/tag318.xml"/><Relationship Id="rId47" Type="http://schemas.openxmlformats.org/officeDocument/2006/relationships/tags" Target="../tags/tag339.xml"/><Relationship Id="rId68" Type="http://schemas.openxmlformats.org/officeDocument/2006/relationships/tags" Target="../tags/tag360.xml"/><Relationship Id="rId89" Type="http://schemas.openxmlformats.org/officeDocument/2006/relationships/tags" Target="../tags/tag381.xml"/><Relationship Id="rId112" Type="http://schemas.openxmlformats.org/officeDocument/2006/relationships/tags" Target="../tags/tag404.xml"/><Relationship Id="rId133" Type="http://schemas.openxmlformats.org/officeDocument/2006/relationships/tags" Target="../tags/tag425.xml"/><Relationship Id="rId16" Type="http://schemas.openxmlformats.org/officeDocument/2006/relationships/tags" Target="../tags/tag308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tags" Target="../tags/tag458.xml"/><Relationship Id="rId21" Type="http://schemas.openxmlformats.org/officeDocument/2006/relationships/tags" Target="../tags/tag453.xml"/><Relationship Id="rId42" Type="http://schemas.openxmlformats.org/officeDocument/2006/relationships/tags" Target="../tags/tag474.xml"/><Relationship Id="rId47" Type="http://schemas.openxmlformats.org/officeDocument/2006/relationships/tags" Target="../tags/tag479.xml"/><Relationship Id="rId63" Type="http://schemas.openxmlformats.org/officeDocument/2006/relationships/tags" Target="../tags/tag495.xml"/><Relationship Id="rId68" Type="http://schemas.openxmlformats.org/officeDocument/2006/relationships/tags" Target="../tags/tag500.xml"/><Relationship Id="rId2" Type="http://schemas.openxmlformats.org/officeDocument/2006/relationships/tags" Target="../tags/tag434.xml"/><Relationship Id="rId16" Type="http://schemas.openxmlformats.org/officeDocument/2006/relationships/tags" Target="../tags/tag448.xml"/><Relationship Id="rId29" Type="http://schemas.openxmlformats.org/officeDocument/2006/relationships/tags" Target="../tags/tag461.xml"/><Relationship Id="rId11" Type="http://schemas.openxmlformats.org/officeDocument/2006/relationships/tags" Target="../tags/tag443.xml"/><Relationship Id="rId24" Type="http://schemas.openxmlformats.org/officeDocument/2006/relationships/tags" Target="../tags/tag456.xml"/><Relationship Id="rId32" Type="http://schemas.openxmlformats.org/officeDocument/2006/relationships/tags" Target="../tags/tag464.xml"/><Relationship Id="rId37" Type="http://schemas.openxmlformats.org/officeDocument/2006/relationships/tags" Target="../tags/tag469.xml"/><Relationship Id="rId40" Type="http://schemas.openxmlformats.org/officeDocument/2006/relationships/tags" Target="../tags/tag472.xml"/><Relationship Id="rId45" Type="http://schemas.openxmlformats.org/officeDocument/2006/relationships/tags" Target="../tags/tag477.xml"/><Relationship Id="rId53" Type="http://schemas.openxmlformats.org/officeDocument/2006/relationships/tags" Target="../tags/tag485.xml"/><Relationship Id="rId58" Type="http://schemas.openxmlformats.org/officeDocument/2006/relationships/tags" Target="../tags/tag490.xml"/><Relationship Id="rId66" Type="http://schemas.openxmlformats.org/officeDocument/2006/relationships/tags" Target="../tags/tag498.xml"/><Relationship Id="rId5" Type="http://schemas.openxmlformats.org/officeDocument/2006/relationships/tags" Target="../tags/tag437.xml"/><Relationship Id="rId61" Type="http://schemas.openxmlformats.org/officeDocument/2006/relationships/tags" Target="../tags/tag493.xml"/><Relationship Id="rId19" Type="http://schemas.openxmlformats.org/officeDocument/2006/relationships/tags" Target="../tags/tag451.xml"/><Relationship Id="rId14" Type="http://schemas.openxmlformats.org/officeDocument/2006/relationships/tags" Target="../tags/tag446.xml"/><Relationship Id="rId22" Type="http://schemas.openxmlformats.org/officeDocument/2006/relationships/tags" Target="../tags/tag454.xml"/><Relationship Id="rId27" Type="http://schemas.openxmlformats.org/officeDocument/2006/relationships/tags" Target="../tags/tag459.xml"/><Relationship Id="rId30" Type="http://schemas.openxmlformats.org/officeDocument/2006/relationships/tags" Target="../tags/tag462.xml"/><Relationship Id="rId35" Type="http://schemas.openxmlformats.org/officeDocument/2006/relationships/tags" Target="../tags/tag467.xml"/><Relationship Id="rId43" Type="http://schemas.openxmlformats.org/officeDocument/2006/relationships/tags" Target="../tags/tag475.xml"/><Relationship Id="rId48" Type="http://schemas.openxmlformats.org/officeDocument/2006/relationships/tags" Target="../tags/tag480.xml"/><Relationship Id="rId56" Type="http://schemas.openxmlformats.org/officeDocument/2006/relationships/tags" Target="../tags/tag488.xml"/><Relationship Id="rId64" Type="http://schemas.openxmlformats.org/officeDocument/2006/relationships/tags" Target="../tags/tag496.xml"/><Relationship Id="rId69" Type="http://schemas.openxmlformats.org/officeDocument/2006/relationships/tags" Target="../tags/tag501.xml"/><Relationship Id="rId8" Type="http://schemas.openxmlformats.org/officeDocument/2006/relationships/tags" Target="../tags/tag440.xml"/><Relationship Id="rId51" Type="http://schemas.openxmlformats.org/officeDocument/2006/relationships/tags" Target="../tags/tag483.xml"/><Relationship Id="rId72" Type="http://schemas.openxmlformats.org/officeDocument/2006/relationships/tags" Target="../tags/tag504.xml"/><Relationship Id="rId3" Type="http://schemas.openxmlformats.org/officeDocument/2006/relationships/tags" Target="../tags/tag435.xml"/><Relationship Id="rId12" Type="http://schemas.openxmlformats.org/officeDocument/2006/relationships/tags" Target="../tags/tag444.xml"/><Relationship Id="rId17" Type="http://schemas.openxmlformats.org/officeDocument/2006/relationships/tags" Target="../tags/tag449.xml"/><Relationship Id="rId25" Type="http://schemas.openxmlformats.org/officeDocument/2006/relationships/tags" Target="../tags/tag457.xml"/><Relationship Id="rId33" Type="http://schemas.openxmlformats.org/officeDocument/2006/relationships/tags" Target="../tags/tag465.xml"/><Relationship Id="rId38" Type="http://schemas.openxmlformats.org/officeDocument/2006/relationships/tags" Target="../tags/tag470.xml"/><Relationship Id="rId46" Type="http://schemas.openxmlformats.org/officeDocument/2006/relationships/tags" Target="../tags/tag478.xml"/><Relationship Id="rId59" Type="http://schemas.openxmlformats.org/officeDocument/2006/relationships/tags" Target="../tags/tag491.xml"/><Relationship Id="rId67" Type="http://schemas.openxmlformats.org/officeDocument/2006/relationships/tags" Target="../tags/tag499.xml"/><Relationship Id="rId20" Type="http://schemas.openxmlformats.org/officeDocument/2006/relationships/tags" Target="../tags/tag452.xml"/><Relationship Id="rId41" Type="http://schemas.openxmlformats.org/officeDocument/2006/relationships/tags" Target="../tags/tag473.xml"/><Relationship Id="rId54" Type="http://schemas.openxmlformats.org/officeDocument/2006/relationships/tags" Target="../tags/tag486.xml"/><Relationship Id="rId62" Type="http://schemas.openxmlformats.org/officeDocument/2006/relationships/tags" Target="../tags/tag494.xml"/><Relationship Id="rId70" Type="http://schemas.openxmlformats.org/officeDocument/2006/relationships/tags" Target="../tags/tag502.xml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15" Type="http://schemas.openxmlformats.org/officeDocument/2006/relationships/tags" Target="../tags/tag447.xml"/><Relationship Id="rId23" Type="http://schemas.openxmlformats.org/officeDocument/2006/relationships/tags" Target="../tags/tag455.xml"/><Relationship Id="rId28" Type="http://schemas.openxmlformats.org/officeDocument/2006/relationships/tags" Target="../tags/tag460.xml"/><Relationship Id="rId36" Type="http://schemas.openxmlformats.org/officeDocument/2006/relationships/tags" Target="../tags/tag468.xml"/><Relationship Id="rId49" Type="http://schemas.openxmlformats.org/officeDocument/2006/relationships/tags" Target="../tags/tag481.xml"/><Relationship Id="rId57" Type="http://schemas.openxmlformats.org/officeDocument/2006/relationships/tags" Target="../tags/tag489.xml"/><Relationship Id="rId10" Type="http://schemas.openxmlformats.org/officeDocument/2006/relationships/tags" Target="../tags/tag442.xml"/><Relationship Id="rId31" Type="http://schemas.openxmlformats.org/officeDocument/2006/relationships/tags" Target="../tags/tag463.xml"/><Relationship Id="rId44" Type="http://schemas.openxmlformats.org/officeDocument/2006/relationships/tags" Target="../tags/tag476.xml"/><Relationship Id="rId52" Type="http://schemas.openxmlformats.org/officeDocument/2006/relationships/tags" Target="../tags/tag484.xml"/><Relationship Id="rId60" Type="http://schemas.openxmlformats.org/officeDocument/2006/relationships/tags" Target="../tags/tag492.xml"/><Relationship Id="rId65" Type="http://schemas.openxmlformats.org/officeDocument/2006/relationships/tags" Target="../tags/tag497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436.xml"/><Relationship Id="rId9" Type="http://schemas.openxmlformats.org/officeDocument/2006/relationships/tags" Target="../tags/tag441.xml"/><Relationship Id="rId13" Type="http://schemas.openxmlformats.org/officeDocument/2006/relationships/tags" Target="../tags/tag445.xml"/><Relationship Id="rId18" Type="http://schemas.openxmlformats.org/officeDocument/2006/relationships/tags" Target="../tags/tag450.xml"/><Relationship Id="rId39" Type="http://schemas.openxmlformats.org/officeDocument/2006/relationships/tags" Target="../tags/tag471.xml"/><Relationship Id="rId34" Type="http://schemas.openxmlformats.org/officeDocument/2006/relationships/tags" Target="../tags/tag466.xml"/><Relationship Id="rId50" Type="http://schemas.openxmlformats.org/officeDocument/2006/relationships/tags" Target="../tags/tag482.xml"/><Relationship Id="rId55" Type="http://schemas.openxmlformats.org/officeDocument/2006/relationships/tags" Target="../tags/tag487.xml"/><Relationship Id="rId7" Type="http://schemas.openxmlformats.org/officeDocument/2006/relationships/tags" Target="../tags/tag439.xml"/><Relationship Id="rId71" Type="http://schemas.openxmlformats.org/officeDocument/2006/relationships/tags" Target="../tags/tag50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b0100</a:t>
            </a:r>
            <a:br>
              <a:rPr lang="en-US" dirty="0" smtClean="0"/>
            </a:br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Its just like Algebra,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00200" y="914400"/>
            <a:ext cx="107442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1111.1000  -0.5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* 0011.0000   3.0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0.0000000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00.000000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000.00000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111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1111.1000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I8Q8!!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11111.000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000000.00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0000000.0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0000000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1111110.10000000  -1.5 In I8Q8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34718" y="5562600"/>
            <a:ext cx="319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19400" y="1828800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Second Operand?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914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01.11    I2Q2   d1.75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* 11.10    I2Q2  –d0.50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.0000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0.111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01.11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011.1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0111.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0111 .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0111  .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0111   .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0111    .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0110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1111.0010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I4Q4  -d0.875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55626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95600" y="2362200"/>
            <a:ext cx="0" cy="354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Second Operand?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914400" y="1600200"/>
            <a:ext cx="9601200" cy="452596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01.11    I2Q2   d1.75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* 11.10    I2Q2  –d0.50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.0000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0.111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01.11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011.1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0111.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From sign extension!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0111 .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0111  .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0111   .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0111    .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No effect on output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0110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1111.0010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I4Q4  -d0.875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55626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81200" y="26670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3810000"/>
            <a:ext cx="0" cy="2093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95600" y="2362200"/>
            <a:ext cx="0" cy="354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product is wider than the inputs</a:t>
            </a:r>
          </a:p>
          <a:p>
            <a:pPr lvl="1"/>
            <a:r>
              <a:rPr lang="en-US" dirty="0" err="1"/>
              <a:t>InQx</a:t>
            </a:r>
            <a:r>
              <a:rPr lang="en-US" dirty="0"/>
              <a:t>*</a:t>
            </a:r>
            <a:r>
              <a:rPr lang="en-US" dirty="0" err="1"/>
              <a:t>ImQy</a:t>
            </a:r>
            <a:r>
              <a:rPr lang="en-US" dirty="0"/>
              <a:t>=I(</a:t>
            </a:r>
            <a:r>
              <a:rPr lang="en-US" dirty="0" err="1"/>
              <a:t>n+m</a:t>
            </a:r>
            <a:r>
              <a:rPr lang="en-US" dirty="0"/>
              <a:t>)Q(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Sign extend the inner terms and the multiplicand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</a:t>
            </a:r>
            <a:r>
              <a:rPr lang="en-US" dirty="0" smtClean="0"/>
              <a:t> article on binary multipliers is awful.</a:t>
            </a:r>
          </a:p>
          <a:p>
            <a:endParaRPr lang="en-US" dirty="0" smtClean="0"/>
          </a:p>
          <a:p>
            <a:r>
              <a:rPr lang="en-US" dirty="0" smtClean="0"/>
              <a:t>Prove and rewrite the “More advanced approach: signed integers” section instead of any two homework assignments this semester.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categories of integer </a:t>
            </a:r>
            <a:r>
              <a:rPr lang="en-US" dirty="0" smtClean="0"/>
              <a:t>(or IQ) </a:t>
            </a:r>
            <a:r>
              <a:rPr lang="en-US" dirty="0"/>
              <a:t>multiply instructions:</a:t>
            </a:r>
          </a:p>
          <a:p>
            <a:pPr lvl="1"/>
            <a:r>
              <a:rPr lang="en-US" dirty="0"/>
              <a:t>MUL		N*N-&gt;N, sign agnostic (only for Q=0)</a:t>
            </a:r>
          </a:p>
          <a:p>
            <a:pPr lvl="1"/>
            <a:r>
              <a:rPr lang="en-US" dirty="0"/>
              <a:t>SMUL		N*N-&gt;2N, signed</a:t>
            </a:r>
          </a:p>
          <a:p>
            <a:pPr lvl="1"/>
            <a:r>
              <a:rPr lang="en-US" dirty="0"/>
              <a:t>UMUL		N*N-&gt;2N, unsigned</a:t>
            </a:r>
          </a:p>
          <a:p>
            <a:endParaRPr lang="en-US" dirty="0" smtClean="0"/>
          </a:p>
          <a:p>
            <a:r>
              <a:rPr lang="en-US" dirty="0" smtClean="0"/>
              <a:t>Multiplication uses ever increasing amounts of memory….?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not expand every time.</a:t>
            </a:r>
          </a:p>
          <a:p>
            <a:endParaRPr lang="en-US" dirty="0"/>
          </a:p>
          <a:p>
            <a:r>
              <a:rPr lang="en-US" dirty="0" smtClean="0"/>
              <a:t>Usually, output format is input format.</a:t>
            </a:r>
          </a:p>
          <a:p>
            <a:endParaRPr lang="en-US" dirty="0"/>
          </a:p>
          <a:p>
            <a:r>
              <a:rPr lang="en-US" dirty="0" smtClean="0"/>
              <a:t>LSBs dropped are lost precision.</a:t>
            </a:r>
          </a:p>
          <a:p>
            <a:endParaRPr lang="en-US" dirty="0"/>
          </a:p>
          <a:p>
            <a:r>
              <a:rPr lang="en-US" dirty="0" smtClean="0"/>
              <a:t>MSBs dropped are occasional catastrophes.</a:t>
            </a:r>
          </a:p>
          <a:p>
            <a:pPr lvl="1"/>
            <a:r>
              <a:rPr lang="en-US" dirty="0" smtClean="0"/>
              <a:t>Bonus Modulo!</a:t>
            </a:r>
          </a:p>
          <a:p>
            <a:pPr lvl="1"/>
            <a:r>
              <a:rPr lang="en-US" dirty="0" smtClean="0"/>
              <a:t>Overflow Exception</a:t>
            </a:r>
          </a:p>
        </p:txBody>
      </p:sp>
    </p:spTree>
    <p:extLst>
      <p:ext uri="{BB962C8B-B14F-4D97-AF65-F5344CB8AC3E}">
        <p14:creationId xmlns:p14="http://schemas.microsoft.com/office/powerpoint/2010/main" val="20406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</a:t>
            </a:r>
            <a:r>
              <a:rPr lang="en-US" dirty="0" err="1" smtClean="0"/>
              <a:t>vs</a:t>
            </a:r>
            <a:r>
              <a:rPr lang="en-US" dirty="0" smtClean="0"/>
              <a:t> Max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Humans handle this with scientific notation.</a:t>
            </a:r>
          </a:p>
          <a:p>
            <a:endParaRPr lang="en-US" dirty="0"/>
          </a:p>
          <a:p>
            <a:r>
              <a:rPr lang="en-US" dirty="0" smtClean="0"/>
              <a:t>1.234*10^2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Significand</a:t>
            </a:r>
            <a:r>
              <a:rPr lang="en-US" dirty="0" smtClean="0"/>
              <a:t> * </a:t>
            </a:r>
            <a:r>
              <a:rPr lang="en-US" dirty="0" err="1" smtClean="0"/>
              <a:t>R^Exponent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Significand</a:t>
            </a:r>
            <a:r>
              <a:rPr lang="en-US" dirty="0" smtClean="0"/>
              <a:t> in I?Q?, Exponent in I?</a:t>
            </a:r>
          </a:p>
        </p:txBody>
      </p:sp>
    </p:spTree>
    <p:extLst>
      <p:ext uri="{BB962C8B-B14F-4D97-AF65-F5344CB8AC3E}">
        <p14:creationId xmlns:p14="http://schemas.microsoft.com/office/powerpoint/2010/main" val="19256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Design Binary Scientific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store:</a:t>
            </a:r>
          </a:p>
          <a:p>
            <a:pPr lvl="1"/>
            <a:r>
              <a:rPr lang="en-US" dirty="0" smtClean="0"/>
              <a:t>Sign</a:t>
            </a:r>
          </a:p>
          <a:p>
            <a:pPr lvl="1"/>
            <a:r>
              <a:rPr lang="en-US" dirty="0" smtClean="0"/>
              <a:t>Exponent</a:t>
            </a:r>
          </a:p>
          <a:p>
            <a:pPr lvl="1"/>
            <a:r>
              <a:rPr lang="en-US" dirty="0" smtClean="0"/>
              <a:t>Mantissa</a:t>
            </a:r>
          </a:p>
          <a:p>
            <a:r>
              <a:rPr lang="en-US" dirty="0" smtClean="0"/>
              <a:t>Nice to be able to:</a:t>
            </a:r>
          </a:p>
          <a:p>
            <a:pPr lvl="1"/>
            <a:r>
              <a:rPr lang="en-US" dirty="0" smtClean="0"/>
              <a:t>Fit in memory conveniently</a:t>
            </a:r>
          </a:p>
          <a:p>
            <a:pPr lvl="1"/>
            <a:r>
              <a:rPr lang="en-US" dirty="0" smtClean="0"/>
              <a:t>Sort easily</a:t>
            </a:r>
          </a:p>
          <a:p>
            <a:pPr lvl="1"/>
            <a:r>
              <a:rPr lang="en-US" dirty="0" smtClean="0"/>
              <a:t>Accommodate bad things happening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Mantissa in 2’s complement I1Q22</a:t>
            </a:r>
          </a:p>
          <a:p>
            <a:r>
              <a:rPr lang="en-US" dirty="0" smtClean="0"/>
              <a:t>Store Exponent in 2’s complement I9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Does not sort well</a:t>
            </a:r>
          </a:p>
          <a:p>
            <a:r>
              <a:rPr lang="en-US" dirty="0" smtClean="0"/>
              <a:t>Bit #22 is (almost) always 1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55688" y="2895600"/>
            <a:ext cx="6515100" cy="688975"/>
            <a:chOff x="636" y="1892"/>
            <a:chExt cx="4104" cy="434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Mantissa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9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smtClean="0"/>
              <a:t>Patterson’s 1997 course notes (U.C. Berkeley CS 152, 1997)</a:t>
            </a:r>
          </a:p>
          <a:p>
            <a:r>
              <a:rPr lang="en-US" dirty="0" smtClean="0"/>
              <a:t>Tom Fountain 2000 course notes (Stanford EE182)</a:t>
            </a:r>
          </a:p>
          <a:p>
            <a:r>
              <a:rPr lang="en-US" dirty="0" smtClean="0"/>
              <a:t>Michael Wahl 2000 lecture notes (U. of Siegen CS 3339)</a:t>
            </a:r>
          </a:p>
          <a:p>
            <a:r>
              <a:rPr lang="en-US" dirty="0" smtClean="0"/>
              <a:t>Ben Dugan 2001 lecture notes (UW-CSE 378)</a:t>
            </a:r>
          </a:p>
          <a:p>
            <a:r>
              <a:rPr lang="en-US" dirty="0" smtClean="0"/>
              <a:t>Professor Scott Hauck lecture notes (UW EE 471)</a:t>
            </a:r>
          </a:p>
          <a:p>
            <a:r>
              <a:rPr lang="en-US" dirty="0" smtClean="0"/>
              <a:t>Mark L. Chang lecture notes for Digital Logic (NWU B01)</a:t>
            </a:r>
          </a:p>
          <a:p>
            <a:r>
              <a:rPr lang="en-US" dirty="0"/>
              <a:t>http://docs.oracle.com/cd/E19957-01/806-3568/ncg_goldberg.html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</a:t>
            </a:r>
            <a:r>
              <a:rPr lang="en-US" dirty="0"/>
              <a:t>0&lt;= </a:t>
            </a:r>
            <a:r>
              <a:rPr lang="en-US" dirty="0" err="1"/>
              <a:t>Significand</a:t>
            </a:r>
            <a:r>
              <a:rPr lang="en-US" dirty="0"/>
              <a:t> &lt; R</a:t>
            </a:r>
          </a:p>
          <a:p>
            <a:pPr lvl="1"/>
            <a:r>
              <a:rPr lang="en-US" dirty="0" smtClean="0"/>
              <a:t>12.34*10^5 </a:t>
            </a:r>
            <a:r>
              <a:rPr lang="en-US" dirty="0"/>
              <a:t>looks </a:t>
            </a:r>
            <a:r>
              <a:rPr lang="en-US" dirty="0" smtClean="0"/>
              <a:t>funny – it is in U2Q2(R10)</a:t>
            </a:r>
          </a:p>
          <a:p>
            <a:pPr lvl="1"/>
            <a:r>
              <a:rPr lang="en-US" dirty="0" smtClean="0"/>
              <a:t>Scientific Notation is U1Q?R10.</a:t>
            </a:r>
          </a:p>
          <a:p>
            <a:pPr lvl="1"/>
            <a:endParaRPr lang="en-US" dirty="0"/>
          </a:p>
          <a:p>
            <a:r>
              <a:rPr lang="en-US" dirty="0" smtClean="0"/>
              <a:t>What is Engineering Notation?</a:t>
            </a:r>
          </a:p>
          <a:p>
            <a:pPr lvl="1"/>
            <a:r>
              <a:rPr lang="en-US" dirty="0" smtClean="0"/>
              <a:t>123.456*10^6</a:t>
            </a:r>
          </a:p>
          <a:p>
            <a:pPr lvl="1"/>
            <a:endParaRPr lang="en-US" dirty="0"/>
          </a:p>
          <a:p>
            <a:r>
              <a:rPr lang="en-US" dirty="0" smtClean="0"/>
              <a:t>TLDR: Pick a </a:t>
            </a:r>
            <a:r>
              <a:rPr lang="en-US" dirty="0" err="1" smtClean="0"/>
              <a:t>significand</a:t>
            </a:r>
            <a:r>
              <a:rPr lang="en-US" dirty="0" smtClean="0"/>
              <a:t> format, stick with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use 2’s compliment.</a:t>
            </a:r>
          </a:p>
          <a:p>
            <a:pPr lvl="1"/>
            <a:r>
              <a:rPr lang="en-US" dirty="0" smtClean="0"/>
              <a:t>But that doesn’t sort well</a:t>
            </a:r>
          </a:p>
          <a:p>
            <a:pPr lvl="1"/>
            <a:endParaRPr lang="en-US" dirty="0"/>
          </a:p>
          <a:p>
            <a:r>
              <a:rPr lang="en-US" dirty="0" smtClean="0"/>
              <a:t>Use ‘biased’ notation instead.</a:t>
            </a:r>
          </a:p>
          <a:p>
            <a:pPr lvl="1"/>
            <a:r>
              <a:rPr lang="en-US" dirty="0" smtClean="0"/>
              <a:t>Signed value ‘biased’ to be unsigned.</a:t>
            </a:r>
          </a:p>
          <a:p>
            <a:pPr lvl="1"/>
            <a:r>
              <a:rPr lang="en-US" dirty="0" smtClean="0"/>
              <a:t>Most negative number becomes 0.</a:t>
            </a:r>
          </a:p>
          <a:p>
            <a:pPr lvl="1"/>
            <a:endParaRPr lang="en-US" dirty="0"/>
          </a:p>
          <a:p>
            <a:r>
              <a:rPr lang="en-US" dirty="0" smtClean="0"/>
              <a:t>Makes sorting floats 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in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</a:p>
          <a:p>
            <a:endParaRPr lang="en-US" dirty="0"/>
          </a:p>
          <a:p>
            <a:r>
              <a:rPr lang="en-US" dirty="0" smtClean="0"/>
              <a:t>Multiply </a:t>
            </a:r>
            <a:r>
              <a:rPr lang="en-US" dirty="0" err="1" smtClean="0"/>
              <a:t>Significands</a:t>
            </a:r>
            <a:r>
              <a:rPr lang="en-US" dirty="0" smtClean="0"/>
              <a:t>, Add Exponents</a:t>
            </a:r>
          </a:p>
          <a:p>
            <a:endParaRPr lang="en-US" dirty="0"/>
          </a:p>
          <a:p>
            <a:r>
              <a:rPr lang="en-US" dirty="0" smtClean="0"/>
              <a:t>5*10^2 * 4*10^4 = (5*4)*10^(2+4)</a:t>
            </a:r>
          </a:p>
          <a:p>
            <a:pPr marL="0" indent="0">
              <a:buNone/>
            </a:pPr>
            <a:r>
              <a:rPr lang="en-US" dirty="0" smtClean="0"/>
              <a:t>	= 20*10^6 -&gt; 2.0*10^7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in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Easy!</a:t>
            </a:r>
          </a:p>
          <a:p>
            <a:endParaRPr lang="en-US" dirty="0"/>
          </a:p>
          <a:p>
            <a:r>
              <a:rPr lang="en-US" dirty="0" smtClean="0"/>
              <a:t>Operands must have same exponent</a:t>
            </a:r>
          </a:p>
          <a:p>
            <a:pPr lvl="1"/>
            <a:r>
              <a:rPr lang="en-US" dirty="0" smtClean="0"/>
              <a:t>Normalize to </a:t>
            </a:r>
            <a:r>
              <a:rPr lang="en-US" b="1" dirty="0" smtClean="0"/>
              <a:t>most positive</a:t>
            </a:r>
            <a:r>
              <a:rPr lang="en-US" dirty="0" smtClean="0"/>
              <a:t> exponent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9.8*10^13 + 4*10^12 -&gt; (9.8+0.4)*10^13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= 10.2*10^13 -&gt; 1.02*10^14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IEEE-754 Single Precision Float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Floating Point (Float) = (-1)</a:t>
            </a:r>
            <a:r>
              <a:rPr lang="en-US" baseline="30000" dirty="0"/>
              <a:t>s</a:t>
            </a:r>
            <a:r>
              <a:rPr lang="en-US" dirty="0"/>
              <a:t> * (1.significand) * 2</a:t>
            </a:r>
            <a:r>
              <a:rPr lang="en-US" baseline="30000" dirty="0"/>
              <a:t>(exponent-127)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Alternative Name: binary32</a:t>
            </a:r>
            <a:endParaRPr lang="en-US" dirty="0"/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/>
              <a:t> 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grpSp>
        <p:nvGrpSpPr>
          <p:cNvPr id="5018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28700" y="2587625"/>
            <a:ext cx="6515100" cy="688975"/>
            <a:chOff x="636" y="1892"/>
            <a:chExt cx="4104" cy="434"/>
          </a:xfrm>
        </p:grpSpPr>
        <p:sp>
          <p:nvSpPr>
            <p:cNvPr id="5025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1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2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3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4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5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6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7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8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9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0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1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2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4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5" name="Line 2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6" name="Line 2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7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8" name="Line 2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9" name="Line 2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0" name="Line 2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1" name="Line 2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2" name="Line 2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3" name="Line 2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4" name="Line 2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5" name="Line 3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6" name="Line 3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7" name="Line 3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8" name="Line 3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9" name="Line 3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0" name="Line 3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1" name="Line 3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2" name="Line 3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3" name="Line 38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4" name="Line 3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5" name="Line 40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6" name="Text Box 4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50287" name="Text Box 4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50288" name="Text Box 4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50289" name="Text Box 4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50290" name="Text Box 4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50291" name="Text Box 4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50292" name="Text Box 4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50293" name="Text Box 4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50294" name="Text Box 4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295" name="Text Box 50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0296" name="Text Box 51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0297" name="Text Box 52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0298" name="Text Box 5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0299" name="Text Box 54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0300" name="Text Box 55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0301" name="Text Box 56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0302" name="Text Box 57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0303" name="Text Box 58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0304" name="Text Box 59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50305" name="Text Box 60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50306" name="Text Box 61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50307" name="Text Box 62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50308" name="Text Box 63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50309" name="Text Box 64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50310" name="Text Box 65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50311" name="Text Box 66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50312" name="Text Box 67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50313" name="Text Box 68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50314" name="Text Box 69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50315" name="Text Box 70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50316" name="Text Box 71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50317" name="Text Box 72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50318" name="Text Box 73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50319" name="Text Box 74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50320" name="Text Box 75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14400" y="3429000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bit        8 bits                                              23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IEEE-754 Single Precision Float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Floating Point (Float) = (-1)</a:t>
            </a:r>
            <a:r>
              <a:rPr lang="en-US" baseline="30000" dirty="0"/>
              <a:t>s</a:t>
            </a:r>
            <a:r>
              <a:rPr lang="en-US" dirty="0"/>
              <a:t> * (1.significand) * 2</a:t>
            </a:r>
            <a:r>
              <a:rPr lang="en-US" baseline="30000" dirty="0"/>
              <a:t>(exponent-127)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r>
              <a:rPr lang="en-US" dirty="0"/>
              <a:t>Record Sign bit</a:t>
            </a:r>
          </a:p>
          <a:p>
            <a:r>
              <a:rPr lang="en-US" dirty="0"/>
              <a:t>Convert </a:t>
            </a:r>
            <a:r>
              <a:rPr lang="en-US" dirty="0" err="1"/>
              <a:t>Significand</a:t>
            </a:r>
            <a:r>
              <a:rPr lang="en-US" dirty="0"/>
              <a:t> to U1Q23</a:t>
            </a:r>
          </a:p>
          <a:p>
            <a:pPr lvl="1"/>
            <a:r>
              <a:rPr lang="en-US" dirty="0"/>
              <a:t>Track changes to Exponent!</a:t>
            </a:r>
          </a:p>
          <a:p>
            <a:r>
              <a:rPr lang="en-US" b="1" dirty="0"/>
              <a:t>Drop the MSB of </a:t>
            </a:r>
            <a:r>
              <a:rPr lang="en-US" b="1" dirty="0" err="1"/>
              <a:t>Significand</a:t>
            </a:r>
            <a:r>
              <a:rPr lang="en-US" dirty="0"/>
              <a:t>, record the </a:t>
            </a:r>
            <a:r>
              <a:rPr lang="en-US" dirty="0" smtClean="0"/>
              <a:t>rest</a:t>
            </a:r>
          </a:p>
          <a:p>
            <a:pPr lvl="1"/>
            <a:r>
              <a:rPr lang="en-US" dirty="0" err="1" smtClean="0"/>
              <a:t>Significand</a:t>
            </a:r>
            <a:r>
              <a:rPr lang="en-US" dirty="0" smtClean="0"/>
              <a:t> = leading one + Fraction</a:t>
            </a:r>
            <a:endParaRPr lang="en-US" dirty="0"/>
          </a:p>
          <a:p>
            <a:r>
              <a:rPr lang="en-US" dirty="0" smtClean="0"/>
              <a:t>Bias Exponent by +127, record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grpSp>
        <p:nvGrpSpPr>
          <p:cNvPr id="5018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28700" y="2587625"/>
            <a:ext cx="6515100" cy="688975"/>
            <a:chOff x="636" y="1892"/>
            <a:chExt cx="4104" cy="434"/>
          </a:xfrm>
        </p:grpSpPr>
        <p:sp>
          <p:nvSpPr>
            <p:cNvPr id="5025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1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2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3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4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5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6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7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8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9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0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1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2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4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5" name="Line 2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6" name="Line 2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7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8" name="Line 2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9" name="Line 2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0" name="Line 2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1" name="Line 2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2" name="Line 2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3" name="Line 2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4" name="Line 2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5" name="Line 3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6" name="Line 3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7" name="Line 3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8" name="Line 3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9" name="Line 3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0" name="Line 3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1" name="Line 3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2" name="Line 3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3" name="Line 38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4" name="Line 3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5" name="Line 40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6" name="Text Box 4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50287" name="Text Box 4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50288" name="Text Box 4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50289" name="Text Box 4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50290" name="Text Box 4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50291" name="Text Box 4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50292" name="Text Box 4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50293" name="Text Box 4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50294" name="Text Box 4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295" name="Text Box 50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0296" name="Text Box 51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0297" name="Text Box 52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0298" name="Text Box 5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0299" name="Text Box 54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0300" name="Text Box 55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0301" name="Text Box 56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0302" name="Text Box 57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0303" name="Text Box 58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0304" name="Text Box 59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50305" name="Text Box 60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50306" name="Text Box 61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50307" name="Text Box 62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50308" name="Text Box 63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50309" name="Text Box 64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50310" name="Text Box 65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50311" name="Text Box 66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50312" name="Text Box 67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50313" name="Text Box 68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50314" name="Text Box 69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50315" name="Text Box 70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50316" name="Text Box 71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50317" name="Text Box 72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50318" name="Text Box 73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50319" name="Text Box 74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50320" name="Text Box 75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4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IEEE-754 Single Precision Board Work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Floating Point (Float) = (-1)</a:t>
            </a:r>
            <a:r>
              <a:rPr lang="en-US" baseline="30000" dirty="0"/>
              <a:t>s</a:t>
            </a:r>
            <a:r>
              <a:rPr lang="en-US" dirty="0"/>
              <a:t> * (1.significand) * 2</a:t>
            </a:r>
            <a:r>
              <a:rPr lang="en-US" baseline="30000" dirty="0"/>
              <a:t>(exponent-127)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Convert to </a:t>
            </a:r>
            <a:r>
              <a:rPr lang="en-US" dirty="0" err="1" smtClean="0"/>
              <a:t>fp</a:t>
            </a:r>
            <a:r>
              <a:rPr lang="en-US" dirty="0" smtClean="0"/>
              <a:t> hex:  </a:t>
            </a:r>
          </a:p>
          <a:p>
            <a:pPr marL="457200" lvl="1" indent="0">
              <a:buNone/>
            </a:pPr>
            <a:r>
              <a:rPr lang="en-US" dirty="0" smtClean="0"/>
              <a:t>	0.75		-10		.3</a:t>
            </a:r>
          </a:p>
          <a:p>
            <a:pPr eaLnBrk="1" hangingPunct="1"/>
            <a:endParaRPr lang="en-US" dirty="0"/>
          </a:p>
          <a:p>
            <a:r>
              <a:rPr lang="en-US" dirty="0" smtClean="0"/>
              <a:t>Convert from </a:t>
            </a:r>
            <a:r>
              <a:rPr lang="en-US" dirty="0" err="1" smtClean="0"/>
              <a:t>fp</a:t>
            </a:r>
            <a:r>
              <a:rPr lang="en-US" dirty="0"/>
              <a:t>:  0x40410100  </a:t>
            </a:r>
            <a:r>
              <a:rPr lang="en-US" dirty="0" smtClean="0"/>
              <a:t>0xC0FFEE00</a:t>
            </a:r>
          </a:p>
          <a:p>
            <a:endParaRPr lang="en-US" dirty="0"/>
          </a:p>
          <a:p>
            <a:r>
              <a:rPr lang="en-US" dirty="0"/>
              <a:t> Find &amp; prove flaws in my original float design</a:t>
            </a:r>
          </a:p>
          <a:p>
            <a:pPr lvl="1"/>
            <a:r>
              <a:rPr lang="en-US" dirty="0" smtClean="0"/>
              <a:t>Sorting, Packing efficiency, others?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grpSp>
        <p:nvGrpSpPr>
          <p:cNvPr id="5018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28700" y="2362200"/>
            <a:ext cx="6515100" cy="688975"/>
            <a:chOff x="636" y="1892"/>
            <a:chExt cx="4104" cy="434"/>
          </a:xfrm>
        </p:grpSpPr>
        <p:sp>
          <p:nvSpPr>
            <p:cNvPr id="50250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1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2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3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4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5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6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7" name="Line 1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8" name="Line 1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9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0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1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2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3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4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5" name="Line 2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6" name="Line 2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7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8" name="Line 2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9" name="Line 2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0" name="Line 2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1" name="Line 2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2" name="Line 2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3" name="Line 2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4" name="Line 2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5" name="Line 3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6" name="Line 3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7" name="Line 3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8" name="Line 3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9" name="Line 3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0" name="Line 3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1" name="Line 3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2" name="Line 3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3" name="Line 38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4" name="Line 3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5" name="Line 40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6" name="Text Box 4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50287" name="Text Box 4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50288" name="Text Box 4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50289" name="Text Box 4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50290" name="Text Box 4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50291" name="Text Box 4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50292" name="Text Box 4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50293" name="Text Box 4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50294" name="Text Box 4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295" name="Text Box 50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0296" name="Text Box 51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0297" name="Text Box 52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0298" name="Text Box 5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0299" name="Text Box 54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0300" name="Text Box 55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0301" name="Text Box 56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0302" name="Text Box 57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0303" name="Text Box 58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0304" name="Text Box 59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50305" name="Text Box 60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50306" name="Text Box 61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50307" name="Text Box 62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50308" name="Text Box 63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50309" name="Text Box 64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50310" name="Text Box 65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50311" name="Text Box 66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50312" name="Text Box 67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50313" name="Text Box 68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50314" name="Text Box 69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50315" name="Text Box 70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50316" name="Text Box 71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50317" name="Text Box 72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50318" name="Text Box 73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50319" name="Text Box 74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50320" name="Text Box 75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2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 b00000000</a:t>
            </a:r>
          </a:p>
          <a:p>
            <a:pPr lvl="1"/>
            <a:r>
              <a:rPr lang="en-US" dirty="0" smtClean="0"/>
              <a:t>Fraction = 0:  Zero</a:t>
            </a:r>
          </a:p>
          <a:p>
            <a:pPr lvl="1"/>
            <a:r>
              <a:rPr lang="en-US" dirty="0" smtClean="0"/>
              <a:t>Fraction!=0: Subnormal</a:t>
            </a:r>
          </a:p>
          <a:p>
            <a:endParaRPr lang="en-US" dirty="0" smtClean="0"/>
          </a:p>
          <a:p>
            <a:r>
              <a:rPr lang="en-US" dirty="0" smtClean="0"/>
              <a:t>Exponent b11111111</a:t>
            </a:r>
          </a:p>
          <a:p>
            <a:pPr lvl="1"/>
            <a:r>
              <a:rPr lang="en-US" dirty="0" smtClean="0"/>
              <a:t>Fraction = 0:  Infinity</a:t>
            </a:r>
          </a:p>
          <a:p>
            <a:pPr lvl="1"/>
            <a:r>
              <a:rPr lang="en-US" dirty="0" smtClean="0"/>
              <a:t>Fraction!= 0:  Not a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things go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Overflow – it too big</a:t>
            </a:r>
          </a:p>
          <a:p>
            <a:endParaRPr lang="en-US" dirty="0" smtClean="0"/>
          </a:p>
          <a:p>
            <a:r>
              <a:rPr lang="en-US" dirty="0" smtClean="0"/>
              <a:t>Underflow – it too small</a:t>
            </a:r>
          </a:p>
          <a:p>
            <a:endParaRPr lang="en-US" dirty="0" smtClean="0"/>
          </a:p>
          <a:p>
            <a:r>
              <a:rPr lang="en-US" dirty="0" smtClean="0"/>
              <a:t>Non-Associative – Can’t reorder operations</a:t>
            </a:r>
          </a:p>
          <a:p>
            <a:pPr lvl="1"/>
            <a:r>
              <a:rPr lang="en-US" dirty="0" smtClean="0"/>
              <a:t>Still commutative</a:t>
            </a:r>
          </a:p>
          <a:p>
            <a:pPr lvl="1"/>
            <a:r>
              <a:rPr lang="en-US" dirty="0" smtClean="0"/>
              <a:t>Order determines end precision!</a:t>
            </a:r>
          </a:p>
          <a:p>
            <a:endParaRPr lang="en-US" dirty="0" smtClean="0"/>
          </a:p>
          <a:p>
            <a:r>
              <a:rPr lang="en-US" dirty="0" smtClean="0"/>
              <a:t>Humans like R10, but it is not representable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things go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Catastrophic Cancellation</a:t>
            </a:r>
          </a:p>
          <a:p>
            <a:pPr lvl="1"/>
            <a:r>
              <a:rPr lang="en-US" dirty="0" smtClean="0"/>
              <a:t>Loss of precision from subtracting close numbers</a:t>
            </a:r>
          </a:p>
          <a:p>
            <a:pPr lvl="2"/>
            <a:r>
              <a:rPr lang="en-US" dirty="0" smtClean="0"/>
              <a:t>A-B = C when |A| &gt;&gt;&gt; |C|, C will be imprecise</a:t>
            </a:r>
          </a:p>
          <a:p>
            <a:pPr lvl="2"/>
            <a:endParaRPr lang="en-US" dirty="0"/>
          </a:p>
          <a:p>
            <a:r>
              <a:rPr lang="en-US" dirty="0" smtClean="0"/>
              <a:t>Comparison Failures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f = 3.0/7.0;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f == 3.0/7.0;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2000" dirty="0">
                <a:latin typeface="+mj-lt"/>
                <a:cs typeface="Courier New" panose="02070309020205020404" pitchFamily="49" charset="0"/>
                <a:hlinkClick r:id="rId2"/>
              </a:rPr>
              <a:t>://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hlinkClick r:id="rId2"/>
              </a:rPr>
              <a:t>docs.oracle.com/cd/E19957-01/806-3568/ncg_goldberg.html</a:t>
            </a:r>
            <a:endParaRPr lang="en-US" sz="2000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Final Exam</a:t>
            </a:r>
          </a:p>
          <a:p>
            <a:endParaRPr lang="en-US" dirty="0"/>
          </a:p>
          <a:p>
            <a:r>
              <a:rPr lang="en-US" dirty="0" smtClean="0"/>
              <a:t>Better IQ representation example</a:t>
            </a:r>
          </a:p>
          <a:p>
            <a:endParaRPr lang="en-US" dirty="0" smtClean="0"/>
          </a:p>
          <a:p>
            <a:r>
              <a:rPr lang="en-US" dirty="0" smtClean="0"/>
              <a:t>Review Multiplication in Fixed Point</a:t>
            </a:r>
          </a:p>
          <a:p>
            <a:endParaRPr lang="en-US" dirty="0"/>
          </a:p>
          <a:p>
            <a:r>
              <a:rPr lang="en-US" dirty="0" smtClean="0"/>
              <a:t>Signed/Unsigned and Multiplication</a:t>
            </a:r>
          </a:p>
          <a:p>
            <a:endParaRPr lang="en-US" dirty="0"/>
          </a:p>
          <a:p>
            <a:r>
              <a:rPr lang="en-US" dirty="0" smtClean="0"/>
              <a:t>Invent 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12969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my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mean(float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total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=0;i&lt;length(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total 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total/length(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remember nothing else…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Precision: ~7 decimal digits </a:t>
            </a:r>
            <a:endParaRPr lang="en-US" dirty="0" smtClean="0"/>
          </a:p>
          <a:p>
            <a:r>
              <a:rPr lang="en-US" dirty="0" smtClean="0"/>
              <a:t>Relative Error is constant, absolute error varies</a:t>
            </a:r>
          </a:p>
          <a:p>
            <a:r>
              <a:rPr lang="en-US" dirty="0" smtClean="0"/>
              <a:t>Exponent Range: 10^38 10^-38</a:t>
            </a:r>
          </a:p>
          <a:p>
            <a:r>
              <a:rPr lang="en-US" dirty="0" smtClean="0"/>
              <a:t>Represent all integers up to 2^24</a:t>
            </a:r>
          </a:p>
          <a:p>
            <a:r>
              <a:rPr lang="en-US" dirty="0"/>
              <a:t>Sortable with integer operations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are debugging: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is </a:t>
            </a:r>
            <a:r>
              <a:rPr lang="en-US" dirty="0" smtClean="0"/>
              <a:t>0x00000000</a:t>
            </a:r>
          </a:p>
          <a:p>
            <a:endParaRPr lang="en-US" dirty="0"/>
          </a:p>
          <a:p>
            <a:r>
              <a:rPr lang="en-US" dirty="0"/>
              <a:t>Infinity is h7F800000, -Infinity is </a:t>
            </a:r>
            <a:r>
              <a:rPr lang="en-US" dirty="0" smtClean="0"/>
              <a:t>hFF800000</a:t>
            </a:r>
          </a:p>
          <a:p>
            <a:endParaRPr lang="en-US" dirty="0"/>
          </a:p>
          <a:p>
            <a:r>
              <a:rPr lang="en-US" dirty="0" err="1"/>
              <a:t>NaN</a:t>
            </a:r>
            <a:r>
              <a:rPr lang="en-US" dirty="0"/>
              <a:t>:  h7FC00000 is most </a:t>
            </a:r>
            <a:r>
              <a:rPr lang="en-US" dirty="0" smtClean="0"/>
              <a:t>common </a:t>
            </a:r>
            <a:r>
              <a:rPr lang="en-US" dirty="0"/>
              <a:t>I’ve seen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NaNs</a:t>
            </a:r>
            <a:r>
              <a:rPr lang="en-US" dirty="0" smtClean="0"/>
              <a:t> exist, </a:t>
            </a:r>
            <a:r>
              <a:rPr lang="en-US" dirty="0" err="1" smtClean="0"/>
              <a:t>ish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IEEE-754 Double Precision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Binary64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11 exponent bits, 52 explicit </a:t>
            </a:r>
            <a:r>
              <a:rPr lang="en-US" dirty="0" err="1" smtClean="0"/>
              <a:t>significand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~16 decimal digits, 10^308 10^-308</a:t>
            </a:r>
          </a:p>
          <a:p>
            <a:r>
              <a:rPr lang="en-US" dirty="0" smtClean="0"/>
              <a:t>All Integers to 2^53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0613" y="2209800"/>
            <a:ext cx="6515100" cy="696913"/>
            <a:chOff x="687" y="2826"/>
            <a:chExt cx="4104" cy="439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726" y="2990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726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851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1102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1478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1854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2230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607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983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3359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3735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4111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4488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976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1227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1603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1980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2356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2732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3108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484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861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4237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4613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4739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1353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1729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105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2481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2857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3234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3610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3986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4362" y="2990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854" y="298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2224" y="299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687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813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939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1064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1190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1315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1441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1566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1692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1817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943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2069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2194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320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445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2571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2696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2822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2947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073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3198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3324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3450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3575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3701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3826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3952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4077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4203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>
              <a:off x="4328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4454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4579" y="282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2228" y="3029"/>
              <a:ext cx="252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704" y="3029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851" y="3029"/>
              <a:ext cx="137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  <p:grpSp>
        <p:nvGrpSpPr>
          <p:cNvPr id="76" name="Group 7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90613" y="2906713"/>
            <a:ext cx="6515100" cy="688975"/>
            <a:chOff x="712" y="3403"/>
            <a:chExt cx="4104" cy="434"/>
          </a:xfrm>
        </p:grpSpPr>
        <p:sp>
          <p:nvSpPr>
            <p:cNvPr id="77" name="Rectangle 7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51" y="3567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751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876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127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503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879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83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255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4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632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008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384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760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136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513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9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001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252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628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9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005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9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381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95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757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9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133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7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509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8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886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262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38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01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764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0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378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3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754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0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130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0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506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0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882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259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8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635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09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011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1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4387" y="3567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Text Box 11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12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12" name="Text Box 11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38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3" name="Text Box 11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964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14" name="Text Box 11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089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15" name="Text Box 11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215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16" name="Text Box 116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340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17" name="Text Box 117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466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18" name="Text Box 118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591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19" name="Text Box 119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717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20" name="Text Box 120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842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21" name="Text Box 121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968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122" name="Text Box 122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094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123" name="Text Box 123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219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124" name="Text Box 124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345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125" name="Text Box 125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470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126" name="Text Box 126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596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127" name="Text Box 127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721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128" name="Text Box 128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847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129" name="Text Box 129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972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130" name="Text Box 130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098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131" name="Text Box 131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223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132" name="Text Box 132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349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133" name="Text Box 133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475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134" name="Text Box 134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600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135" name="Text Box 135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726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136" name="Text Box 136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851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137" name="Text Box 137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977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138" name="Text Box 138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102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139" name="Text Box 139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228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140" name="Text Box 140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353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141" name="Text Box 141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479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142" name="Text Box 142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604" y="3403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143" name="Text Box 143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742" y="3606"/>
              <a:ext cx="40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 (continued)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9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Clever Hacks or Total 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integer operations on floats</a:t>
            </a:r>
          </a:p>
          <a:p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intfloat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f; } x;</a:t>
            </a:r>
          </a:p>
          <a:p>
            <a:pPr lvl="1"/>
            <a:r>
              <a:rPr lang="en-US" dirty="0" smtClean="0"/>
              <a:t>Access like an integer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/>
              <a:t>Access like a float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 smtClean="0"/>
              <a:t>What does this do: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0x80000000;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28700" y="5940425"/>
            <a:ext cx="6515100" cy="688975"/>
            <a:chOff x="636" y="1892"/>
            <a:chExt cx="4104" cy="434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120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‘clever hacks’ are terrible on x86 arch</a:t>
            </a:r>
          </a:p>
          <a:p>
            <a:pPr lvl="1"/>
            <a:r>
              <a:rPr lang="en-US" dirty="0" smtClean="0"/>
              <a:t>“Separate” floating point unit</a:t>
            </a:r>
          </a:p>
          <a:p>
            <a:pPr lvl="1"/>
            <a:r>
              <a:rPr lang="en-US" dirty="0" smtClean="0"/>
              <a:t>Forces conversion</a:t>
            </a:r>
          </a:p>
          <a:p>
            <a:pPr lvl="1"/>
            <a:r>
              <a:rPr lang="en-US" dirty="0" smtClean="0"/>
              <a:t>Doesn’t take advantage of hardware</a:t>
            </a:r>
          </a:p>
          <a:p>
            <a:pPr lvl="1"/>
            <a:endParaRPr lang="en-US" dirty="0"/>
          </a:p>
          <a:p>
            <a:r>
              <a:rPr lang="en-US" dirty="0" smtClean="0"/>
              <a:t>These ‘clever hacks’ are terrible in general</a:t>
            </a:r>
          </a:p>
          <a:p>
            <a:pPr lvl="1"/>
            <a:r>
              <a:rPr lang="en-US" dirty="0" smtClean="0"/>
              <a:t>Corner cases</a:t>
            </a:r>
          </a:p>
          <a:p>
            <a:pPr lvl="1"/>
            <a:r>
              <a:rPr lang="en-US" smtClean="0"/>
              <a:t>Legibility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8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Clever Hacks or Total 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multiply by -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Float divide by 8 using integer subtraction</a:t>
            </a:r>
          </a:p>
          <a:p>
            <a:endParaRPr lang="en-US" dirty="0"/>
          </a:p>
          <a:p>
            <a:r>
              <a:rPr lang="en-US" dirty="0" smtClean="0"/>
              <a:t>Rounded log base 2 of a float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6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own math problems that highlight the basic problems with floating point math.</a:t>
            </a:r>
          </a:p>
          <a:p>
            <a:endParaRPr lang="en-US" dirty="0" smtClean="0"/>
          </a:p>
          <a:p>
            <a:r>
              <a:rPr lang="en-US" dirty="0" smtClean="0"/>
              <a:t>You can use decimal or binary</a:t>
            </a:r>
          </a:p>
          <a:p>
            <a:pPr lvl="1"/>
            <a:r>
              <a:rPr lang="en-US" dirty="0" smtClean="0"/>
              <a:t> Pick a format.  2 exponent digits, 7 </a:t>
            </a:r>
            <a:r>
              <a:rPr lang="en-US" dirty="0" err="1" smtClean="0"/>
              <a:t>significand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are writing your own Final Exams</a:t>
            </a:r>
          </a:p>
          <a:p>
            <a:endParaRPr lang="en-US" dirty="0"/>
          </a:p>
          <a:p>
            <a:r>
              <a:rPr lang="en-US" dirty="0" smtClean="0"/>
              <a:t>Details are posted on the Wiki</a:t>
            </a:r>
          </a:p>
          <a:p>
            <a:endParaRPr lang="en-US" dirty="0"/>
          </a:p>
          <a:p>
            <a:r>
              <a:rPr lang="en-US" dirty="0" smtClean="0"/>
              <a:t>Today’s board work should help you get in the mood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Main Point: Collaborative material review</a:t>
            </a:r>
          </a:p>
          <a:p>
            <a:endParaRPr lang="en-US" dirty="0"/>
          </a:p>
          <a:p>
            <a:r>
              <a:rPr lang="en-US" dirty="0" smtClean="0"/>
              <a:t>Anti Main Point: Angst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9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IQ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719" y="1600200"/>
            <a:ext cx="46625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ended last class with 3.0 *-0.5 in binary.</a:t>
            </a:r>
          </a:p>
          <a:p>
            <a:endParaRPr lang="en-US" dirty="0" smtClean="0"/>
          </a:p>
          <a:p>
            <a:r>
              <a:rPr lang="en-US" dirty="0" smtClean="0"/>
              <a:t>3		-&gt;  	00110000 I4Q4</a:t>
            </a:r>
          </a:p>
          <a:p>
            <a:r>
              <a:rPr lang="en-US" dirty="0" smtClean="0"/>
              <a:t>-0.5	-&gt;  	11111000 I4Q4</a:t>
            </a:r>
          </a:p>
          <a:p>
            <a:endParaRPr lang="en-US" dirty="0"/>
          </a:p>
          <a:p>
            <a:r>
              <a:rPr lang="en-US" dirty="0" smtClean="0"/>
              <a:t>-1.5 	-&gt;	11101000 I4Q4…?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Its just like Algebra,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7800" y="914400"/>
            <a:ext cx="107442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11111000  -0.5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* 00110000   3.0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11111000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11111000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00000000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0010111010000000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??? In I?Q?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5562600"/>
            <a:ext cx="319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71800" y="1828800"/>
            <a:ext cx="212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Its just like Algebra,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10008" y="914400"/>
            <a:ext cx="107442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1111.1000  -0.5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* 0011.0000   3.0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.00000000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0.0000000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00.000000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000.00000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1111.1000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11111.000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000000.00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0000000.0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00101110.10000000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46.5 In I8Q8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4246" y="5557319"/>
            <a:ext cx="319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12728" y="1837853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Its just like Algebra,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10008" y="914400"/>
            <a:ext cx="10744200" cy="5257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1111.1000  -0.5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* 0011.0000   3.0 in I4Q4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.00000000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0.0000000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00.000000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000.00000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1111.1000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11111.000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000000.00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0000000.0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1110.10000000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46.5 In I8Q8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4246" y="5557319"/>
            <a:ext cx="319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12728" y="1837853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733800" y="4737100"/>
            <a:ext cx="1981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0" y="4583668"/>
            <a:ext cx="9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Correct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3810000"/>
            <a:ext cx="685800" cy="1885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8279" y="345440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WAT?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47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1614</Words>
  <Application>Microsoft Office PowerPoint</Application>
  <PresentationFormat>On-screen Show (4:3)</PresentationFormat>
  <Paragraphs>592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b0100 Floating Point</vt:lpstr>
      <vt:lpstr>Acknowledgements</vt:lpstr>
      <vt:lpstr>Today</vt:lpstr>
      <vt:lpstr>Final Exam</vt:lpstr>
      <vt:lpstr>Better IQ example</vt:lpstr>
      <vt:lpstr>IQ Multiplication</vt:lpstr>
      <vt:lpstr>Its just like Algebra, right?</vt:lpstr>
      <vt:lpstr>Its just like Algebra, right?</vt:lpstr>
      <vt:lpstr>Its just like Algebra, right?</vt:lpstr>
      <vt:lpstr>Its just like Algebra, right?</vt:lpstr>
      <vt:lpstr>Negative Second Operand?</vt:lpstr>
      <vt:lpstr>Negative Second Operand?</vt:lpstr>
      <vt:lpstr>Observations</vt:lpstr>
      <vt:lpstr>Side Note…</vt:lpstr>
      <vt:lpstr>Implications</vt:lpstr>
      <vt:lpstr>Finite Memory</vt:lpstr>
      <vt:lpstr>Precision vs Max Magnitude</vt:lpstr>
      <vt:lpstr>Lets Design Binary Scientific Notation</vt:lpstr>
      <vt:lpstr>Attempt 1</vt:lpstr>
      <vt:lpstr>Renormalization</vt:lpstr>
      <vt:lpstr>Exponent Format</vt:lpstr>
      <vt:lpstr>Multiplication in Floating Point</vt:lpstr>
      <vt:lpstr>Addition in Floating Point</vt:lpstr>
      <vt:lpstr>IEEE-754 Single Precision Float</vt:lpstr>
      <vt:lpstr>IEEE-754 Single Precision Float</vt:lpstr>
      <vt:lpstr>IEEE-754 Single Precision Board Work</vt:lpstr>
      <vt:lpstr>Special Cases</vt:lpstr>
      <vt:lpstr>When things go wrong</vt:lpstr>
      <vt:lpstr>When things go wrong</vt:lpstr>
      <vt:lpstr>Break my code!</vt:lpstr>
      <vt:lpstr>If you remember nothing else…</vt:lpstr>
      <vt:lpstr>When you are debugging: </vt:lpstr>
      <vt:lpstr>IEEE-754 Double Precision Float</vt:lpstr>
      <vt:lpstr>Clever Hacks or Total BS?</vt:lpstr>
      <vt:lpstr>Story Time</vt:lpstr>
      <vt:lpstr>Clever Hacks or Total BS?</vt:lpstr>
      <vt:lpstr>Create your own Pain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b0100 Floating Point</dc:title>
  <dc:creator>Eric</dc:creator>
  <cp:lastModifiedBy>Eric</cp:lastModifiedBy>
  <cp:revision>70</cp:revision>
  <dcterms:created xsi:type="dcterms:W3CDTF">2012-09-11T23:59:46Z</dcterms:created>
  <dcterms:modified xsi:type="dcterms:W3CDTF">2013-09-16T12:41:50Z</dcterms:modified>
</cp:coreProperties>
</file>