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868" autoAdjust="0"/>
    <p:restoredTop sz="94503" autoAdjust="0"/>
  </p:normalViewPr>
  <p:slideViewPr>
    <p:cSldViewPr>
      <p:cViewPr>
        <p:scale>
          <a:sx n="150" d="100"/>
          <a:sy n="150" d="100"/>
        </p:scale>
        <p:origin x="-72" y="151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906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07889"/>
            <a:ext cx="84201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0400" y="1600200"/>
            <a:ext cx="85852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962526"/>
            <a:ext cx="8542206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3462339"/>
            <a:ext cx="8542206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60400" y="1600200"/>
            <a:ext cx="404495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200650" y="1600200"/>
            <a:ext cx="404495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200650" y="2209800"/>
            <a:ext cx="404495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60400" y="2209800"/>
            <a:ext cx="404495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600200"/>
            <a:ext cx="404495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0650" y="1600200"/>
            <a:ext cx="404495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292600" y="1447800"/>
            <a:ext cx="503555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1447800"/>
            <a:ext cx="321945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702" y="2547892"/>
            <a:ext cx="321945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447800"/>
            <a:ext cx="321945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5456" y="1447800"/>
            <a:ext cx="3704844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547891"/>
            <a:ext cx="321945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600201"/>
            <a:ext cx="858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1250" y="6356351"/>
            <a:ext cx="165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FDA2D30-D51E-4A6D-9790-9A50D0D784D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50" y="6356351"/>
            <a:ext cx="1073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웹 개발 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Server[ tomcat ]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HTML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CSS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Js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Bootstrap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 smtClean="0"/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634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프론트엔드 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FRONT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사용자 화면 입장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웹사이트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: Hypertext Markup Language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문서 작성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 : Cascading Style Sheets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문서 효과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js :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JavaScript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객체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기반의 스크립트 프로그래밍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언어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이벤트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백엔드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BACKEND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기능 로직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JAVA :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JSP :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SPRING :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Database :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tomcat :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개발 툴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1.Eclipse Enterprise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작성 툴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최신 버전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2.Apache Tomcat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웹문서를 가지고 있는 서버 프로그램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[ Tocat 9.0 ]</a:t>
            </a:r>
          </a:p>
        </p:txBody>
      </p:sp>
    </p:spTree>
    <p:extLst>
      <p:ext uri="{BB962C8B-B14F-4D97-AF65-F5344CB8AC3E}">
        <p14:creationId xmlns:p14="http://schemas.microsoft.com/office/powerpoint/2010/main" val="28251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준비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Dynamic Web project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생성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FILE -&gt; NEW -&gt; WEB 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SERVER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만들기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FILE -&gt; NEW -&gt; SERVER 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SERVER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중복된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port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제외한 아무거나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Tomcat admin port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 :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패키지 구성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src -&gt; main -&gt; webapp -&gt; 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프론트파일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실행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웹주소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http://localhost:8080/front/HTML/1.HTML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시작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http://IP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주소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:port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번호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/(webapp)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폴더명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/html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크롬 실행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window -&gt; preferences -&gt; general -&gt; web browser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Use external web browser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2. chrome</a:t>
            </a:r>
          </a:p>
          <a:p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AutoShape 4" descr="제17절 TCP/IP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제17절 TCP/IP : 네이버 블로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 구동 원리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클라이언트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사용자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브라우저를 통해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요청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[HTTP request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크롬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사파리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익스플로러 등등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개발자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브라우저가 요청한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반환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HTTP response ]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 원리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**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로그인페이지 요청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로그엔페이지 반환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로그인창에 아이디와 패스워드 입력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 버튼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4.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서버는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와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연결된 상태에서 입력받은 아이디와 패스워드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DB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존재 여부 확인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5. 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존재하면 로그인 성공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/ 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존재하지 않으면 로그인 실패  반환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" name="AutoShape 2" descr="제17절 TCP/IP : 네이버 블로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제17절 TCP/IP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제17절 TCP/IP : 네이버 블로그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제17절 TCP/IP : 네이버 블로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Web] Web Server와 WAS(Web Application Server)에 대하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492896"/>
            <a:ext cx="7545288" cy="29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 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마크업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  &gt;   ~~~	 &lt;/ 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주석  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&lt;!--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주석내용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-&gt;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&lt;html&gt; 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   &lt;/html&gt;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&lt;head&gt;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&lt;head&gt;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&lt;meta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charset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=＂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인코딩타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"&gt;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&lt;title&gt;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제목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&lt;/title&gt;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&lt;body&gt;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내용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&lt;/body&gt;</a:t>
            </a: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인코딩 타입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EUC-KR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영문 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UTF-8 :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전세계 공용어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CP949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코드 작성 인코딩 타입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유니코드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글제목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&lt;h1&gt; ~~ &lt;h6&gt;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문단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&lt;p&gt; ~~~ &lt;/p&gt;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줄바꿈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&lt;br&gt;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사진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&lt;img&gt;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src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확장자명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절대경로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모든경로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상대경로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현위치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/ : root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2. ./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현재 경로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3. ../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 경로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width 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가로길이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height 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세로길이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px[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기본값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모니터 크기에 따른 상대크기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2. %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길이의 백분율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미디어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&lt;audio&gt; &lt;video&gt; &lt;iframe&gt;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&lt;audio controls&gt;</a:t>
            </a: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source src="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오디오파일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.mp3" &gt;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audio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pPr lvl="4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&lt;video controls="controls" width="300" loop="loop" &gt;</a:t>
            </a: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source src="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동영상파일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.mp4"&gt;</a:t>
            </a:r>
          </a:p>
          <a:p>
            <a:pPr lvl="4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&lt;/video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pPr lvl="4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6.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 &lt;ul&gt; &lt;ol&gt; &lt;li&gt; </a:t>
            </a:r>
          </a:p>
          <a:p>
            <a:pPr lvl="2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7.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하이퍼링크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&lt;a href=“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대상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&lt;/a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 href="1.HTML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시작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_h1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.html"&gt;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대상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&lt;/a&gt;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form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input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type]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text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입력상자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password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비밀번호 입력상자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radio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선택상자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단일선택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checkbox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선택상자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복수선택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file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파일첨부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6. button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버튼 상자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이벤트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7. submit : form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전송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action 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8. reset : form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초기화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9. color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색상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10. date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날짜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11. datetime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시간 입력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12. datetime-local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시간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13. month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월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14. time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시간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15. week : 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연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16. email : @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필수 포함 입력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17. number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숫자 입력 상자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18. range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범위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스크롤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[name]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태그의 이름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[value]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 넣기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[placeholder]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 도움말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[readonly]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읽기모드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수정 금지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[disabled]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사용금지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[autofocus]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마우스 커서 위치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[maxlength]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최대 입력 문자수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[size]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상자 길이 </a:t>
            </a:r>
            <a:endParaRPr lang="en-US" altLang="ko-KR" sz="11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[required]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필수 입력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해당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input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 입력시 폼 전송 불가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[checked] :</a:t>
            </a:r>
            <a:r>
              <a:rPr lang="ko-KR" altLang="en-US" sz="1100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radio , checkbox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에서 클릭 여부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[min] [max] [ step ]  : number , range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에서 최솟값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최댓값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증가단위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2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form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select 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&lt;select&gt;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 option 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 option 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&lt;/select&gt;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input list = “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리스트명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	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&lt;input list =“list”&gt;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&lt;datalist id=“list”&gt;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option 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option 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&lt;/datalist&gt;</a:t>
            </a:r>
          </a:p>
          <a:p>
            <a:pPr lvl="1"/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textarea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긴글텍스트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[rows] :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가로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행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문자수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[cols]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세로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열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문자수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table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1. &lt;tr&gt; ~ &lt;/tr&gt; 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행 단위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2. &lt;th&gt; ~ &lt;/th&gt; 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테이블 제목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3. &lt;td&gt; ~ &lt;/td&gt; 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셀 값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colspan = “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열병합 개수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”]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rowspan =“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행병합 개수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”]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27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9511158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웹폰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트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@font-face { 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font-family: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'SF_IceLemon';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src: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url('https://cdn.jsdelivr.net/gh/projectnoonnu/noonfonts_2106@1.1/SF_IceLemon.woff') format('woff');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font-weight: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normal;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font-style: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normal;</a:t>
            </a:r>
          </a:p>
          <a:p>
            <a:pPr lvl="1"/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}</a:t>
            </a:r>
            <a:endParaRPr lang="en-US" altLang="ko-KR" sz="10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font 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1.font-family 	: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폰트명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font-family: "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궁서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";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2.font-size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크기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font-size = “13px”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3.font-style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효과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font-style = italic	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4.font-weight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진하게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font-weight = bold;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5.color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색상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color =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색상명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or RGB or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헥스값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text ] 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text-align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정렬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text-align : center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text-decoration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밑줄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text-decoration : </a:t>
            </a:r>
            <a:r>
              <a:rPr lang="en-US" altLang="ko-KR" sz="1500" i="1"/>
              <a:t>overline line-through underline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text-shadow	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그림자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text-shadow : 3px 3px 5px orange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* text-shadow : x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y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흐림정도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색상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line-height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줄간격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line-height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: 200% 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letter-spacing	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자간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letter-spacing : 10px;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word-spacing	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어간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word-spacing : 10px;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a href 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a:link{    }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글자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a:visited{ 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클릭했던 링크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a:hover{ 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링크에 마우스 올렸을때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a:active{ 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링크를 클릭했을때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49345"/>
      </p:ext>
    </p:extLst>
  </p:cSld>
  <p:clrMapOvr>
    <a:masterClrMapping/>
  </p:clrMapOvr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97</Words>
  <Application>Microsoft Office PowerPoint</Application>
  <PresentationFormat>A4 용지(210x297mm)</PresentationFormat>
  <Paragraphs>212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수평선</vt:lpstr>
      <vt:lpstr>웹 개발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27</cp:revision>
  <dcterms:created xsi:type="dcterms:W3CDTF">2021-11-12T00:34:44Z</dcterms:created>
  <dcterms:modified xsi:type="dcterms:W3CDTF">2021-11-15T05:46:11Z</dcterms:modified>
</cp:coreProperties>
</file>