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273" r:id="rId30"/>
    <p:sldId id="271" r:id="rId31"/>
    <p:sldId id="272" r:id="rId32"/>
    <p:sldId id="270" r:id="rId33"/>
    <p:sldId id="281" r:id="rId34"/>
    <p:sldId id="282" r:id="rId35"/>
    <p:sldId id="298" r:id="rId36"/>
    <p:sldId id="289" r:id="rId37"/>
    <p:sldId id="292" r:id="rId38"/>
    <p:sldId id="291" r:id="rId39"/>
    <p:sldId id="287" r:id="rId40"/>
    <p:sldId id="288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 varScale="1">
        <p:scale>
          <a:sx n="95" d="100"/>
          <a:sy n="95" d="100"/>
        </p:scale>
        <p:origin x="-1428" y="-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--dto--&gt;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delete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1496</Words>
  <Application>Microsoft Office PowerPoint</Application>
  <PresentationFormat>A4 용지(210x297mm)</PresentationFormat>
  <Paragraphs>660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56</cp:revision>
  <dcterms:created xsi:type="dcterms:W3CDTF">2021-10-25T00:32:38Z</dcterms:created>
  <dcterms:modified xsi:type="dcterms:W3CDTF">2021-11-01T03:39:24Z</dcterms:modified>
</cp:coreProperties>
</file>