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314" r:id="rId30"/>
    <p:sldId id="315" r:id="rId31"/>
    <p:sldId id="316" r:id="rId32"/>
    <p:sldId id="273" r:id="rId33"/>
    <p:sldId id="271" r:id="rId34"/>
    <p:sldId id="272" r:id="rId35"/>
    <p:sldId id="270" r:id="rId36"/>
    <p:sldId id="281" r:id="rId37"/>
    <p:sldId id="282" r:id="rId38"/>
    <p:sldId id="301" r:id="rId39"/>
    <p:sldId id="308" r:id="rId40"/>
    <p:sldId id="300" r:id="rId41"/>
    <p:sldId id="304" r:id="rId42"/>
    <p:sldId id="312" r:id="rId43"/>
    <p:sldId id="298" r:id="rId44"/>
    <p:sldId id="289" r:id="rId45"/>
    <p:sldId id="303" r:id="rId46"/>
    <p:sldId id="292" r:id="rId47"/>
    <p:sldId id="291" r:id="rId48"/>
    <p:sldId id="309" r:id="rId49"/>
    <p:sldId id="287" r:id="rId50"/>
    <p:sldId id="288" r:id="rId51"/>
    <p:sldId id="299" r:id="rId52"/>
    <p:sldId id="313" r:id="rId53"/>
    <p:sldId id="306" r:id="rId54"/>
    <p:sldId id="307" r:id="rId55"/>
    <p:sldId id="310" r:id="rId56"/>
    <p:sldId id="311" r:id="rId5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>
        <p:scale>
          <a:sx n="100" d="100"/>
          <a:sy n="100" d="100"/>
        </p:scale>
        <p:origin x="-1266" y="-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네트워크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1196752"/>
            <a:ext cx="2520280" cy="3600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09184" y="1196752"/>
            <a:ext cx="2592288" cy="3600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18692" y="2266859"/>
            <a:ext cx="2300064" cy="1666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서버소켓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ip : 127.168.102.50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port : 5000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5296" y="2254416"/>
            <a:ext cx="2300064" cy="1666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68824" y="2636912"/>
            <a:ext cx="36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8884" y="226685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 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요청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77208" y="2996952"/>
            <a:ext cx="373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8884" y="2681574"/>
            <a:ext cx="2520280" cy="37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 smtClean="0"/>
              <a:t>Accept ( </a:t>
            </a:r>
            <a:r>
              <a:rPr lang="ko-KR" altLang="en-US" smtClean="0"/>
              <a:t>연결 수락 </a:t>
            </a:r>
            <a:r>
              <a:rPr lang="en-US" altLang="ko-KR" smtClean="0"/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68824" y="3501008"/>
            <a:ext cx="36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7584" y="3131676"/>
            <a:ext cx="28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OutputStream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보내기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8790" y="34917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InputStream(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77208" y="3825073"/>
            <a:ext cx="373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872" y="3491716"/>
            <a:ext cx="28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OutputStream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보내기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3200" y="345230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InputStream(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1196752"/>
            <a:ext cx="3240360" cy="50405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 본사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 소켓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 받기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 보내기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5048" y="1430105"/>
            <a:ext cx="2376264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2306" y="3086289"/>
            <a:ext cx="2376264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2306" y="4743264"/>
            <a:ext cx="2376264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50156" y="1642727"/>
            <a:ext cx="2782763" cy="17281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50157" y="3482333"/>
            <a:ext cx="2769418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50157" y="4743264"/>
            <a:ext cx="2769418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실행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0157" y="5391336"/>
            <a:ext cx="2769418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중지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24607" y="4130405"/>
            <a:ext cx="2808312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서버소켓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[ 127.0.0.1 : 1234 ]</a:t>
            </a:r>
          </a:p>
        </p:txBody>
      </p:sp>
    </p:spTree>
    <p:extLst>
      <p:ext uri="{BB962C8B-B14F-4D97-AF65-F5344CB8AC3E}">
        <p14:creationId xmlns:p14="http://schemas.microsoft.com/office/powerpoint/2010/main" val="14449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스레드풀에 스레드 개수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과부하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queue 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먼저 들어온 데이터를 먼저 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먼저 요청한 스레드부터 처리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순서 매기기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JAVA] 스레드 - 스레드 풀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050181"/>
            <a:ext cx="6156317" cy="42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로드페이지 메소드 호출하기 위한 객체화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= new Alert( AlertType.CONFIRMATION 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alert.setTitle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알림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alert.setHeaderText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정말 회원탈퇴 하시겠습니까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Optional&lt;ButtonType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&gt; optional = alert.showAndWait();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if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optional.get() == ButtonType.OK) {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else{</a:t>
            </a: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039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경로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/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Stage stage; //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void imgadd(ActionEvent event) {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 = new FileChooser();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// 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클래스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필터 설정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fileChooser.getExtensionFilters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add(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ExtensionFilter("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그림파일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Image File" ,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png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"*jpg" , "*gif" 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=  fileChooser.showOpenDialog(stage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파일선택을 해당 스테이지 열기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// 4.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파일선택된 경로를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클래스에 저장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lblimgpath.setText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경로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file.getPath()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5.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레이블에 경로 표시 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file.toURI().toString();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// 6.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[realpath]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변수 저장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image = new Image( pimage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7.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클래스에 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pimg.setImage(image);				// 8.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이미지뷰에 이미지경로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URL : \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URI :  /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091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LineChart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꺽은선형차트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BarChart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막대차트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XYChart.Series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XYChart.Series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&lt;&gt;();		//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XYChart.Data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 new XYChart.Data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&lt;&gt;(x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축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y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축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2.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값설정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.getData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().add(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);			// 3.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계열에 값 넣기 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.getData().add(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4.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차트에 계열 넣기 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파이차트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객체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백분율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i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i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 PieChart.Data &gt; observableList = FXCollections.observableArrayList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 // 0.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리스트선언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i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i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PieChart.Data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new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PieChart.Data(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// 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 생성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observableList.add(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	// 2. 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리스트에 계열 넣기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원형차트명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.setDate( observableList )				// 3.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차트에 리스트 넣기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240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인스턴스 생성시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연결된 인스턴스 사용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선언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productDao = new ProductDao();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ProductDao() 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Class.forName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 = DriverManager.getConnection(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jdbc:mysql://localhost:3307/javafx?serverTimezone=UTC" ,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root" , "1234");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catch (Exception e) {}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필드를 반환해주는 메소드 선언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getProductDao() { return productDao;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클래스에서 메소드 호출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6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ProductDao.getProductDao</a:t>
            </a:r>
            <a:r>
              <a:rPr lang="en-US" altLang="ko-KR" sz="16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().register(product);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5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-----&gt;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입력받음 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컨트롤에서 입력받은 값을 객체화 </a:t>
            </a:r>
          </a:p>
          <a:p>
            <a:pPr lvl="2"/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*객체화 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캡슐화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DB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[CRUD]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14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preparedStatement.executeUpdate(); 		: insert , update , delete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71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count(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필드의 모든 레코드 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공백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count(*)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레코드수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공백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substring_index(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“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분해기준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가져올 인덱스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[1~]  ) :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substring_index(p_date , '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' , 1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제약조건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FOREIGN KEY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UNIQUE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권한부여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GRANT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권한부여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REVOKE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권한취소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동시에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다수 처리 상호 작용 보장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COMMIT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확정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ROLLBACK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취소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CHECKPOINT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복귀지점 설정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원자성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일관성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고립성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https://doooyeon.github.io/assets/img/post/transaction-st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4941168"/>
            <a:ext cx="5544616" cy="14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where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and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or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order by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order by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ASC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order by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DESC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group by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그룹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1.group by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select  * from product group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074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*PK , FK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 테이블 관계도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9" y="692696"/>
            <a:ext cx="8110148" cy="52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02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16632"/>
            <a:ext cx="7957517" cy="65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15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60648"/>
            <a:ext cx="8568952" cy="61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1663</Words>
  <Application>Microsoft Office PowerPoint</Application>
  <PresentationFormat>A4 용지(210x297mm)</PresentationFormat>
  <Paragraphs>906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68</cp:revision>
  <dcterms:created xsi:type="dcterms:W3CDTF">2021-10-25T00:32:38Z</dcterms:created>
  <dcterms:modified xsi:type="dcterms:W3CDTF">2021-11-09T06:06:57Z</dcterms:modified>
</cp:coreProperties>
</file>