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75" r:id="rId2"/>
    <p:sldId id="293" r:id="rId3"/>
    <p:sldId id="278" r:id="rId4"/>
    <p:sldId id="277" r:id="rId5"/>
    <p:sldId id="276" r:id="rId6"/>
    <p:sldId id="279" r:id="rId7"/>
    <p:sldId id="280" r:id="rId8"/>
    <p:sldId id="294" r:id="rId9"/>
    <p:sldId id="295" r:id="rId10"/>
    <p:sldId id="296" r:id="rId11"/>
    <p:sldId id="274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8" r:id="rId24"/>
    <p:sldId id="269" r:id="rId25"/>
    <p:sldId id="283" r:id="rId26"/>
    <p:sldId id="284" r:id="rId27"/>
    <p:sldId id="285" r:id="rId28"/>
    <p:sldId id="267" r:id="rId29"/>
    <p:sldId id="273" r:id="rId30"/>
    <p:sldId id="271" r:id="rId31"/>
    <p:sldId id="272" r:id="rId32"/>
    <p:sldId id="270" r:id="rId33"/>
    <p:sldId id="281" r:id="rId34"/>
    <p:sldId id="282" r:id="rId35"/>
    <p:sldId id="301" r:id="rId36"/>
    <p:sldId id="300" r:id="rId37"/>
    <p:sldId id="304" r:id="rId38"/>
    <p:sldId id="298" r:id="rId39"/>
    <p:sldId id="289" r:id="rId40"/>
    <p:sldId id="303" r:id="rId41"/>
    <p:sldId id="292" r:id="rId42"/>
    <p:sldId id="291" r:id="rId43"/>
    <p:sldId id="287" r:id="rId44"/>
    <p:sldId id="288" r:id="rId45"/>
    <p:sldId id="299" r:id="rId46"/>
    <p:sldId id="306" r:id="rId4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15" autoAdjust="0"/>
    <p:restoredTop sz="94614" autoAdjust="0"/>
  </p:normalViewPr>
  <p:slideViewPr>
    <p:cSldViewPr>
      <p:cViewPr varScale="1">
        <p:scale>
          <a:sx n="95" d="100"/>
          <a:sy n="95" d="100"/>
        </p:scale>
        <p:origin x="-1428" y="-1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FE7A6-2D33-4782-874A-A2DEBAC3A7CB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4FCE0-A222-404B-9F3D-0DB6F118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4FCE0-A222-404B-9F3D-0DB6F11867C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3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0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9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8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7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5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8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0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9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1F6A-BA09-41D7-82B2-313B2D910A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OT</a:t>
            </a:r>
          </a:p>
        </p:txBody>
      </p:sp>
    </p:spTree>
    <p:extLst>
      <p:ext uri="{BB962C8B-B14F-4D97-AF65-F5344CB8AC3E}">
        <p14:creationId xmlns:p14="http://schemas.microsoft.com/office/powerpoint/2010/main" val="30996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Integer.parseInt("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  : String -&gt;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ko-KR" altLang="en-US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Integer.toString(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 -&gt; String 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+"" :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int+"" -&gt; String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Math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수학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Math.abs()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Math.ceil()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Math.floor()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Math.max()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Math.min()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Math.ramdom()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Math.rint()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Math.round()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첫째자리 반올림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소수점 셋째자리 반올림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자릿수 올리고 반올림 자릿수 내림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91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5780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2194" y="946529"/>
            <a:ext cx="9676492" cy="5260193"/>
            <a:chOff x="85209" y="248710"/>
            <a:chExt cx="9676492" cy="5260193"/>
          </a:xfrm>
        </p:grpSpPr>
        <p:sp>
          <p:nvSpPr>
            <p:cNvPr id="6" name="직사각형 5"/>
            <p:cNvSpPr/>
            <p:nvPr/>
          </p:nvSpPr>
          <p:spPr>
            <a:xfrm>
              <a:off x="262673" y="647959"/>
              <a:ext cx="4139727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(OS) 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스케줄링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자원할당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 와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사이의 중개자 역할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메모리관리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Garbage collection( null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스택기반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02994" y="36520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02994" y="4120085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 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98828" y="46045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31185" y="3652033"/>
              <a:ext cx="2986015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설계도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멤버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필드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생성자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 , static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24350" y="4120085"/>
              <a:ext cx="3005630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인스턴스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실제 데이터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85285" y="4604533"/>
              <a:ext cx="3049412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변수명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주소값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힙주소</a:t>
              </a:r>
              <a:r>
                <a:rPr lang="en-US" altLang="ko-KR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4637" y="3132640"/>
              <a:ext cx="9361040" cy="205403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메모리영역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Runtime Data Area 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9358" y="1688602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Garbage collection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48414" y="1695599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Class Loader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989820" y="1713444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Exectuion</a:t>
              </a:r>
              <a:endPara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Engine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03032" y="2273459"/>
              <a:ext cx="1587438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자동 관리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41195" y="2263841"/>
              <a:ext cx="1799435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실행시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클래스 불러오</a:t>
              </a:r>
              <a:r>
                <a:rPr lang="ko-KR" altLang="en-US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49333" y="2272068"/>
              <a:ext cx="2459672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코드를 명령어 단위로 읽기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5209" y="248710"/>
              <a:ext cx="9676492" cy="526019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JVM(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자바 가상 머신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7" name="직선 화살표 연결선 26"/>
            <p:cNvCxnSpPr>
              <a:stCxn id="20" idx="2"/>
              <a:endCxn id="14" idx="0"/>
            </p:cNvCxnSpPr>
            <p:nvPr/>
          </p:nvCxnSpPr>
          <p:spPr>
            <a:xfrm>
              <a:off x="2396751" y="2597495"/>
              <a:ext cx="2468406" cy="5351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1" idx="2"/>
              <a:endCxn id="14" idx="0"/>
            </p:cNvCxnSpPr>
            <p:nvPr/>
          </p:nvCxnSpPr>
          <p:spPr>
            <a:xfrm>
              <a:off x="4840913" y="2587877"/>
              <a:ext cx="24244" cy="54476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2" idx="2"/>
              <a:endCxn id="14" idx="0"/>
            </p:cNvCxnSpPr>
            <p:nvPr/>
          </p:nvCxnSpPr>
          <p:spPr>
            <a:xfrm flipH="1">
              <a:off x="4865157" y="2596104"/>
              <a:ext cx="2814012" cy="53653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77552" y="127482"/>
            <a:ext cx="1720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참고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블로그</a:t>
            </a: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바로가기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9308" y="389092"/>
            <a:ext cx="28568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https://hoonmaro.tistory.com/19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54343" y="389092"/>
            <a:ext cx="32079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https://asfirstalways.tistory.com/158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6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73052" y="188639"/>
            <a:ext cx="9676492" cy="6408713"/>
            <a:chOff x="173052" y="188639"/>
            <a:chExt cx="9676492" cy="6408713"/>
          </a:xfrm>
        </p:grpSpPr>
        <p:sp>
          <p:nvSpPr>
            <p:cNvPr id="4" name="직사각형 3"/>
            <p:cNvSpPr/>
            <p:nvPr/>
          </p:nvSpPr>
          <p:spPr>
            <a:xfrm>
              <a:off x="173052" y="188639"/>
              <a:ext cx="9676492" cy="640871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문법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9586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2520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기본자료형을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이용한 메모리 할당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x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데이터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1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개를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저장할수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있는 공간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6536" y="3125200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배열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9470" y="3485240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메모리 관리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순서대로 저장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인덱스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( 0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부터 시작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74122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체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57056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 기반으로 메모리 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O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여러 개의 필드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가지고 있음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.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연산자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95950" y="3122546"/>
              <a:ext cx="2448272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컬렉션 프레임워크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78884" y="3482585"/>
              <a:ext cx="3639528" cy="248427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관리해주는 클래스들의 집합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다양한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제공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LIST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ArrayList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Vector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LinkedList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 [ Queue ]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Stack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SET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TreeSet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MAP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Hashtable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TressMap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05314" y="1647335"/>
              <a:ext cx="2359768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목적하의 여러 개의 필드 설계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96698" y="1874875"/>
              <a:ext cx="577000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64678" y="2411942"/>
              <a:ext cx="3816424" cy="25505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의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객체가 여러 개 관리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stCxn id="6" idx="2"/>
              <a:endCxn id="17" idx="0"/>
            </p:cNvCxnSpPr>
            <p:nvPr/>
          </p:nvCxnSpPr>
          <p:spPr>
            <a:xfrm>
              <a:off x="2311691" y="1490684"/>
              <a:ext cx="2473507" cy="1566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2"/>
              <a:endCxn id="12" idx="2"/>
            </p:cNvCxnSpPr>
            <p:nvPr/>
          </p:nvCxnSpPr>
          <p:spPr>
            <a:xfrm flipV="1">
              <a:off x="4785198" y="1490684"/>
              <a:ext cx="2351029" cy="6117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6" idx="2"/>
              <a:endCxn id="20" idx="0"/>
            </p:cNvCxnSpPr>
            <p:nvPr/>
          </p:nvCxnSpPr>
          <p:spPr>
            <a:xfrm>
              <a:off x="2311691" y="1490684"/>
              <a:ext cx="2661199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2" idx="2"/>
              <a:endCxn id="20" idx="0"/>
            </p:cNvCxnSpPr>
            <p:nvPr/>
          </p:nvCxnSpPr>
          <p:spPr>
            <a:xfrm flipH="1">
              <a:off x="4972890" y="1490684"/>
              <a:ext cx="2163337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0" idx="2"/>
              <a:endCxn id="9" idx="0"/>
            </p:cNvCxnSpPr>
            <p:nvPr/>
          </p:nvCxnSpPr>
          <p:spPr>
            <a:xfrm flipH="1">
              <a:off x="943018" y="2667000"/>
              <a:ext cx="4029872" cy="458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0" idx="2"/>
              <a:endCxn id="15" idx="0"/>
            </p:cNvCxnSpPr>
            <p:nvPr/>
          </p:nvCxnSpPr>
          <p:spPr>
            <a:xfrm>
              <a:off x="4972890" y="2667000"/>
              <a:ext cx="1947196" cy="4555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3990862" y="5966862"/>
              <a:ext cx="2255118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정적할당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VS </a:t>
              </a:r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동적할당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강호동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40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System.out.print(“ 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print(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+”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“+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”+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2.System.out.printf(“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)	printf( “%5s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%d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3.System.out.println(“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키보드로부터 바이트를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입력받아서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scanner = new Scanner(System.in) : next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이용한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미포함 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포함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*next()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후 바로 사용시 문제발생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scanner.nextInt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scanner.nextDouble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</a:p>
          <a:p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2.System.in.read()	: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필요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printf , format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관련메소드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%5d : 5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 자리 차지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\n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 바꿈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%.2f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자리 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\t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들여쓰기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%05d : 5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칸중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빈칸이면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채우기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\r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음으로 이동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862376" y="2305218"/>
            <a:ext cx="5971855" cy="404165"/>
            <a:chOff x="1174984" y="1988840"/>
            <a:chExt cx="5971855" cy="404165"/>
          </a:xfrm>
        </p:grpSpPr>
        <p:sp>
          <p:nvSpPr>
            <p:cNvPr id="6" name="직사각형 5"/>
            <p:cNvSpPr/>
            <p:nvPr/>
          </p:nvSpPr>
          <p:spPr>
            <a:xfrm>
              <a:off x="1174984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키보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84848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스트</a:t>
              </a:r>
              <a:r>
                <a:rPr lang="ko-KR" altLang="en-US" err="1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림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33120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프로그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램</a:t>
              </a: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2288703" y="2168860"/>
              <a:ext cx="129614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3"/>
              <a:endCxn id="8" idx="1"/>
            </p:cNvCxnSpPr>
            <p:nvPr/>
          </p:nvCxnSpPr>
          <p:spPr>
            <a:xfrm>
              <a:off x="4698567" y="2168860"/>
              <a:ext cx="13345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12739" y="2146784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1298" y="2132856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3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개를 저장 할 수 있는 메모리 공간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스택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힙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숫자로 시작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대소문자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!!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괄호 안에서 선언시에는 괄호 밖에서는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키워드를 사용시 모든 곳에서 사용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정해진 메모리크기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효율성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boolean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char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byte	short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long	float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Boolean , Char , Byte , Short , Integer , Long , Float , Double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타입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(INT)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(DOUBLE)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타입변환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 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 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캐스팅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크기 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byte -&gt; short(char) -&gt; int -&gt; long -&gt; float -&gt; double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!!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메모리 손실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10.5;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(int)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pic>
        <p:nvPicPr>
          <p:cNvPr id="2050" name="Picture 2" descr="코딩 팁: [ JAVA(자바) - 3 ] 변수(기본형 or 참조형:클래스) / 배열 / 컬렉션 프레임워크 요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332656"/>
            <a:ext cx="2662142" cy="86409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산술연산자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더하기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연결연산자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–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빼기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곱하기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/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나누기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%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나머지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&gt;=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&gt;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!=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같지않다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이상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&amp;&amp; : AND		|| : OR	!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TRUE-&gt;FALSE  / FALSE=&gt;TRUE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대입연산자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오른쪽값이 왼쪽에 대입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+= *= /= -= %=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++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--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감소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조건연산자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Day02_3 ]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다양한 경우의수 에 따른 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if : true / false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논리반환메소드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if(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if(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switch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break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switch(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검색대상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1’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; break;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2’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; break;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default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1026" name="Picture 2" descr="https://media.vlpt.us/images/foeverna/post/e5c7858f-76ce-4d60-9794-f2b383ce14e1/awef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67" y="868961"/>
            <a:ext cx="4291685" cy="212799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 of switch statement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34" y="3140968"/>
            <a:ext cx="3235424" cy="335119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while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무한루프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while(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}		//  	while(true){  }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for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시작값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증감식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객체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변수를 하나씩 꺼내기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임시변수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</p:txBody>
      </p:sp>
      <p:pic>
        <p:nvPicPr>
          <p:cNvPr id="3074" name="Picture 2" descr="Java For loop with Examples - GeeksforGee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 while loop with Examples - GeeksforGe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1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자료형의 여러 개 메모리 수집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높이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Arrays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개의 인덱스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특정 값 찾기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빈 공간에 값 추가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4104" name="Picture 8" descr="처음하시는 분들을 위한 C언어 기초강의 - 17 [나는 차원이 달라!! 다차원배열(2차원배열, 3차원배열)] :: Hello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0" y="2420888"/>
            <a:ext cx="4032448" cy="16987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800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1.java[ CONSOLE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 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소프트웨어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DB[ JAVAFX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3.JSP [ HTML CSS JS ][ JSP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홈페이지 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3~4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4.SPRING [ JAVA 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Spring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2~3 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코딩테스트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백준 사이트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·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중등수학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컴퓨터구조 책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저장소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백업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배포 등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, aws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무료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인텔리제이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유료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JDK 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자바 개발 도구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코드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JDK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환경설정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 만들기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JAVA_HOME  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운영체제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JDK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:\Program Files\Java\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jdk-11.0.11 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다운받은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경로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CLASSPATH 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라이브러리 경로 연결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JAVA_HOME%\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lib[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백슬래시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\ 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[ path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편집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 만들기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%JAVA_HOME%\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lib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JDK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 윈도우에 설치 되었는지 확인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윈도우검색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cmd -&gt; java -version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설치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에디터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Developers 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폴더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단위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워크페이스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작업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패키지를 묶어주는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만들어진코드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제공</a:t>
            </a:r>
          </a:p>
          <a:p>
            <a:pPr lvl="2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클래스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]</a:t>
            </a:r>
          </a:p>
          <a:p>
            <a:pPr lvl="2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module-info [ jdk11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버전 이상만 생성 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등등  묶어주는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작성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// 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-----------------------------------------------------------------------------------------------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612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[Day01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Day03 , Day04 ]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Day04 , Day05 ]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Day02_4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배수찾기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짝수 찾기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Day03_8_ATM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Day04_2_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가위바위보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Day04_3_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Day04_6_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틱택토게임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Day04_7_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로또판별기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Day05_2_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회원제방문록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8.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Day05_4_Board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8262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실제로 존재하는 것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사물 또는 개념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코드화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]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설계도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이용한 메모리 할당 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  변수명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 )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멤버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 뒤에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통한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객체없이 바로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			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2848" y="1916832"/>
            <a:ext cx="216862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final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1560" y="1916832"/>
            <a:ext cx="273630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Setter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 통한 필드      접근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7144" y="1916832"/>
            <a:ext cx="3312368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2.Controller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여러가지 기능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3.@Override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8504" y="4365104"/>
            <a:ext cx="216862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제목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내용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조회수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댓글 리스트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2800" y="4365104"/>
            <a:ext cx="3312368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게시물삭제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게시물수정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게시물댓글조회 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21560" y="4365104"/>
            <a:ext cx="273630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480" y="1340768"/>
            <a:ext cx="9505056" cy="5184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1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구성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재활용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인수에 따른 서로 다른 결과와 실행값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호출시 메소드 안으로 들어오는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호출시 들어오는 데이터와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동일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인수의 개수는 본인 선택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종료시 메소드 호출한 곳으로 이동하는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선언된 반환타입의 데이터만 반환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void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데이터 없다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return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 뜻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여러 번 사용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10.5  }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{return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10.5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 return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방법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static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37176" y="5301208"/>
            <a:ext cx="3128099" cy="1479189"/>
            <a:chOff x="4664968" y="3311607"/>
            <a:chExt cx="4825304" cy="3024336"/>
          </a:xfrm>
        </p:grpSpPr>
        <p:grpSp>
          <p:nvGrpSpPr>
            <p:cNvPr id="10" name="그룹 9"/>
            <p:cNvGrpSpPr/>
            <p:nvPr/>
          </p:nvGrpSpPr>
          <p:grpSpPr>
            <a:xfrm>
              <a:off x="5241032" y="4012900"/>
              <a:ext cx="3046430" cy="1619956"/>
              <a:chOff x="5310316" y="2596940"/>
              <a:chExt cx="3046430" cy="161995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310316" y="2924944"/>
                <a:ext cx="3046430" cy="101649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en-US" altLang="ko-KR" sz="120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           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메소드 정의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82323" y="2596940"/>
                <a:ext cx="1764578" cy="355849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인수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매개변수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]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645188" y="3861048"/>
                <a:ext cx="1656184" cy="3558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반환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return ] 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4664968" y="3311607"/>
              <a:ext cx="4825304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메소드 호출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64968" y="5903895"/>
              <a:ext cx="4824536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메소드 호출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3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상속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extends 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 클래스로부터 메모리 받아서 빠른 설계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자식클래스로 객체 선언시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생성자 먼저 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멤버 호출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생성자호출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super(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,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메스드명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@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Override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extends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하나의 클래스로부터만 상속 받기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차이점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부모객체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최상위 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Object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클래스는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상속을 받는다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100%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20674" y="4423674"/>
            <a:ext cx="4593046" cy="1323020"/>
            <a:chOff x="2350443" y="1052736"/>
            <a:chExt cx="4593046" cy="1323020"/>
          </a:xfrm>
        </p:grpSpPr>
        <p:sp>
          <p:nvSpPr>
            <p:cNvPr id="5" name="직사각형 4"/>
            <p:cNvSpPr/>
            <p:nvPr/>
          </p:nvSpPr>
          <p:spPr>
            <a:xfrm>
              <a:off x="3584848" y="1052736"/>
              <a:ext cx="1800200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부모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50443" y="1616819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64768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00173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08984" y="1611907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5" idx="2"/>
              <a:endCxn id="6" idx="0"/>
            </p:cNvCxnSpPr>
            <p:nvPr/>
          </p:nvCxnSpPr>
          <p:spPr>
            <a:xfrm flipH="1">
              <a:off x="3417696" y="1340768"/>
              <a:ext cx="1067252" cy="2760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5" idx="2"/>
              <a:endCxn id="10" idx="0"/>
            </p:cNvCxnSpPr>
            <p:nvPr/>
          </p:nvCxnSpPr>
          <p:spPr>
            <a:xfrm>
              <a:off x="4484948" y="1340768"/>
              <a:ext cx="1391289" cy="27113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" idx="2"/>
              <a:endCxn id="8" idx="0"/>
            </p:cNvCxnSpPr>
            <p:nvPr/>
          </p:nvCxnSpPr>
          <p:spPr>
            <a:xfrm>
              <a:off x="3417696" y="1904851"/>
              <a:ext cx="23136" cy="21887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0" idx="2"/>
              <a:endCxn id="9" idx="0"/>
            </p:cNvCxnSpPr>
            <p:nvPr/>
          </p:nvCxnSpPr>
          <p:spPr>
            <a:xfrm>
              <a:off x="5876237" y="1899939"/>
              <a:ext cx="0" cy="22378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상속 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332656"/>
            <a:ext cx="1438184" cy="138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자주 사용되는 키워드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this :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현재클래스내 멤버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 부터 들어온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 이름이 동일한 경우 이름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접근제한자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코드의 호출 제한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public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프로젝트내 모든 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private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default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protected  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[ 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서로 다른 패키지의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호출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static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시작시 메모리 할당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jvm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final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필드나 메소드에 사용시 선언후 변경 불가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부모클래스로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vs</a:t>
            </a:r>
            <a:r>
              <a:rPr lang="en-US" altLang="ko-KR"/>
              <a:t> implements </a:t>
            </a:r>
            <a:endParaRPr lang="en-US" altLang="ko-KR" smtClean="0"/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[ 1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가능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implements :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 가능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@Override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재정의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@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어노테이션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Synchronized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동기화 멀티스레드 사용시에 해당 메소드의 동시 접근 제한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super ,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서로 다른 클래스들의 동일한 기능을 수행 목적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유지보수 편함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관리 편함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, final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구현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1 );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 ){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 return;  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구현클래스없이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1 ) 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return;  }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리모컨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게임기패드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마우스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핸들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혼자서 객체 선언 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추상메소드를 구현한 클래스 필요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구현클래스명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[implements </a:t>
            </a:r>
            <a:r>
              <a:rPr lang="ko-KR" altLang="en-US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 있는 클래스 </a:t>
            </a:r>
            <a:r>
              <a:rPr lang="en-US" altLang="ko-KR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익명 구현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};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일반클래스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abstract ]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2050" name="Picture 2" descr="자바 인터페이스 Java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1484784"/>
            <a:ext cx="307127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844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2000/1*J1MN3XAUslFXcFLR9GVzT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92696"/>
            <a:ext cx="9433048" cy="47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93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문제가 발생했을대 처리를 중단하고 다른 처리 하는것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프로그램의 정상화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무슨일이 있어도 프로그램 종료 되지 않아야 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exception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예외클래스중 슈퍼클래스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try{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예외발생할것 같은 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 catch(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예외클래스 변수명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finally{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항상 실행되는 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 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실행전 예외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클래스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실행전 코드에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try{} catch{}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작성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실행도중 예외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NULL , INDEX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실행후 코드에 문제가 발생할것 같은 곳에 미리 작성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예외던지기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try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throws Exception -&gt;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 반환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3074" name="Picture 2" descr="Java] 자바 예외처리 Try Catch문 사용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3573016"/>
            <a:ext cx="3589040" cy="274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113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_2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Day05 ~ Day07 ]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Day08 ~ Day09 ]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Day05_5_Board_Class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Day07 :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BookApplication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Day09_2_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타이어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Day09_5_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계좌프로그램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Day08  , Day09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확인문제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추상클래스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중첩인터페이스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Day10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확인문제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8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</a:t>
            </a:r>
          </a:p>
        </p:txBody>
      </p:sp>
    </p:spTree>
    <p:extLst>
      <p:ext uri="{BB962C8B-B14F-4D97-AF65-F5344CB8AC3E}">
        <p14:creationId xmlns:p14="http://schemas.microsoft.com/office/powerpoint/2010/main" val="8933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카카오톡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플러스친구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아이티단자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카톡방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카카오톡 오픈채팅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https://open.kakao.com/o/gUuXZ9Bd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본인 이름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git[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강의간 모든 코드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https://github.com/itdanja/web_ezen_1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홈페이지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아이티단자 </a:t>
            </a:r>
          </a:p>
          <a:p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-------------------------------------------------------------------------------------------------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&lt;------&gt; 5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대화 규칙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10~20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산업화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4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 산업혁명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인공지능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로봇 등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로봇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대량화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세상에 존재하는 모든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코드화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붕어빵 틀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붕어빵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밀가루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밭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슈크림 등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자동차 설계도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자동차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 설계도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비밀번호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생년월일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성별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이메일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게시판 설계도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번호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제목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작성자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작성일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조회수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소프트웨어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객체지향언어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python , c#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객체는 클래스 기반으로 생성된 메모리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주기억장치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공간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100%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&lt;----&gt; JAVA 100%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기반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CPU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명령어 관리감독제어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실행중인 프로그램 기억 장치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보조기억장치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 다운로드된 프로그램 기억 장치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게임다운로드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보조기억장치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C: D: USB: CD : ]: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비휘발성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게임실행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실행중인 명령어 기억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휘발성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프로그램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코드집합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]&lt;--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프로세스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명령어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</a:t>
            </a:r>
          </a:p>
        </p:txBody>
      </p:sp>
    </p:spTree>
    <p:extLst>
      <p:ext uri="{BB962C8B-B14F-4D97-AF65-F5344CB8AC3E}">
        <p14:creationId xmlns:p14="http://schemas.microsoft.com/office/powerpoint/2010/main" val="2754466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및 세팅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플러그인 다운로드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메뉴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 [Help] =&gt; Eclipse Marketplace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install[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재시작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생성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SE11 ]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JAVAFX SDK ( 64bit )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구글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JAVAFX SDK =&gt; JavaFX - Gluon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홈페이지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JavaFX Windows SDK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압축풀기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프로젝트에 라이브러리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SDK 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등록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프로젝트 오른쪽클릭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[Build Path] → [Add External Achives] =&gt; JAVAFX SDK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폴더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lib =&gt; .jar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모두 추가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8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javafx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module-info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requires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사용할 모듈명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opens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모듈명 </a:t>
            </a: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Application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상속받기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start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오버라이딩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스테이지명 정하기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main[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스레드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launch(args);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0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*Javafx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36576" y="1196752"/>
            <a:ext cx="7200800" cy="40324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윈도우창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9761" y="1718810"/>
            <a:ext cx="6494430" cy="33123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 안에 여러 개 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36089" y="2204864"/>
            <a:ext cx="5637189" cy="25562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컨테이너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 집합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64768" y="285293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50304" y="3436624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64768" y="400049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71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fxml  :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만든 파일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login.fxml  / signup.fxml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Controller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자바에서 만든 파일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LoginController / SignupController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fx:id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정하기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각 컨테이너 혹은 컨트롤에 이름과 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액션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fxml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controller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fxml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파일내 첫번째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fx:controller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="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36" y="1370044"/>
            <a:ext cx="3611488" cy="2043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864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*Javafx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Application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Stage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stage.show()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stage.setScene(scene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Parent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Parent parent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FXMLLoader.load(getClass().getResource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(“fxml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파일경로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"));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Scene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nn-NO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Scene scene = new Scene( parent </a:t>
            </a:r>
            <a:r>
              <a:rPr lang="nn-NO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r>
              <a:rPr lang="nn-NO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nn-NO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en-US" altLang="ko-KR" smtClean="0"/>
              <a:t>Alert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98" y="2996952"/>
            <a:ext cx="4742608" cy="3376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41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화면전환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로드페이지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/>
              <a:t>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void loadpage( String page ) {</a:t>
            </a: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try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Parent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parent =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FXMLLoader.load( getClass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().getResource("/fxml/"+page+".fxml"));</a:t>
            </a: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mainpageborderpane.setCenter(parent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pPr lvl="2"/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catch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(Exception e) {}</a:t>
            </a:r>
          </a:p>
          <a:p>
            <a:pPr lvl="2"/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	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pPr lvl="2"/>
            <a:endParaRPr lang="en-US" altLang="ko-KR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페이지에서 로드페이지 메소드 호출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클래스를 객체화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MainpageController instance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   //</a:t>
            </a:r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선언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MainpageController()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 //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4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instance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this;  // this :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 클래스의 전체 메모리</a:t>
            </a:r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MainpageController getinstance()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 //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반환 메소드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return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instance;</a:t>
            </a:r>
          </a:p>
          <a:p>
            <a:pPr lvl="3"/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pPr lvl="3"/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페이지에서 메소드 호출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MainpageController.getinstance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().loadpage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  fxml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</a:p>
          <a:p>
            <a:pPr lvl="3"/>
            <a:endParaRPr lang="en-US" altLang="ko-KR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7113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ObservableList : javafx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사용하는 컬렉션프레임워크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테이블에 리스트 세팅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Tableview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 리스트를 넣을때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setItems( ObservableList 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 필드에 리스트내 객체 세팅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테이블내 열 가져오기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TableColumn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getColumns().get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번호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열 에 객체값 넣기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setCellValueFactory( new PropertyValueFactory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&lt;&gt;(＂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);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리스트내 연결된 클래스내 필드와 필드명과 동일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 클릭한 아이템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.getSelectionModel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().getSelectedItem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();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테이블뷰에서 클릭한 모델의 아이템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75348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이미지 경로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/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Stage stage;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void imgadd(ActionEvent event) {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FileChooser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fileChooser = new FileChooser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();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// 1.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 클래스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2.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 필터 설정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fileChooser.getExtensionFilters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add(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new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ExtensionFilter("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그림파일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Image File"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"*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png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"*jpg" , "*gif"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File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 = 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fileChooser.showOpenDialog(stage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// 3.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파일선택을 해당 스테이지 열기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// 4.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파일선택된 경로를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클래스에 저장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lblimgpath.setText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경로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 file.getPath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// 5.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레이블에 경로 표시 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pimage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file.toURI().toString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();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// 6.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[realpath]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경로 변수 저장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Image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image = new Image(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pimage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		// 7.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이미지 클래스에 경로 설정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pimg.setImage(image);				// 8.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이미지뷰에 이미지경로 설정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URL : \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URI :  /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091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00672" y="2060848"/>
            <a:ext cx="5904656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4869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https://dev.mysql.com/downloads/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MySQL Installer for Windows 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서버와 관련 소프트웨어 제공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Windows (x86, 32-bit), MSI Installer     			470.0M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1. MySQL Server 8.0.27 x64	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	</a:t>
            </a:r>
            <a:r>
              <a:rPr lang="en-US" altLang="ko-KR" b="1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port , password </a:t>
            </a:r>
            <a:r>
              <a:rPr lang="ko-KR" altLang="en-US" b="1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기억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MySQL Workbench 8.0.27	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소프트웨어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3. Connector/J 8.0.27	[ MYSQL JAVA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드라이브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Connector/J 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연결해주는 라이브러리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Platform Independent (Architecture Independent), ZIP Archive	4.8M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*DB -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1.mysql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드라이브 확인</a:t>
            </a: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Class.forName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("com.mysql.cj.jdbc.Driver");</a:t>
            </a: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DB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URL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Connection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 = DriverManager.getConnection(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DBURL , DBID , DBPW );</a:t>
            </a:r>
          </a:p>
          <a:p>
            <a:pPr lvl="2"/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DBURL : jdbc:mysql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://IP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주소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:PORT/DB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시간대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,"DB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계정명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, "DB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비밀번호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</a:p>
          <a:p>
            <a:pPr lvl="2"/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"jdbc:mysql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://localhost:3307/javafx?serverTimezome=UTC" ,"root" , "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1234“</a:t>
            </a:r>
          </a:p>
          <a:p>
            <a:pPr lvl="2"/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*JDBC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DATABASE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접속할수 있도록 자바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java.sql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45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4681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Dao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인스턴스 생성시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와 연결된 인스턴스 사용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ProductDao productDao = new ProductDao();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ProductDao() {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try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Class.forName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("com.mysql.cj.jdbc.Driver");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connection = DriverManager.getConnection(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"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jdbc:mysql://localhost:3307/javafx?serverTimezone=UTC"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root" , "1234");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catch (Exception e) {}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ProductDao getProductDao() { return productDao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</a:p>
          <a:p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6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ProductDao.getProductDao</a:t>
            </a:r>
            <a:r>
              <a:rPr lang="en-US" altLang="ko-KR" sz="16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().register(product);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355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*CRUD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읽기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*MVC [ Model , View , Controller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Model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View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프론트엔드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(fxml) , html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Controller :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View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-----&gt;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Controller  --dto--&gt;  Model  --dao-&gt; DB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View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Controller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&lt;--dto-- Model  &lt;--dao-- DB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*DTO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이동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 Transfer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*DAO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기능 조작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 Access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]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 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입력받음 </a:t>
            </a:r>
          </a:p>
          <a:p>
            <a:pPr lvl="2"/>
            <a:endParaRPr lang="ko-KR" altLang="en-US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 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컨트롤에서 입력받은 값을 객체화 </a:t>
            </a:r>
          </a:p>
          <a:p>
            <a:pPr lvl="2"/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*객체화 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캡슐화</a:t>
            </a:r>
          </a:p>
          <a:p>
            <a:pPr lvl="2"/>
            <a:endParaRPr lang="ko-KR" altLang="en-US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 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endParaRPr lang="en-US" altLang="ko-KR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DB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처리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[CRUD]</a:t>
            </a:r>
          </a:p>
          <a:p>
            <a:pPr lvl="2"/>
            <a:endParaRPr lang="en-US" altLang="ko-KR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결과</a:t>
            </a:r>
            <a:endParaRPr lang="en-US" altLang="ko-KR" sz="14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057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주요 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Connection		DB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인터페이스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DriverManager.getConnection( 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PreparedStatement	SQL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조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인터페이스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?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 데이터 넣기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preparedStatement.executeQuery(); 		: Select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preparedStatement.executeUpdate(); 		: insert , update , delete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ResultSet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결과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연결 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.next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쿼리 결과의 다음 레코드 가져오기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레코드의 필드 가져오기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972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*Database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데이터집합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 관리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용어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블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세로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레코드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튜플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int 	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[ 4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varchar(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문자길이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가변길이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timestamp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primary key 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auto_increment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자동번호 주입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not null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: null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 제외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null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일경우 오류 발생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default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초기값 주입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함수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now() 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시스템 날짜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 함수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 descr="데이터베이스] 용어 정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8" y="209112"/>
            <a:ext cx="4320480" cy="211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022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*SQL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언어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DDL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Create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DB : create database db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Table : create table db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      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자료형 속성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)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Drop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Alter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4068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*SQL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언어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DML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조작어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생략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select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from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select * from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*(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와일드카드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delete from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update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변경필드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변경필드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where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1. and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이면서 면서 이고 모두 그리고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2. or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이거나 거나 하나라도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302010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*SQL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언어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DML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조작어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생략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select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from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select * from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*(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와일드카드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delete from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update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변경필드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변경필드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where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1. and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이면서 면서 이고 모두 그리고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2. or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이거나 거나 하나라도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8907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github.com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Repository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전체 열람 가능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권한 부여시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초대 받은 사람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열람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README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설명 페이지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clone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웹사이트의 저장소 가져오기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push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 데이터 올리기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pull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 데이터 최신화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1.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생성해서 프로젝트 넣기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2.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저장소 가져와서 프로젝트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import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3.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최신화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39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68624" y="2060848"/>
            <a:ext cx="6480720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클래스정</a:t>
            </a:r>
            <a:r>
              <a:rPr lang="ko-KR" altLang="en-US" sz="100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</a:t>
            </a:r>
            <a:endParaRPr lang="en-US" altLang="ko-KR" sz="100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2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System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시스템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.out.println()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.out.printf()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Scanner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Scanner(System.in)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79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String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new 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바이트열 를 문자열 변환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charAt(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추출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equals(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비교대상문자열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getBytes()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문자열을 바이트열로 변환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indexOf(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찾기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찾을문자열   반환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찾은 인덱스위치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contains(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포함여부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찾을문자열   반환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true / false 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length()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문자열의 길이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replace("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교체할문자열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","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새로운문자열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대치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9. substring()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잘라내기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10. split(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분리기준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분리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11. toLowerCase()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소문자로 변환   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toUpperCase()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대문자로 변환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12. trim()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앞뒤 공백 제거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사이공백제거 불가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13. valueOf()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기본타입을 문자열 변환 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Random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난수 클래스 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0~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 전까지의 난수 생성 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)+1 : 1~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 까지의 난수 생성 </a:t>
            </a:r>
          </a:p>
        </p:txBody>
      </p:sp>
    </p:spTree>
    <p:extLst>
      <p:ext uri="{BB962C8B-B14F-4D97-AF65-F5344CB8AC3E}">
        <p14:creationId xmlns:p14="http://schemas.microsoft.com/office/powerpoint/2010/main" val="2793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Arrays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배열관련 메소드 제공 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Arrays.copyOf(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복사길이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복사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Arrays.toString(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순으로 데이터 출력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Arrays.copyOfRange(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끝인덱스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System.arraycopy(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타켓배열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타겟지작인덱스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복사개수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Arrays.equals(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: 1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Arrays.deepEquals(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: 2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Arrays.sort(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배열내 오름차순 정렬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Arrays.sort(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Collections.reverseOrder()  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내림차순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배열이 기본자료형일 경우 불가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9.Arrays.binarySearch(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데이터의 인덱스 번호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오름차순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(sort)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정렬후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Date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Date()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시스템내 날짜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 객체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SimpleDateFormat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 형식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SimpleDateFormat dateFormat = new SimpleDateFormat( "MM-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dd" );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dateFormat.format(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날짜객체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Calendar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Calendar now = Calendar.getInstance();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now.get( Calendar.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해당필드의 정보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얻기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ZonedDateTime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협정시계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ZonedDateTime.now( ZoneId.of(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대륙명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도시명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14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1548</Words>
  <Application>Microsoft Office PowerPoint</Application>
  <PresentationFormat>A4 용지(210x297mm)</PresentationFormat>
  <Paragraphs>809</Paragraphs>
  <Slides>46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505-t</dc:creator>
  <cp:lastModifiedBy>505-t</cp:lastModifiedBy>
  <cp:revision>61</cp:revision>
  <dcterms:created xsi:type="dcterms:W3CDTF">2021-10-25T00:32:38Z</dcterms:created>
  <dcterms:modified xsi:type="dcterms:W3CDTF">2021-11-05T01:23:59Z</dcterms:modified>
</cp:coreProperties>
</file>