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301" r:id="rId36"/>
    <p:sldId id="308" r:id="rId37"/>
    <p:sldId id="300" r:id="rId38"/>
    <p:sldId id="304" r:id="rId39"/>
    <p:sldId id="298" r:id="rId40"/>
    <p:sldId id="289" r:id="rId41"/>
    <p:sldId id="303" r:id="rId42"/>
    <p:sldId id="292" r:id="rId43"/>
    <p:sldId id="291" r:id="rId44"/>
    <p:sldId id="309" r:id="rId45"/>
    <p:sldId id="287" r:id="rId46"/>
    <p:sldId id="288" r:id="rId47"/>
    <p:sldId id="299" r:id="rId48"/>
    <p:sldId id="306" r:id="rId49"/>
    <p:sldId id="307" r:id="rId50"/>
    <p:sldId id="310" r:id="rId51"/>
    <p:sldId id="311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>
        <p:scale>
          <a:sx n="75" d="100"/>
          <a:sy n="75" d="100"/>
        </p:scale>
        <p:origin x="-2046" y="-4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로드페이지 메소드 호출하기 위한 객체화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= new Alert( AlertType.CONFIRMATION 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alert.setTitle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알림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alert.setHeaderText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정말 회원탈퇴 하시겠습니까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Optional&lt;ButtonType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&gt; optional = alert.showAndWait();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optional.get() == ButtonType.OK) {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else{</a:t>
            </a: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0394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선언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필드를 반환해주는 메소드 선언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클래스에서 메소드 호출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-----&gt;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*PK , FK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 테이블 관계도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9" y="692696"/>
            <a:ext cx="8110148" cy="52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6632"/>
            <a:ext cx="7957517" cy="65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15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60648"/>
            <a:ext cx="8568952" cy="61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1558</Words>
  <Application>Microsoft Office PowerPoint</Application>
  <PresentationFormat>A4 용지(210x297mm)</PresentationFormat>
  <Paragraphs>827</Paragraphs>
  <Slides>51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63</cp:revision>
  <dcterms:created xsi:type="dcterms:W3CDTF">2021-10-25T00:32:38Z</dcterms:created>
  <dcterms:modified xsi:type="dcterms:W3CDTF">2021-11-08T07:42:17Z</dcterms:modified>
</cp:coreProperties>
</file>