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>
      <p:cViewPr varScale="1">
        <p:scale>
          <a:sx n="79" d="100"/>
          <a:sy n="79" d="100"/>
        </p:scale>
        <p:origin x="-660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906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07889"/>
            <a:ext cx="84201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85852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962526"/>
            <a:ext cx="854220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3462339"/>
            <a:ext cx="854220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1600200"/>
            <a:ext cx="404495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1600200"/>
            <a:ext cx="404495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0065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60400" y="2209800"/>
            <a:ext cx="404495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0650" y="1600200"/>
            <a:ext cx="404495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292600" y="1447800"/>
            <a:ext cx="503555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02" y="2547892"/>
            <a:ext cx="321945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447800"/>
            <a:ext cx="321945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5456" y="1447800"/>
            <a:ext cx="3704844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547891"/>
            <a:ext cx="321945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274638"/>
            <a:ext cx="85852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600201"/>
            <a:ext cx="858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1250" y="6356351"/>
            <a:ext cx="165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DA2D30-D51E-4A6D-9790-9A50D0D784DB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50" y="6356351"/>
            <a:ext cx="107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737CCAB-156B-4E48-838B-544EF9AE4D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웹 개발 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Server[ tomcat ]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CSS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Js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Bootstrap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smtClean="0"/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634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FRONT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 화면 입장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웹사이트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: Hypertext Markup Language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작성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CSS : Cascading Style Sheets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문서 효과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JavaScript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객체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기반의 스크립트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프로그래밍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언어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이벤트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endParaRPr lang="en-US" altLang="ko-KR" sz="15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BACKEND :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기능 로직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JAVA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JSP :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SPRING 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Database :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tomcat :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 툴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1.Eclipse Enterprise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작성 툴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최신 버전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2.Apache Tomcat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웹문서를 가지고 있는 서버 프로그램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[ Tocat 9.0 ]</a:t>
            </a:r>
          </a:p>
        </p:txBody>
      </p:sp>
    </p:spTree>
    <p:extLst>
      <p:ext uri="{BB962C8B-B14F-4D97-AF65-F5344CB8AC3E}">
        <p14:creationId xmlns:p14="http://schemas.microsoft.com/office/powerpoint/2010/main" val="28251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준비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Dynamic Web project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생성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WEB 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만들기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FILE -&gt; NEW -&gt; SERVER 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SERVER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중복된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port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제외한 아무거나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Tomcat admin 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 :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패키지 구성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src -&gt; main -&gt; webapp -&gt; 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프론트파일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 실행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웹주소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http://localhost:8080/front/HTML/1.HTML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http://IP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주소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:port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번호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프로젝트명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/(webapp)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폴더명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/html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 실행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메뉴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window -&gt; preferences -&gt; general -&gt; web browser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Use external web browser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chrome</a:t>
            </a:r>
          </a:p>
          <a:p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480" y="188640"/>
            <a:ext cx="85689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 구동 원리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클라이언트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사용자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브라우저를 통해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요청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HTTP request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크롬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사파리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익스플로러 등등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개발자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브라우저가 요청한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HTML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반환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HTTP response ]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원리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**</a:t>
            </a: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로그인페이지 요청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로그엔페이지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로그인창에 아이디와 패스워드 입력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로그인 버튼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서버는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와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연결된 상태에서 입력받은 아이디와 패스워드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DB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존재 여부 확인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5.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존재하면 로그인 성공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/ DB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존재하지 않으면 로그인 실패  반환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" name="AutoShape 2" descr="제17절 TCP/IP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제17절 TCP/IP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제17절 TCP/IP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제17절 TCP/IP : 네이버 블로그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Web] Web Server와 WAS(Web Application Server)에 대하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492896"/>
            <a:ext cx="7545288" cy="29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 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마크업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  &gt;   ~~~	 &lt;/ 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 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&lt;!--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주석내용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-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-&gt;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&lt;html&gt; 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&lt;/html&gt;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&lt;head&gt;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설정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&lt;head&gt;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&lt;meta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charset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=＂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인코딩타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입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"&gt;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&lt;title&gt; 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제목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&lt;/title&gt;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&lt;body&gt;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내용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&lt;/body&gt;</a:t>
            </a:r>
          </a:p>
          <a:p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인코딩 타입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EUC-KR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영문 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UTF-8 : 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한글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+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전세계 공용어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CP949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코드 작성 인코딩 타입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유니코드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78" y="181670"/>
            <a:ext cx="85689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 HTML 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 </a:t>
            </a:r>
            <a:r>
              <a:rPr lang="en-US" altLang="ko-KR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5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5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글제목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&lt;h1&gt; ~~ &lt;h6&gt;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문단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&lt;p&gt; ~~~ &lt;/p&gt;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3.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줄바꿈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&lt;br&gt;</a:t>
            </a:r>
          </a:p>
          <a:p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4.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사진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&lt;img&gt;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src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파일경로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.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확장자명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1.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절대경로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모든경로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상대경로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현위치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/ : root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2. 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3. ../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상위 경로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2. width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가로길이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3. height =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세로길이 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	1. px[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기본값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]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모니터 크기에 따른 상대크기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	2. % :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웹문서 길이의 백분율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5.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미디어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&lt;audio&gt; &lt;video&gt; &lt;iframe&gt;</a:t>
            </a: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&lt;audio controls&gt;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오디오파일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.mp3"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audio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&lt;video controls="controls" width="300" loop="loop" &gt;</a:t>
            </a:r>
          </a:p>
          <a:p>
            <a:pPr lvl="4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&lt;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source src="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동영상파일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.mp4"&gt;</a:t>
            </a:r>
          </a:p>
          <a:p>
            <a:pPr lvl="4"/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video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&gt;</a:t>
            </a:r>
          </a:p>
          <a:p>
            <a:pPr lvl="4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6.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목록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 &lt;ul&gt; &lt;ol&gt; &lt;li&gt; </a:t>
            </a:r>
          </a:p>
          <a:p>
            <a:pPr lvl="2"/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7.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하이퍼링크 태그 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: &lt;a href=“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링크경로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”&gt; </a:t>
            </a:r>
            <a:r>
              <a:rPr lang="ko-KR" altLang="en-US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</a:t>
            </a:r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&lt;/a</a:t>
            </a:r>
            <a:endParaRPr lang="en-US" altLang="ko-KR" sz="110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lvl="2"/>
            <a:r>
              <a:rPr lang="en-US" altLang="ko-KR" sz="110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&lt;a href="1.HTML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시작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_h1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태그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.html"&gt; </a:t>
            </a:r>
            <a:r>
              <a:rPr lang="ko-KR" altLang="en-US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링크 대상 </a:t>
            </a:r>
            <a:r>
              <a:rPr lang="en-US" altLang="ko-KR" sz="1100">
                <a:latin typeface="1훈떡볶이 R" panose="02020603020101020101" pitchFamily="18" charset="-127"/>
                <a:ea typeface="1훈떡볶이 R" panose="02020603020101020101" pitchFamily="18" charset="-127"/>
              </a:rPr>
              <a:t>&lt;/a&gt;</a:t>
            </a:r>
            <a:endParaRPr lang="en-US" altLang="ko-KR" sz="110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endParaRPr lang="en-US" altLang="ko-KR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37</Words>
  <Application>Microsoft Office PowerPoint</Application>
  <PresentationFormat>A4 용지(210x297mm)</PresentationFormat>
  <Paragraphs>95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웹 개발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11</cp:revision>
  <dcterms:created xsi:type="dcterms:W3CDTF">2021-11-12T00:34:44Z</dcterms:created>
  <dcterms:modified xsi:type="dcterms:W3CDTF">2021-11-12T06:08:51Z</dcterms:modified>
</cp:coreProperties>
</file>