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5" r:id="rId2"/>
    <p:sldId id="293" r:id="rId3"/>
    <p:sldId id="278" r:id="rId4"/>
    <p:sldId id="277" r:id="rId5"/>
    <p:sldId id="276" r:id="rId6"/>
    <p:sldId id="279" r:id="rId7"/>
    <p:sldId id="280" r:id="rId8"/>
    <p:sldId id="294" r:id="rId9"/>
    <p:sldId id="295" r:id="rId10"/>
    <p:sldId id="296" r:id="rId11"/>
    <p:sldId id="274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69" r:id="rId25"/>
    <p:sldId id="283" r:id="rId26"/>
    <p:sldId id="284" r:id="rId27"/>
    <p:sldId id="285" r:id="rId28"/>
    <p:sldId id="267" r:id="rId29"/>
    <p:sldId id="273" r:id="rId30"/>
    <p:sldId id="271" r:id="rId31"/>
    <p:sldId id="272" r:id="rId32"/>
    <p:sldId id="270" r:id="rId33"/>
    <p:sldId id="281" r:id="rId34"/>
    <p:sldId id="282" r:id="rId35"/>
    <p:sldId id="298" r:id="rId36"/>
    <p:sldId id="289" r:id="rId37"/>
    <p:sldId id="292" r:id="rId38"/>
    <p:sldId id="291" r:id="rId39"/>
    <p:sldId id="287" r:id="rId40"/>
    <p:sldId id="288" r:id="rId4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5" autoAdjust="0"/>
    <p:restoredTop sz="94614" autoAdjust="0"/>
  </p:normalViewPr>
  <p:slideViewPr>
    <p:cSldViewPr>
      <p:cViewPr>
        <p:scale>
          <a:sx n="100" d="100"/>
          <a:sy n="100" d="100"/>
        </p:scale>
        <p:origin x="-1266" y="-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Integer.parseInt("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  : String -&gt;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ko-KR" altLang="en-US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Integer.toString(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 -&gt; String 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+"" : 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int+"" -&gt; String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Math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수학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Math.abs()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Math.ceil()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Math.floor()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Math.max()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Math.min()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Math.ramdom()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Math.rint()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Math.round()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첫째자리 반올림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소수점 셋째자리 반올림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자릿수 올리고 반올림 자릿수 내림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91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800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1.java[ CONSOLE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DB[ JAVAFX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3.JSP [ HTML CSS JS ][ JSP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 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3~4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4.SPRING [ JAVA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Spring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2~3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코딩테스트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백준 사이트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·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중등수학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컴퓨터구조 책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저장소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백업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배포 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, aws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인텔리제이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유료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JDK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 개발 도구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코드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환경설정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JAVA_HOME 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운영체제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:\Program Files\Java\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jdk-11.0.11 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다운받은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경로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CLASSPATH 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라이브러리 경로 연결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lib[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백슬래시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\ 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[ path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편집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 만들기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%JAVA_HOME%\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lib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JDK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윈도우에 설치 되었는지 확인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윈도우검색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cmd -&gt; java -version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설치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에디터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Developers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단위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워크페이스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작업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패키지를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제공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만들어진 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]</a:t>
            </a:r>
          </a:p>
          <a:p>
            <a:pPr lvl="2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module-info [ jdk11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버전 이상만 생성 </a:t>
            </a:r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등등  묶어주는 폴더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작성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// 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61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클래스들의 동일한 기능을 수행 목적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유지보수 편함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관리 편함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, final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구현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 ){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 return;  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구현클래스없이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public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return;  }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리모컨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게임기패드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마우스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핸들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혼자서 객체 선언 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추상메소드를 구현한 클래스 필요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구현클래스명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[implements </a:t>
            </a:r>
            <a:r>
              <a:rPr lang="ko-KR" altLang="en-US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 있는 클래스 </a:t>
            </a:r>
            <a:r>
              <a:rPr lang="en-US" altLang="ko-KR" smtClean="0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익명 구현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일반클래스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abstract 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2050" name="Picture 2" descr="자바 인터페이스 Java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1484784"/>
            <a:ext cx="3071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2000/1*J1MN3XAUslFXcFLR9GVzT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92696"/>
            <a:ext cx="9433048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문제가 발생했을대 처리를 중단하고 다른 처리 하는것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프로그램의 정상화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무슨일이 있어도 프로그램 종료 되지 않아야 함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exception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예외클래스중 슈퍼클래스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try{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예외발생할것 같은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catch(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예외클래스 변수명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finally{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항상 실행되는 코드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} 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실행전 코드에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try{} catch{}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실행도중 예외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NULL , INDEX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실행후 코드에 문제가 발생할것 같은 곳에 미리 작성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예외던지기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try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throws Exception -&gt;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 반환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3074" name="Picture 2" descr="Java] 자바 예외처리 Try Catch문 사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73016"/>
            <a:ext cx="3589040" cy="27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11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Day09_5_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계좌프로그램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Day08  , Day09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중첩인터페이스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Day10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확인문제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예외처리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플러스친구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카톡방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카카오톡 오픈채팅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https://open.kakao.com/o/gUuXZ9Bd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본인 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git[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강의간 모든 코드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https://github.com/itdanja/web_ezen_1</a:t>
            </a:r>
          </a:p>
          <a:p>
            <a:pPr lvl="1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강사 홈페이지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아이티단자 </a:t>
            </a:r>
          </a:p>
          <a:p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-------------------------------------------------------------------------------------------------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&lt;------&gt; 5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대화 규칙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10~20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산업화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4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 산업혁명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인공지능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등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로봇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대량화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세상에 존재하는 모든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코드화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틀  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2.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붕어빵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밀가루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밭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슈크림 등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 설계도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자동차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아이디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생년월일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성별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이메일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게시판 설계도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번호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제목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작성일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조회수 </a:t>
            </a:r>
          </a:p>
          <a:p>
            <a:pPr lvl="1"/>
            <a:r>
              <a:rPr lang="en-US" altLang="ko-KR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z="100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</a:t>
            </a:r>
          </a:p>
          <a:p>
            <a:endParaRPr lang="ko-KR" altLang="en-US" sz="1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장점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소프트웨어 </a:t>
            </a:r>
          </a:p>
          <a:p>
            <a:pPr lvl="1"/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객체지향언어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python , c# </a:t>
            </a:r>
            <a:r>
              <a:rPr lang="ko-KR" altLang="en-US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 </a:t>
            </a:r>
            <a:r>
              <a:rPr lang="en-US" altLang="ko-KR" sz="1000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객체는 클래스 기반으로 생성된 메모리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공간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&lt;----&gt; JAVA 100%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기반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CPU 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관리감독제어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실행중인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보조기억장치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컴퓨터 다운로드된 프로그램 기억 장치 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게임다운로드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보조기억장치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C: D: USB: CD : ]: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게임실행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주기억장치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실행중인 명령어 기억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휘발성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전기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X]</a:t>
            </a:r>
          </a:p>
          <a:p>
            <a:pPr lvl="2"/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프로그램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코드집합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]&lt;--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프로세스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명령어 </a:t>
            </a:r>
            <a:r>
              <a:rPr lang="en-US" altLang="ko-KR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&lt;---- </a:t>
            </a:r>
            <a:r>
              <a:rPr lang="ko-KR" altLang="en-US" sz="1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Application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Stage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stage.show()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stage.setScene(scene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Parent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Parent parent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FXMLLoader.load(getClass().getResource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(“fxml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파일경로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"));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Scene scene = new Scene( parent </a:t>
            </a:r>
            <a:r>
              <a:rPr lang="nn-NO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</a:p>
          <a:p>
            <a:r>
              <a:rPr lang="nn-NO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nn-NO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en-US" altLang="ko-KR" smtClean="0"/>
              <a:t>Alert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98" y="2996952"/>
            <a:ext cx="4742608" cy="3376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672" y="2060848"/>
            <a:ext cx="5904656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4869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https://dev.mysql.com/downloads/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MySQL Installer for Windows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서버와 관련 소프트웨어 제공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Windows (x86, 32-bit), MSI Installer     			470.0M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MySQL Server 8.0.27 x64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	</a:t>
            </a:r>
            <a:r>
              <a:rPr lang="en-US" altLang="ko-KR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port , password </a:t>
            </a:r>
            <a:r>
              <a:rPr lang="ko-KR" altLang="en-US" b="1">
                <a:solidFill>
                  <a:srgbClr val="FF0000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기억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MySQL Workbench 8.0.27	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소프트웨어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3. Connector/J 8.0.27	[ MYSQL 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드라이브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Connector/J [ MYSQL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연결해주는 라이브러리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Platform Independent (Architecture Independent), ZIP Archive	4.8M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*DB -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1.mysql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드라이브 확인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Class.forName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("com.mysql.cj.jdbc.Driver");</a:t>
            </a: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DB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연동 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Connection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 = DriverManager.getConnection(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, DBID , DBPW );</a:t>
            </a:r>
          </a:p>
          <a:p>
            <a:pPr lvl="2"/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DBURL : 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://IP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주소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:PORT/DB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시간대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계정명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 , "DB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비밀번호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");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"jdbc:mysql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://localhost:3307/javafx?serverTimezome=UTC" ,"root" , "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1234“</a:t>
            </a:r>
          </a:p>
          <a:p>
            <a:pPr lvl="2"/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*JDBC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DATABASE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접속할수 있도록 자바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java.sql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라이브러리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45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*CRUD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읽기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*MVC [ Model , View , 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Model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View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프론트엔드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(fxml) , html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Controller : java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View --dto--&gt; Controller  --dto--&gt;  Model  --dao-&gt; DB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View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&lt;--dto-- Model  &lt;--dao-- DB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*DTO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이동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Transfer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*DAO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기능 조작 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Data Access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]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057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주요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Connection		DB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DriverManager.getConnection( 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PreparedStatement	SQL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조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작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인터페이스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?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 데이터 넣기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ResultSet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SQL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결과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연결 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.next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쿼리 결과의 다음 레코드 가져오기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레코드의 필드 가져오기 </a:t>
            </a:r>
            <a:endParaRPr lang="en-US" altLang="ko-KR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2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*Database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 관리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용어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블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세로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속성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레코드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튜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 descr="데이터베이스] 용어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209112"/>
            <a:ext cx="4320480" cy="21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*SQL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데이터베이스 관리 언어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DDL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DML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조작어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insert into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values(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삽입시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생략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select * from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모든필드 검색시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*(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와일드카드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삭제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delete from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테이블명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where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update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where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1. and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이면서 면서 이고 모두 그리고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2. or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이거나 거나 하나라도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DCL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0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github.com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Repository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전체 열람 가능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권한 부여시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초대 받은 사람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열람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수정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README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설명 페이지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clone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웹사이트의 저장소 가져오기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push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올리기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pull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웹사이트 데이터 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1.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저장소 생성해서 프로젝트 넣기 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2.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다른 저장소 가져와서 프로젝트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import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// 3.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최신화</a:t>
            </a:r>
          </a:p>
          <a:p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System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시스템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.out.println()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.out.printf()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Scanner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Scanner(System.in)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입력객체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String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new 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바이트열 를 문자열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charAt(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추출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equals(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비교대상문자열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getBytes()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문자열을 바이트열로 변환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indexOf(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찾기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찾은 인덱스위치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contains(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포함여부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찾을문자열   반환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true / false 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length()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문자열의 길이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replace("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교체할문자열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","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새로운문자열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대치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 substring()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잘라내기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10. split(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분리기준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분리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11. toLowerCase()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소문자로 변환   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toUpperCase()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대문자로 변환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12. trim()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앞뒤 공백 제거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사이공백제거 불가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13. valueOf()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기본타입을 문자열 변환 </a:t>
            </a:r>
          </a:p>
          <a:p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Random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난수 클래스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0~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전까지의 난수 생성 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.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nextInt(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)+1 : 1~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 까지의 난수 생성 </a:t>
            </a:r>
          </a:p>
        </p:txBody>
      </p:sp>
    </p:spTree>
    <p:extLst>
      <p:ext uri="{BB962C8B-B14F-4D97-AF65-F5344CB8AC3E}">
        <p14:creationId xmlns:p14="http://schemas.microsoft.com/office/powerpoint/2010/main" val="2793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Arrays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배열관련 메소드 제공 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Arrays.copyOf(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복사길이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복사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Arrays.toString(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순으로 데이터 출력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Arrays.copyOfRange(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끝인덱스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System.arraycopy(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원본배열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타켓배열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타겟지작인덱스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복사개수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Arrays.equals(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1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Arrays.deepEquals(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: 2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비교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배열내 오름차순 정렬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Arrays.sort(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Collections.reverseOrder()  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내림차순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배열이 기본자료형일 경우 불가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9.Arrays.binarySearch(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데이터의 인덱스 번호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주의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오름차순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(sort)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정렬후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Date()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시스템내 날짜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시간 객체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 형식 클래스 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SimpleDateFormat dateFormat = new SimpleDateFormat( "MM-</a:t>
            </a:r>
            <a:r>
              <a:rPr lang="en-US" altLang="ko-KR" u="sng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dd" );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dateFormat.format(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날짜객체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7. Calendar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</a:t>
            </a:r>
          </a:p>
          <a:p>
            <a:pPr lvl="1"/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Calendar now = Calendar.getInstance(); </a:t>
            </a:r>
          </a:p>
          <a:p>
            <a:pPr lvl="1"/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now.get( Calendar.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해당필드의 정보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얻기</a:t>
            </a:r>
            <a:endParaRPr lang="ko-KR" altLang="en-US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8. ZonedDateTime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협정시계</a:t>
            </a:r>
          </a:p>
          <a:p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ZonedDateTime.now( ZoneId.of(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대륙명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도시명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);</a:t>
            </a:r>
            <a:endParaRPr lang="en-US" altLang="ko-KR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1496</Words>
  <Application>Microsoft Office PowerPoint</Application>
  <PresentationFormat>A4 용지(210x297mm)</PresentationFormat>
  <Paragraphs>664</Paragraphs>
  <Slides>40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57</cp:revision>
  <dcterms:created xsi:type="dcterms:W3CDTF">2021-10-25T00:32:38Z</dcterms:created>
  <dcterms:modified xsi:type="dcterms:W3CDTF">2021-11-02T01:56:29Z</dcterms:modified>
</cp:coreProperties>
</file>