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273" r:id="rId30"/>
    <p:sldId id="271" r:id="rId31"/>
    <p:sldId id="272" r:id="rId32"/>
    <p:sldId id="270" r:id="rId33"/>
    <p:sldId id="281" r:id="rId34"/>
    <p:sldId id="282" r:id="rId35"/>
    <p:sldId id="301" r:id="rId36"/>
    <p:sldId id="300" r:id="rId37"/>
    <p:sldId id="298" r:id="rId38"/>
    <p:sldId id="289" r:id="rId39"/>
    <p:sldId id="292" r:id="rId40"/>
    <p:sldId id="291" r:id="rId41"/>
    <p:sldId id="287" r:id="rId42"/>
    <p:sldId id="288" r:id="rId43"/>
    <p:sldId id="299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>
        <p:scale>
          <a:sx n="100" d="100"/>
          <a:sy n="100" d="100"/>
        </p:scale>
        <p:origin x="-1266" y="1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</a:t>
            </a:r>
            <a:r>
              <a:rPr lang="nn-NO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nn-NO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en-US" altLang="ko-KR" smtClean="0"/>
              <a:t>Alert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화면전환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로드페이지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/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void loadpage( String page ) 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try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Parent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FXMLLoader.load( getClass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().getResource("/fxml/"+page+".fxml"));</a:t>
            </a: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mainpageborderpane.setCenter(parent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catch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(Exception e) {}</a:t>
            </a:r>
          </a:p>
          <a:p>
            <a:pPr lvl="2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	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pPr lvl="2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페이지에서 로드페이지 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클래스를 객체화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instance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  //</a:t>
            </a:r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선언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MainpageController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4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instance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this;  // this :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 클래스의 전체 메모리</a:t>
            </a:r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static MainpageController getinstance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{ // 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반환 메소드 </a:t>
            </a:r>
            <a:endParaRPr lang="en-US" altLang="ko-KR" sz="14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return 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instance;</a:t>
            </a:r>
          </a:p>
          <a:p>
            <a:pPr lvl="3"/>
            <a:r>
              <a:rPr lang="ko-KR" altLang="en-US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pPr lvl="3"/>
            <a:endParaRPr lang="en-US" altLang="ko-KR" sz="140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페이지에서 메소드 호출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3"/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MainpageController.getinstance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</a:t>
            </a:r>
            <a:r>
              <a:rPr lang="en-US" altLang="ko-KR" sz="1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loadpage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  fxml</a:t>
            </a:r>
            <a:r>
              <a:rPr lang="ko-KR" altLang="en-US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4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3"/>
            <a:endParaRPr lang="en-US" altLang="ko-KR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7113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ObservableList : javafx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사용하는 컬렉션프레임워크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테이블에 리스트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Tableview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리스트를 넣을때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setItems( ObservableList 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필드에 리스트내 객체 세팅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테이블내 열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TableColumn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getColumns().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열 에 객체값 넣기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setCellValueFactory( new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PropertyValueFactory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&lt;&gt;(＂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리스트내 연결된 클래스내 필드와 필드명과 동일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 클릭한 아이템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테이블뷰이름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.getSelectionModel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getSelectedItem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();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테이블뷰에서 클릭한 모델의 아이템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534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--dto--&gt; 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넣기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preparedStatement.executeQuery(); 		: Select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preparedStatement.executeUpdate(); 		: insert , update , delete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int 	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[ 4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varchar(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문자길이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가변길이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timestamp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primary key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auto_increment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자동번호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not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null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null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제외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null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일경우 오류 발생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초기값 주입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함수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now()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날짜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함수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Create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 : create database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Table : create table db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     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자료형 속성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Drop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Alter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변경필드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하나라도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1512</Words>
  <Application>Microsoft Office PowerPoint</Application>
  <PresentationFormat>A4 용지(210x297mm)</PresentationFormat>
  <Paragraphs>737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58</cp:revision>
  <dcterms:created xsi:type="dcterms:W3CDTF">2021-10-25T00:32:38Z</dcterms:created>
  <dcterms:modified xsi:type="dcterms:W3CDTF">2021-11-03T01:23:51Z</dcterms:modified>
</cp:coreProperties>
</file>