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0"/>
  </p:normalViewPr>
  <p:slideViewPr>
    <p:cSldViewPr snapToGrid="0">
      <p:cViewPr>
        <p:scale>
          <a:sx n="125" d="100"/>
          <a:sy n="125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6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4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9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8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7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1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6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0B86-D079-49A2-9116-C931B9E7151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1627-6BF0-4094-9C02-1D01A5C27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46628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879928" y="5308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146628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879928" y="44831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879928" y="3657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879928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-879928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68072" y="6223000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-1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06372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73072" y="53086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06372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73072" y="44831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73072" y="3657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073072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073072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121072" y="5407025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639629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906329" y="53086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639629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06329" y="44831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906329" y="36576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06329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906329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954329" y="4581525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472886" y="12954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3739586" y="53086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3472886" y="11430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739586" y="44831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3739586" y="3657600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3739586" y="27432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3739586" y="19177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6787586" y="3756025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6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187797" y="14626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962497" y="1462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737197" y="14626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18" y="68023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36505" y="943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863696" y="680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84076" y="137555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36504" y="16078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02643" y="13662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84076" y="207088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36504" y="23031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413096" y="20491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84076" y="276620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36504" y="29984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84076" y="3458879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36504" y="36911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284076" y="6218139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95212" y="623582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1213572" y="725437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1213571" y="1366212"/>
            <a:ext cx="1353137" cy="16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>
            <a:off x="1213571" y="2086437"/>
            <a:ext cx="2127837" cy="14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>
            <a:off x="1213570" y="2805082"/>
            <a:ext cx="2902538" cy="19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1242801" y="3484844"/>
            <a:ext cx="36480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4076" y="411011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36504" y="43423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0" name="오른쪽 화살표 49"/>
          <p:cNvSpPr/>
          <p:nvPr/>
        </p:nvSpPr>
        <p:spPr>
          <a:xfrm>
            <a:off x="1242801" y="4136081"/>
            <a:ext cx="44227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4076" y="4806367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36504" y="50386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4187797" y="275686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962497" y="34548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737197" y="411755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245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187797" y="14609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9624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7371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118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18" y="68023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36505" y="943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863696" y="680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84076" y="137555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36504" y="16078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02643" y="13662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84076" y="207088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36504" y="23031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3413096" y="20491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84076" y="276620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36504" y="29984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187796" y="275686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84076" y="3458879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36504" y="36911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4962497" y="345887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737197" y="413608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6511897" y="481707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284076" y="6218139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95212" y="623582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1213572" y="725437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1213571" y="1366212"/>
            <a:ext cx="1353137" cy="16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오른쪽 화살표 44"/>
          <p:cNvSpPr/>
          <p:nvPr/>
        </p:nvSpPr>
        <p:spPr>
          <a:xfrm>
            <a:off x="1213571" y="2086437"/>
            <a:ext cx="2127837" cy="14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>
            <a:off x="1213570" y="2805082"/>
            <a:ext cx="2902538" cy="19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오른쪽 화살표 46"/>
          <p:cNvSpPr/>
          <p:nvPr/>
        </p:nvSpPr>
        <p:spPr>
          <a:xfrm>
            <a:off x="1242801" y="3484844"/>
            <a:ext cx="36480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84076" y="411011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36504" y="43423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0" name="오른쪽 화살표 49"/>
          <p:cNvSpPr/>
          <p:nvPr/>
        </p:nvSpPr>
        <p:spPr>
          <a:xfrm>
            <a:off x="1242801" y="4136081"/>
            <a:ext cx="4422708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4076" y="4791107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436504" y="502338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3" name="오른쪽 화살표 52"/>
          <p:cNvSpPr/>
          <p:nvPr/>
        </p:nvSpPr>
        <p:spPr>
          <a:xfrm>
            <a:off x="1242801" y="4817072"/>
            <a:ext cx="5191250" cy="20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84076" y="5403104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4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36504" y="563538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182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6348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1877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9624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7371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57149" y="6227240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285" y="62449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44418" y="63486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6505" y="898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84076" y="133018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36504" y="156246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602643" y="13208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636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84076" y="202551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36504" y="22577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413096" y="200382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284076" y="2704688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36504" y="293696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187797" y="27046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962497" y="337452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37197" y="385776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84076" y="3383865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36504" y="36161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284076" y="405275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436504" y="42850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84076" y="472398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36504" y="49562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863697" y="6227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8410353" y="1330186"/>
            <a:ext cx="3040912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75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6348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1877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9624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57149" y="6227240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285" y="62449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44418" y="63486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6505" y="898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636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863697" y="6227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44418" y="1273036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36505" y="153641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38397" y="127303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44418" y="1986493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436505" y="224987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3413069" y="19864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244418" y="2735774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36505" y="29991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187797" y="273577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244418" y="3449230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436505" y="3712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4962496" y="34492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244418" y="4159008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436505" y="44223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2559109" y="62240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8410353" y="1330186"/>
            <a:ext cx="3040912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6348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413097" y="146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187797" y="1460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57149" y="6227240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rgbClr val="080808"/>
                </a:solidFill>
                <a:latin typeface="Arial Unicode MS"/>
              </a:rPr>
              <a:t>sortList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8285" y="62449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44418" y="63486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0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36505" y="898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863697" y="14608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863697" y="6227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2559109" y="62240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44418" y="1339711"/>
            <a:ext cx="84457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36505" y="1603094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638397" y="133971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44418" y="2009656"/>
            <a:ext cx="84458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1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436505" y="2273039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413097" y="1997314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44418" y="2685931"/>
            <a:ext cx="84458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36505" y="2949314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4187796" y="268593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244418" y="3396116"/>
            <a:ext cx="84458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minIdx</a:t>
            </a:r>
            <a:r>
              <a:rPr lang="en-US" altLang="ko-KR" sz="1000" dirty="0" smtClean="0"/>
              <a:t> = 3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436505" y="3659499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3254521" y="6224001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8410353" y="1330186"/>
            <a:ext cx="3040912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0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8049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776064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747131" y="14626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718198" y="1340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655430" y="13403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591346" y="13403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07469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188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50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3288" y="108856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06496" y="830647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=0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903172" y="82861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498193" y="15176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815027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779267" y="15176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763302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3734231" y="15176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747130" y="8230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4740821" y="149991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51606" y="149991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718198" y="8504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6734968" y="1511999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6701560" y="86254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7778766" y="1501366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=4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7745358" y="85191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955582" y="2814243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042381" y="281976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983681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954748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57808" y="2832986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896882" y="281424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834114" y="28142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6770030" y="28142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8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5344" y="15370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8049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776064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11461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718198" y="1340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655430" y="13403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7591346" y="13403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33877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162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lang="en-US" altLang="ko-KR" sz="12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105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669340" y="760613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1853748" y="101395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815027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763302" y="8403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955582" y="28142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742445" y="281345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983681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954748" y="28197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57808" y="28329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896882" y="281424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834114" y="28142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104747" y="2832986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4997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=1 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809472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4800064" y="8579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5762918" y="83832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6700150" y="83832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7636066" y="83831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788752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5762918" y="1423629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6742445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7692861" y="1412195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=7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135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1461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33877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168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lang="en-US" altLang="ko-KR" sz="12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120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627574" y="760613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=2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811982" y="101395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3955582" y="281424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742445" y="281345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005275" y="2813452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103371" y="2813453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57808" y="28329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896882" y="281424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834114" y="281424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104747" y="28329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83883" y="1152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570746" y="1145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2811982" y="12081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3783049" y="12081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086109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5725183" y="1152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662415" y="11529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93304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783883" y="7614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7570746" y="760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3783049" y="76692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5725183" y="76140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6662415" y="76140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3783049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4783883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5758591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716757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7654972" y="1290242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357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1461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682" y="2454440"/>
            <a:ext cx="233877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165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자리와 </a:t>
            </a:r>
            <a:r>
              <a:rPr lang="en-US" altLang="ko-KR" sz="12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150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자리가 </a:t>
            </a:r>
            <a:r>
              <a:rPr lang="ko-KR" altLang="en-US" sz="1200" dirty="0" err="1" smtClean="0">
                <a:solidFill>
                  <a:srgbClr val="080808"/>
                </a:solidFill>
                <a:latin typeface="Arial Unicode MS"/>
                <a:ea typeface="JetBrains Mono"/>
              </a:rPr>
              <a:t>스왑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14121" y="1330186"/>
            <a:ext cx="2137144" cy="33056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58933" y="760613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843341" y="101395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11982" y="12081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086109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933048" y="1340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763464" y="13482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550327" y="13403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813157" y="134034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847763" y="134034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065690" y="15356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5704764" y="13482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6641996" y="13482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912629" y="15356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763464" y="76140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550327" y="760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5704764" y="76140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6641996" y="76140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4788202" y="1324860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=3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759687" y="1323387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=5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6648537" y="1320441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=5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7583735" y="1320441"/>
            <a:ext cx="853989" cy="2579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minInx</a:t>
            </a:r>
            <a:r>
              <a:rPr lang="en-US" altLang="ko-KR" sz="1000" dirty="0" smtClean="0"/>
              <a:t> =5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409685" y="28556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2107049" y="284247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381176" y="28556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1228115" y="28556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4058531" y="28564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6845394" y="285569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5022348" y="284247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2142830" y="285569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360757" y="2875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3226859" y="284691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5937063" y="28564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1207696" y="28752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326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9624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7371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5118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877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1867926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863697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=1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867926" y="16269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863697" y="137990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j</a:t>
            </a:r>
            <a:r>
              <a:rPr lang="en-US" altLang="ko-KR" sz="1000" dirty="0" smtClean="0"/>
              <a:t>=1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1093226" y="162152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088997" y="137444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863696" y="2338190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088997" y="233819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638397" y="2338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413097" y="233819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962497" y="23381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5737197" y="23381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6511897" y="23381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3" name="Rectangle 1"/>
          <p:cNvSpPr>
            <a:spLocks noChangeArrowheads="1"/>
          </p:cNvSpPr>
          <p:nvPr/>
        </p:nvSpPr>
        <p:spPr bwMode="auto">
          <a:xfrm>
            <a:off x="157149" y="2344901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87797" y="23381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40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1577522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-1310822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1577522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310822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-1310822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-1310822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1310822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737178" y="3741511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2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23078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489778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223078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489778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489778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89778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489778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509203" y="4567011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572328" y="3554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3678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290378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023678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290378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290378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290378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290378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1309803" y="5392511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0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372928" y="3554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358641" y="4428672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2652828" y="1280886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2919528" y="5294086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/>
              <a:t>커피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2652828" y="1128486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919528" y="4468586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녹차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2919528" y="3643086"/>
            <a:ext cx="2616200" cy="596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꿀물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2919528" y="27286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2919528" y="1903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5938953" y="6208486"/>
            <a:ext cx="12065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top = -1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13002078" y="355418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2987791" y="4428672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2987791" y="5196569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41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42626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2638397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=2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863696" y="12839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088997" y="12839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638397" y="1283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3413097" y="12839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962497" y="1283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5737197" y="1283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6511897" y="1283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3" name="Rectangle 1"/>
          <p:cNvSpPr>
            <a:spLocks noChangeArrowheads="1"/>
          </p:cNvSpPr>
          <p:nvPr/>
        </p:nvSpPr>
        <p:spPr bwMode="auto">
          <a:xfrm>
            <a:off x="157149" y="135101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87797" y="12839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2642626" y="16251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638397" y="137807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1943564" y="16251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39335" y="137807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650479" y="213295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088997" y="213295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939334" y="213966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413097" y="21329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962497" y="21329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737197" y="21329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511897" y="21329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157149" y="2139665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87797" y="21329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930370" y="305227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926141" y="280519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1108047" y="306957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103818" y="282249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227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50479" y="197311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1088997" y="19731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939334" y="20402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413097" y="19731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4962497" y="1973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737197" y="1973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511897" y="1973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157149" y="204022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87797" y="1973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3417326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413097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=3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3413097" y="144842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j=3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3413096" y="16900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2650479" y="144842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650479" y="169004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3427925" y="2394053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1088997" y="238708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1939334" y="239378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2670036" y="238707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2497" y="238708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5737197" y="238707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6511897" y="238707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187797" y="238708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2650479" y="30841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650478" y="33257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1939335" y="30841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1939334" y="332573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3427925" y="401605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1088997" y="400908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2678471" y="402276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1918599" y="4009081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4962497" y="40090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5737197" y="400908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6511897" y="400908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4187797" y="400908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1918599" y="46268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1918598" y="486849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1088998" y="4618613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1088997" y="486023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3427924" y="562966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1939334" y="563637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2678470" y="5636374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1088996" y="5622687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962496" y="56226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37196" y="56226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6511896" y="562268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4187796" y="562268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2135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151088" y="20730"/>
            <a:ext cx="3040912" cy="1354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정렬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2" name="오른쪽 화살표 41"/>
          <p:cNvSpPr/>
          <p:nvPr/>
        </p:nvSpPr>
        <p:spPr>
          <a:xfrm>
            <a:off x="10000603" y="1097895"/>
            <a:ext cx="532015" cy="15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0662143" y="1003045"/>
            <a:ext cx="10731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비교방향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157149" y="204022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92025" y="88327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187796" y="63619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=4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3427924" y="23294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1939334" y="23965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2678470" y="23965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1088996" y="22596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4962496" y="2259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37196" y="22596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6511896" y="22596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4187796" y="2259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4192025" y="154058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187796" y="129350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j</a:t>
            </a:r>
            <a:r>
              <a:rPr lang="en-US" altLang="ko-KR" sz="1000" dirty="0" smtClean="0"/>
              <a:t>=4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432153" y="154058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3427924" y="129350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4178083" y="196478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939334" y="196995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2678470" y="196995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88996" y="195626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4962496" y="1956268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5737196" y="19562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511896" y="195626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3450915" y="196478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3450915" y="272741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3446686" y="248033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j=3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2691043" y="272741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2686814" y="248033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4178083" y="326571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>
            <a:off x="1939334" y="327088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3460201" y="3272429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1088996" y="3257195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4962496" y="3257197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5737196" y="325719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6511896" y="325719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2732606" y="325719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732606" y="40283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12" name="직사각형 111"/>
          <p:cNvSpPr/>
          <p:nvPr/>
        </p:nvSpPr>
        <p:spPr>
          <a:xfrm>
            <a:off x="2728377" y="37812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j=2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>
            <a:off x="1972734" y="40283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1968505" y="37812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4178083" y="4547111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16" name="직사각형 115"/>
          <p:cNvSpPr/>
          <p:nvPr/>
        </p:nvSpPr>
        <p:spPr>
          <a:xfrm>
            <a:off x="2742319" y="4538587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3460201" y="4553823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18" name="직사각형 117"/>
          <p:cNvSpPr/>
          <p:nvPr/>
        </p:nvSpPr>
        <p:spPr>
          <a:xfrm>
            <a:off x="1088996" y="453858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19" name="직사각형 118"/>
          <p:cNvSpPr/>
          <p:nvPr/>
        </p:nvSpPr>
        <p:spPr>
          <a:xfrm>
            <a:off x="4962496" y="4538591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20" name="직사각형 119"/>
          <p:cNvSpPr/>
          <p:nvPr/>
        </p:nvSpPr>
        <p:spPr>
          <a:xfrm>
            <a:off x="5737196" y="453859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21" name="직사각형 120"/>
          <p:cNvSpPr/>
          <p:nvPr/>
        </p:nvSpPr>
        <p:spPr>
          <a:xfrm>
            <a:off x="6511896" y="453859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1939333" y="4538588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1939333" y="533777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1935104" y="50906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1179461" y="533777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>
            <a:off x="1175232" y="509069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J-1</a:t>
            </a:r>
            <a:endParaRPr lang="ko-KR" altLang="en-US" sz="1000" dirty="0"/>
          </a:p>
        </p:txBody>
      </p:sp>
      <p:sp>
        <p:nvSpPr>
          <p:cNvPr id="127" name="직사각형 126"/>
          <p:cNvSpPr/>
          <p:nvPr/>
        </p:nvSpPr>
        <p:spPr>
          <a:xfrm>
            <a:off x="4207255" y="590357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>
          <a:xfrm>
            <a:off x="2771491" y="5895046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489373" y="5910282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>
            <a:off x="1949931" y="5895044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4991668" y="5895050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32" name="직사각형 131"/>
          <p:cNvSpPr/>
          <p:nvPr/>
        </p:nvSpPr>
        <p:spPr>
          <a:xfrm>
            <a:off x="5766368" y="589504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>
            <a:off x="6541068" y="5895049"/>
            <a:ext cx="460403" cy="241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34" name="직사각형 133"/>
          <p:cNvSpPr/>
          <p:nvPr/>
        </p:nvSpPr>
        <p:spPr>
          <a:xfrm>
            <a:off x="1175231" y="5895045"/>
            <a:ext cx="46040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658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8997" y="139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863697" y="139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38397" y="139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413097" y="139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9624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7371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511897" y="13955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7149" y="146266"/>
            <a:ext cx="77470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dataList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87797" y="13955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511896" y="543416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=7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088997" y="985376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863696" y="985376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J+1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1088997" y="138924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863697" y="138924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863696" y="182503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088996" y="18237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863698" y="2543873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J=1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638397" y="2543873"/>
            <a:ext cx="46040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J+1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863696" y="29477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638397" y="29477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863696" y="342153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2638397" y="342101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564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0226" y="138816"/>
            <a:ext cx="493765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dataList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188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162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168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177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3242" y="78056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56315" y="780561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279388" y="78056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905187" y="78055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148607" y="78726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768954" y="78726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397479" y="7872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525534" y="78055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83571" y="214971"/>
            <a:ext cx="72754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smtClean="0"/>
              <a:t>순차검색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83572" y="1703755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pos = -1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83572" y="1286147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findValue=150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033242" y="128614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56315" y="1286146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findValue=150</a:t>
            </a:r>
            <a:endParaRPr lang="ko-KR" altLang="en-US" sz="1000" dirty="0"/>
          </a:p>
        </p:txBody>
      </p:sp>
      <p:sp>
        <p:nvSpPr>
          <p:cNvPr id="19" name="왼쪽 화살표 18"/>
          <p:cNvSpPr/>
          <p:nvPr/>
        </p:nvSpPr>
        <p:spPr>
          <a:xfrm>
            <a:off x="3824654" y="1286146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/>
              <a:t>회</a:t>
            </a:r>
          </a:p>
        </p:txBody>
      </p:sp>
      <p:sp>
        <p:nvSpPr>
          <p:cNvPr id="20" name="등호 19"/>
          <p:cNvSpPr/>
          <p:nvPr/>
        </p:nvSpPr>
        <p:spPr>
          <a:xfrm>
            <a:off x="2493645" y="1286145"/>
            <a:ext cx="199964" cy="2416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8433" y="167050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254469" y="1670920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findValue=150</a:t>
            </a:r>
            <a:endParaRPr lang="ko-KR" altLang="en-US" sz="1000" dirty="0"/>
          </a:p>
        </p:txBody>
      </p:sp>
      <p:sp>
        <p:nvSpPr>
          <p:cNvPr id="23" name="왼쪽 화살표 22"/>
          <p:cNvSpPr/>
          <p:nvPr/>
        </p:nvSpPr>
        <p:spPr>
          <a:xfrm>
            <a:off x="4422808" y="1670920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r>
              <a:rPr lang="ko-KR" altLang="en-US" sz="1000" dirty="0" smtClean="0"/>
              <a:t>회</a:t>
            </a:r>
            <a:endParaRPr lang="ko-KR" altLang="en-US" sz="1000" dirty="0"/>
          </a:p>
        </p:txBody>
      </p:sp>
      <p:sp>
        <p:nvSpPr>
          <p:cNvPr id="24" name="등호 23"/>
          <p:cNvSpPr/>
          <p:nvPr/>
        </p:nvSpPr>
        <p:spPr>
          <a:xfrm>
            <a:off x="3091799" y="1670919"/>
            <a:ext cx="199964" cy="2416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469" y="205527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798483" y="2061982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findValue=150</a:t>
            </a:r>
            <a:endParaRPr lang="ko-KR" altLang="en-US" sz="1000" dirty="0"/>
          </a:p>
        </p:txBody>
      </p:sp>
      <p:sp>
        <p:nvSpPr>
          <p:cNvPr id="27" name="왼쪽 화살표 26"/>
          <p:cNvSpPr/>
          <p:nvPr/>
        </p:nvSpPr>
        <p:spPr>
          <a:xfrm>
            <a:off x="4966822" y="2061982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r>
              <a:rPr lang="ko-KR" altLang="en-US" sz="1000" dirty="0" smtClean="0"/>
              <a:t>회</a:t>
            </a:r>
            <a:endParaRPr lang="ko-KR" altLang="en-US" sz="1000" dirty="0"/>
          </a:p>
        </p:txBody>
      </p:sp>
      <p:sp>
        <p:nvSpPr>
          <p:cNvPr id="28" name="등호 27"/>
          <p:cNvSpPr/>
          <p:nvPr/>
        </p:nvSpPr>
        <p:spPr>
          <a:xfrm>
            <a:off x="3635813" y="2061981"/>
            <a:ext cx="199964" cy="2416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8651" y="244004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441923" y="2446756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findValue=150</a:t>
            </a:r>
            <a:endParaRPr lang="ko-KR" altLang="en-US" sz="1000" dirty="0"/>
          </a:p>
        </p:txBody>
      </p:sp>
      <p:sp>
        <p:nvSpPr>
          <p:cNvPr id="31" name="왼쪽 화살표 30"/>
          <p:cNvSpPr/>
          <p:nvPr/>
        </p:nvSpPr>
        <p:spPr>
          <a:xfrm>
            <a:off x="5610262" y="2446756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r>
              <a:rPr lang="ko-KR" altLang="en-US" sz="1000" dirty="0" smtClean="0"/>
              <a:t>회</a:t>
            </a:r>
            <a:endParaRPr lang="ko-KR" altLang="en-US" sz="1000" dirty="0"/>
          </a:p>
        </p:txBody>
      </p:sp>
      <p:sp>
        <p:nvSpPr>
          <p:cNvPr id="32" name="등호 31"/>
          <p:cNvSpPr/>
          <p:nvPr/>
        </p:nvSpPr>
        <p:spPr>
          <a:xfrm>
            <a:off x="4279253" y="2446755"/>
            <a:ext cx="199964" cy="2416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25534" y="2831530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5064996" y="2837817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findValue=150</a:t>
            </a:r>
            <a:endParaRPr lang="ko-KR" altLang="en-US" sz="1000" dirty="0"/>
          </a:p>
        </p:txBody>
      </p:sp>
      <p:sp>
        <p:nvSpPr>
          <p:cNvPr id="35" name="왼쪽 화살표 34"/>
          <p:cNvSpPr/>
          <p:nvPr/>
        </p:nvSpPr>
        <p:spPr>
          <a:xfrm>
            <a:off x="6233335" y="2837817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r>
              <a:rPr lang="ko-KR" altLang="en-US" sz="1000" dirty="0" smtClean="0"/>
              <a:t>회</a:t>
            </a:r>
            <a:endParaRPr lang="ko-KR" altLang="en-US" sz="1000" dirty="0"/>
          </a:p>
        </p:txBody>
      </p:sp>
      <p:sp>
        <p:nvSpPr>
          <p:cNvPr id="36" name="등호 35"/>
          <p:cNvSpPr/>
          <p:nvPr/>
        </p:nvSpPr>
        <p:spPr>
          <a:xfrm>
            <a:off x="4902326" y="2837816"/>
            <a:ext cx="199964" cy="2416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02160" y="322277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5713007" y="3222779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findValue=150</a:t>
            </a:r>
            <a:endParaRPr lang="ko-KR" altLang="en-US" sz="1000" dirty="0"/>
          </a:p>
        </p:txBody>
      </p:sp>
      <p:sp>
        <p:nvSpPr>
          <p:cNvPr id="39" name="왼쪽 화살표 38"/>
          <p:cNvSpPr/>
          <p:nvPr/>
        </p:nvSpPr>
        <p:spPr>
          <a:xfrm>
            <a:off x="6881346" y="3222779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r>
              <a:rPr lang="ko-KR" altLang="en-US" sz="1000" dirty="0" smtClean="0"/>
              <a:t>회</a:t>
            </a:r>
            <a:endParaRPr lang="ko-KR" altLang="en-US" sz="1000" dirty="0"/>
          </a:p>
        </p:txBody>
      </p:sp>
      <p:sp>
        <p:nvSpPr>
          <p:cNvPr id="40" name="등호 39"/>
          <p:cNvSpPr/>
          <p:nvPr/>
        </p:nvSpPr>
        <p:spPr>
          <a:xfrm>
            <a:off x="5550337" y="3222778"/>
            <a:ext cx="199964" cy="2416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7605346" y="3222778"/>
            <a:ext cx="703384" cy="2416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202160" y="3559177"/>
            <a:ext cx="95086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pos = 5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2137064" y="571680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758774" y="562333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401755" y="544747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4004920" y="552809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657450" y="562332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5248341" y="562332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894571" y="571680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6509154" y="571680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5202160" y="3838488"/>
            <a:ext cx="95086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break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373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2002" y="83717"/>
            <a:ext cx="594009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solidFill>
                  <a:srgbClr val="080808"/>
                </a:solidFill>
                <a:latin typeface="Arial Unicode MS"/>
                <a:ea typeface="JetBrains Mono"/>
              </a:rPr>
              <a:t>dataList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50 , 105 , 120 , 150 , 162 , 168 , 168 , 177</a:t>
            </a:r>
            <a:r>
              <a:rPr kumimoji="0" lang="en-US" altLang="ko-KR" sz="1500" b="0" i="0" u="none" strike="noStrike" cap="none" normalizeH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, 188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0817" y="6408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663890" y="6408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286964" y="64081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910038" y="64080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533110" y="64080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7156182" y="64080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776530" y="65422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8396878" y="64080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4136625" y="433815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4758335" y="424468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401316" y="406882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004481" y="414944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6657011" y="424467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247902" y="424467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7894132" y="433815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8508715" y="433815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283570" y="214971"/>
            <a:ext cx="121757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이진 검색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정렬 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91872" y="1212621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pos = -1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91872" y="794461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findValue=177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91872" y="1540708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Start = 0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91872" y="1844142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end = 7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5900658" y="126328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6533110" y="1263286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findValue=177</a:t>
            </a:r>
            <a:endParaRPr lang="ko-KR" altLang="en-US" sz="1000" dirty="0"/>
          </a:p>
        </p:txBody>
      </p:sp>
      <p:sp>
        <p:nvSpPr>
          <p:cNvPr id="2" name="등호 1"/>
          <p:cNvSpPr/>
          <p:nvPr/>
        </p:nvSpPr>
        <p:spPr>
          <a:xfrm>
            <a:off x="6357596" y="1281183"/>
            <a:ext cx="230239" cy="2237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217" y="3091513"/>
            <a:ext cx="117635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mid = 4 + 7 // 2</a:t>
            </a:r>
            <a:endParaRPr lang="ko-KR" altLang="en-US" sz="1000" dirty="0"/>
          </a:p>
        </p:txBody>
      </p:sp>
      <p:sp>
        <p:nvSpPr>
          <p:cNvPr id="40" name="왼쪽 화살표 39"/>
          <p:cNvSpPr/>
          <p:nvPr/>
        </p:nvSpPr>
        <p:spPr>
          <a:xfrm>
            <a:off x="7891932" y="1263285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/>
              <a:t>회</a:t>
            </a:r>
          </a:p>
        </p:txBody>
      </p:sp>
      <p:sp>
        <p:nvSpPr>
          <p:cNvPr id="41" name="왼쪽 화살표 40"/>
          <p:cNvSpPr/>
          <p:nvPr/>
        </p:nvSpPr>
        <p:spPr>
          <a:xfrm>
            <a:off x="8929933" y="3091511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r>
              <a:rPr lang="ko-KR" altLang="en-US" sz="1000" dirty="0" smtClean="0"/>
              <a:t>회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8993230" y="1250703"/>
            <a:ext cx="114137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Start = mid+1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1203612" y="3091509"/>
            <a:ext cx="90456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start = 6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864022" y="3091512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Start = 4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4066278" y="882425"/>
            <a:ext cx="363772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S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8481636" y="901571"/>
            <a:ext cx="306916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066278" y="23271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4689351" y="23271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312425" y="232715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935499" y="232714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6558571" y="2327149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7181643" y="2327148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7801991" y="234056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8422339" y="2327147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4162086" y="2120158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4783796" y="2110811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5426777" y="2093225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6029942" y="2101287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6682472" y="2110810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7273363" y="2110810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7919593" y="2120158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8534176" y="2120158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6628694" y="2562577"/>
            <a:ext cx="363772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S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8507097" y="2587914"/>
            <a:ext cx="306916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5963557" y="882425"/>
            <a:ext cx="363772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7237169" y="2582188"/>
            <a:ext cx="363772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3973395" y="3091511"/>
            <a:ext cx="117635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mid = 5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7741291" y="3116064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findValue=177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180274" y="311606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1" name="등호 70"/>
          <p:cNvSpPr/>
          <p:nvPr/>
        </p:nvSpPr>
        <p:spPr>
          <a:xfrm>
            <a:off x="7579669" y="3125012"/>
            <a:ext cx="230239" cy="2237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961628" y="3091510"/>
            <a:ext cx="114137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Start = mid+1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4066278" y="429603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4689351" y="429603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105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312425" y="429603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120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5935499" y="429602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150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6558571" y="4296026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162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181643" y="4296025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168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7801991" y="430944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8422339" y="4296024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188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4162086" y="4089035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4783796" y="4079688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5426777" y="4062102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6029942" y="4070164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6682472" y="4079687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86" name="직사각형 85"/>
          <p:cNvSpPr/>
          <p:nvPr/>
        </p:nvSpPr>
        <p:spPr>
          <a:xfrm>
            <a:off x="7273363" y="4079687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7919593" y="4089035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534176" y="4089035"/>
            <a:ext cx="25275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7801991" y="4574774"/>
            <a:ext cx="363772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S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8507097" y="4556791"/>
            <a:ext cx="306916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2720217" y="5072966"/>
            <a:ext cx="117635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mid = 6 + 7 // 2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1864022" y="5072965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Start = 6</a:t>
            </a:r>
            <a:endParaRPr lang="ko-KR" altLang="en-US" sz="1000" dirty="0"/>
          </a:p>
        </p:txBody>
      </p:sp>
      <p:sp>
        <p:nvSpPr>
          <p:cNvPr id="94" name="직사각형 93"/>
          <p:cNvSpPr/>
          <p:nvPr/>
        </p:nvSpPr>
        <p:spPr>
          <a:xfrm>
            <a:off x="3973395" y="5072964"/>
            <a:ext cx="117635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mid = 6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972658" y="4574774"/>
            <a:ext cx="363772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</a:t>
            </a:r>
            <a:endParaRPr lang="ko-KR" altLang="en-US" sz="1000" dirty="0"/>
          </a:p>
        </p:txBody>
      </p:sp>
      <p:sp>
        <p:nvSpPr>
          <p:cNvPr id="97" name="왼쪽 화살표 96"/>
          <p:cNvSpPr/>
          <p:nvPr/>
        </p:nvSpPr>
        <p:spPr>
          <a:xfrm>
            <a:off x="9599965" y="4995879"/>
            <a:ext cx="931081" cy="241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r>
              <a:rPr lang="ko-KR" altLang="en-US" sz="1000" dirty="0" smtClean="0"/>
              <a:t>회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8411323" y="5020432"/>
            <a:ext cx="10880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findValue=177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7850306" y="5020432"/>
            <a:ext cx="46040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177</a:t>
            </a:r>
            <a:endParaRPr lang="ko-KR" altLang="en-US" sz="1000" dirty="0"/>
          </a:p>
        </p:txBody>
      </p:sp>
      <p:sp>
        <p:nvSpPr>
          <p:cNvPr id="101" name="등호 100"/>
          <p:cNvSpPr/>
          <p:nvPr/>
        </p:nvSpPr>
        <p:spPr>
          <a:xfrm>
            <a:off x="8249701" y="5029380"/>
            <a:ext cx="230239" cy="2237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10319208" y="4992667"/>
            <a:ext cx="703384" cy="2416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7850306" y="5382248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pos = 6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7863150" y="5718802"/>
            <a:ext cx="71470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break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2720217" y="1259679"/>
            <a:ext cx="117635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mid = 0 + 7 // 2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1864022" y="1259678"/>
            <a:ext cx="72754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Start = 0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3973395" y="1259677"/>
            <a:ext cx="1176359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mid = 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2023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997163" y="927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-3730463" y="4940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-3997163" y="774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3730463" y="4114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3730463" y="3289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-3730463" y="23749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-3730463" y="15494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-3590763" y="241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-3940920" y="5666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-3534520" y="6159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-695163" y="9271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-1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-695163" y="527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943137" y="927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209837" y="4940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943137" y="774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209837" y="4114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209837" y="3289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1209837" y="23749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209837" y="1549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49537" y="241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999380" y="5666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405780" y="6159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4245137" y="16478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0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245137" y="527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5939680" y="927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206380" y="4940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5939680" y="774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206380" y="4114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206380" y="3289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206380" y="2374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6206380" y="1549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6346080" y="241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995923" y="5666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402323" y="6159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241680" y="24733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1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9241680" y="527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0876060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11142760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10876060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1142760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11142760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11142760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1142760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1282460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10932303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1338703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4178060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4178060" y="400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-2670628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2403928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-2670628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-2403928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-2403928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-2403928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-2403928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-2264228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-2614385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-2207985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631372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631372" y="40005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-1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082800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349500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082800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349500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9500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49500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2349500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489200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139043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45443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384800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384800" y="15208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0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405743" y="1348991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57785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7224485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6957785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224485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7224485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224485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224485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64185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7014028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7420428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0259785" y="3289300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0259785" y="2346325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1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7280728" y="1348991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7252607" y="2202473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1889013" y="800100"/>
            <a:ext cx="3149600" cy="492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12155713" y="48133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11889013" y="647700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2155713" y="3987800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12155713" y="3162300"/>
            <a:ext cx="2616200" cy="596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서장훈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2155713" y="2247900"/>
            <a:ext cx="2616200" cy="596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강호동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2155713" y="1422400"/>
            <a:ext cx="2616200" cy="596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유재석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12295413" y="1143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입구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11945256" y="5539154"/>
            <a:ext cx="3149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2351656" y="6032500"/>
            <a:ext cx="2336800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15191013" y="3434442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ear = 2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15191013" y="3066596"/>
            <a:ext cx="129902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Front = 2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12211956" y="1348991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2183835" y="2202473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131" name="직사각형 130"/>
          <p:cNvSpPr/>
          <p:nvPr/>
        </p:nvSpPr>
        <p:spPr>
          <a:xfrm>
            <a:off x="12192000" y="3109546"/>
            <a:ext cx="2616200" cy="596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8209077" y="71722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/>
              <a:t>NODE</a:t>
            </a:r>
            <a:endParaRPr lang="ko-KR" alt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590" y="110343"/>
            <a:ext cx="485542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i="1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</a:t>
            </a:r>
            <a:r>
              <a:rPr kumimoji="0" lang="ko-KR" altLang="ko-KR" sz="15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JetBrains Mono"/>
              </a:rPr>
              <a:t>2 :  [ 32 , 15 , 10 , 18 , 33 , 42 , 21 ]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4137" y="717224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sp>
        <p:nvSpPr>
          <p:cNvPr id="6" name="왼쪽 화살표 5"/>
          <p:cNvSpPr/>
          <p:nvPr/>
        </p:nvSpPr>
        <p:spPr>
          <a:xfrm>
            <a:off x="3699163" y="717223"/>
            <a:ext cx="1388226" cy="4382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 node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51758" y="1837977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8983983">
            <a:off x="1998382" y="1236811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3696" y="2985134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왼쪽 화살표 9"/>
          <p:cNvSpPr/>
          <p:nvPr/>
        </p:nvSpPr>
        <p:spPr>
          <a:xfrm rot="18983983">
            <a:off x="687443" y="2442158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10421" y="3089986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12" name="왼쪽 화살표 11"/>
          <p:cNvSpPr/>
          <p:nvPr/>
        </p:nvSpPr>
        <p:spPr>
          <a:xfrm rot="13716581">
            <a:off x="1976411" y="2460091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93276" y="1837976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33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3604121">
            <a:off x="3516063" y="1353373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669620" y="3051636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42</a:t>
            </a:r>
            <a:endParaRPr lang="ko-KR" altLang="en-US" dirty="0"/>
          </a:p>
        </p:txBody>
      </p:sp>
      <p:sp>
        <p:nvSpPr>
          <p:cNvPr id="17" name="왼쪽 화살표 16"/>
          <p:cNvSpPr/>
          <p:nvPr/>
        </p:nvSpPr>
        <p:spPr>
          <a:xfrm rot="13449938">
            <a:off x="4765027" y="2442156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931128" y="4385953"/>
            <a:ext cx="46214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9" name="왼쪽 화살표 18"/>
          <p:cNvSpPr/>
          <p:nvPr/>
        </p:nvSpPr>
        <p:spPr>
          <a:xfrm rot="13716581">
            <a:off x="3071214" y="3756058"/>
            <a:ext cx="994990" cy="3090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7439" y="717221"/>
            <a:ext cx="523558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/>
              <a:t>NODE</a:t>
            </a:r>
            <a:endParaRPr lang="ko-KR" altLang="en-US" sz="1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61647" y="5300866"/>
            <a:ext cx="6629677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중위 순회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순으로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i="1" dirty="0" smtClean="0">
                <a:solidFill>
                  <a:srgbClr val="8C8C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오름차순 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31086" y="100093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456185" y="99911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805987" y="99911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89577" y="12667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100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511586" y="41038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유재석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836685" y="40856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  <a:p>
            <a:r>
              <a:rPr lang="en-US" altLang="ko-KR" sz="1000" dirty="0" smtClean="0"/>
              <a:t>105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186487" y="40856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  <a:p>
            <a:r>
              <a:rPr lang="en-US" altLang="ko-KR" sz="1000" dirty="0" smtClean="0"/>
              <a:t>101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987780" y="162400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105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909789" y="190771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강호동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234888" y="19058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  <a:p>
            <a:r>
              <a:rPr lang="en-US" altLang="ko-KR" sz="1000" dirty="0" smtClean="0"/>
              <a:t>115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584690" y="190589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4" name="아래쪽 화살표 33"/>
          <p:cNvSpPr/>
          <p:nvPr/>
        </p:nvSpPr>
        <p:spPr>
          <a:xfrm rot="3223746">
            <a:off x="4206940" y="610544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7191374" y="1624001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110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113383" y="1907714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신동엽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438482" y="19058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8788284" y="190589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9" name="아래쪽 화살표 38"/>
          <p:cNvSpPr/>
          <p:nvPr/>
        </p:nvSpPr>
        <p:spPr>
          <a:xfrm rot="18783124">
            <a:off x="7230365" y="522788"/>
            <a:ext cx="309229" cy="1240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216130" y="3233726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115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138139" y="3517439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서장훈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63238" y="351561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1813040" y="351561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44" name="아래쪽 화살표 43"/>
          <p:cNvSpPr/>
          <p:nvPr/>
        </p:nvSpPr>
        <p:spPr>
          <a:xfrm rot="3223746">
            <a:off x="1640519" y="2100331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9552176" y="2924825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120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474185" y="320853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smtClean="0"/>
              <a:t>김희철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9799284" y="320671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1149086" y="320671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49" name="아래쪽 화살표 48"/>
          <p:cNvSpPr/>
          <p:nvPr/>
        </p:nvSpPr>
        <p:spPr>
          <a:xfrm rot="18783124">
            <a:off x="10098151" y="1985353"/>
            <a:ext cx="309229" cy="1240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직사각형 53"/>
          <p:cNvSpPr/>
          <p:nvPr/>
        </p:nvSpPr>
        <p:spPr>
          <a:xfrm>
            <a:off x="-1300899" y="484761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 : 125</a:t>
            </a:r>
            <a:r>
              <a:rPr lang="ko-KR" altLang="en-US" sz="1000" dirty="0" smtClean="0"/>
              <a:t>번지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-378890" y="513132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/>
              <a:t>우원재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-1053791" y="512950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96011" y="512950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58" name="아래쪽 화살표 57"/>
          <p:cNvSpPr/>
          <p:nvPr/>
        </p:nvSpPr>
        <p:spPr>
          <a:xfrm rot="3223746">
            <a:off x="155772" y="3752126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414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398340" y="10240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4320349" y="38611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3645448" y="38429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95250" y="3842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7460" y="135208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1089469" y="163579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414568" y="163397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764370" y="163397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59719" y="3593577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381728" y="387729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3706827" y="387546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056629" y="387546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67" name="아래쪽 화살표 66"/>
          <p:cNvSpPr/>
          <p:nvPr/>
        </p:nvSpPr>
        <p:spPr>
          <a:xfrm rot="3223746">
            <a:off x="3131464" y="480328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3349437" y="2316650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4271446" y="260036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70" name="직사각형 69"/>
          <p:cNvSpPr/>
          <p:nvPr/>
        </p:nvSpPr>
        <p:spPr>
          <a:xfrm>
            <a:off x="3596545" y="259854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946347" y="259854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18557" y="3566330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1040566" y="385004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365665" y="3848221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715467" y="384822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76" name="아래쪽 화살표 75"/>
          <p:cNvSpPr/>
          <p:nvPr/>
        </p:nvSpPr>
        <p:spPr>
          <a:xfrm rot="3223746">
            <a:off x="3082561" y="2694576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직사각형 76"/>
          <p:cNvSpPr/>
          <p:nvPr/>
        </p:nvSpPr>
        <p:spPr>
          <a:xfrm>
            <a:off x="5890184" y="328512"/>
            <a:ext cx="971204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572203" y="3823906"/>
            <a:ext cx="971204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6751435" y="102402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7673444" y="38611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6998543" y="384293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348345" y="384292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-2724967" y="7371636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-1802958" y="7655349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-2477859" y="765352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-1128057" y="765352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349437" y="4738687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4271446" y="502240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50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596545" y="502057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946347" y="502057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18557" y="5988367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1040566" y="6272080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93" name="직사각형 92"/>
          <p:cNvSpPr/>
          <p:nvPr/>
        </p:nvSpPr>
        <p:spPr>
          <a:xfrm>
            <a:off x="365665" y="627025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715467" y="6270257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95" name="아래쪽 화살표 94"/>
          <p:cNvSpPr/>
          <p:nvPr/>
        </p:nvSpPr>
        <p:spPr>
          <a:xfrm rot="3223746">
            <a:off x="3082561" y="5116613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7" name="아래쪽 화살표 96"/>
          <p:cNvSpPr/>
          <p:nvPr/>
        </p:nvSpPr>
        <p:spPr>
          <a:xfrm rot="3223746">
            <a:off x="-23255" y="6246573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18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7715" y="213864"/>
            <a:ext cx="6694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판매된 제품 목록 : ['코카콜라', </a:t>
            </a:r>
            <a:r>
              <a:rPr lang="ko-KR" altLang="en-US" dirty="0" smtClean="0"/>
              <a:t>'삼각김밥', </a:t>
            </a:r>
            <a:r>
              <a:rPr lang="ko-KR" altLang="en-US" dirty="0"/>
              <a:t>'</a:t>
            </a:r>
            <a:r>
              <a:rPr lang="ko-KR" altLang="en-US" dirty="0" err="1"/>
              <a:t>삼다수</a:t>
            </a:r>
            <a:r>
              <a:rPr lang="ko-KR" altLang="en-US" dirty="0"/>
              <a:t>', '</a:t>
            </a:r>
            <a:r>
              <a:rPr lang="ko-KR" altLang="en-US" dirty="0" smtClean="0"/>
              <a:t>코카콜라‘</a:t>
            </a:r>
            <a:r>
              <a:rPr lang="en-US" altLang="ko-KR" dirty="0" smtClean="0"/>
              <a:t>] </a:t>
            </a:r>
            <a:r>
              <a:rPr lang="ko-KR" altLang="en-US" dirty="0" smtClean="0"/>
              <a:t>,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85178" y="755545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507187" y="103925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/>
              <a:t>코카콜라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32286" y="103743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82088" y="103743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357052" y="808363"/>
            <a:ext cx="2853666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rootNode = TreeNode()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rootNode.data = sellArray[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root = rootNode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20486" y="583196"/>
            <a:ext cx="268877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sellArray[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]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00559" y="2123845"/>
            <a:ext cx="2601797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722568" y="2407558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smtClean="0"/>
              <a:t>삼각김밥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047667" y="2405736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7469" y="2405735"/>
            <a:ext cx="674901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16" name="아래쪽 화살표 15"/>
          <p:cNvSpPr/>
          <p:nvPr/>
        </p:nvSpPr>
        <p:spPr>
          <a:xfrm rot="3223746">
            <a:off x="4178428" y="1172892"/>
            <a:ext cx="280475" cy="124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4832286" y="2515921"/>
            <a:ext cx="2611526" cy="89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NODE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761499" y="2799634"/>
            <a:ext cx="677425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900" dirty="0" err="1" smtClean="0"/>
              <a:t>삼다수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5086598" y="2797812"/>
            <a:ext cx="677425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left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36400" y="2797811"/>
            <a:ext cx="677425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Right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54205" y="2337425"/>
            <a:ext cx="971204" cy="438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3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297" y="184011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3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425003" y="184010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refunction2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662709" y="184009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2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645132" y="120152"/>
            <a:ext cx="2236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호출 횟수 :  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30749" y="184008"/>
            <a:ext cx="11309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10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000" dirty="0" err="1">
                <a:solidFill>
                  <a:srgbClr val="080808"/>
                </a:solidFill>
                <a:latin typeface="Arial Unicode MS"/>
                <a:ea typeface="JetBrains Mono"/>
              </a:rPr>
              <a:t>count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 == </a:t>
            </a:r>
            <a:r>
              <a:rPr lang="ko-KR" altLang="ko-KR" sz="1000" dirty="0">
                <a:solidFill>
                  <a:srgbClr val="1750EB"/>
                </a:solidFill>
                <a:latin typeface="Arial Unicode MS"/>
                <a:ea typeface="JetBrains Mono"/>
              </a:rPr>
              <a:t>0 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89520" y="120152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25003" y="553342"/>
            <a:ext cx="912161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refunction2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662710" y="553341"/>
            <a:ext cx="912161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1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645133" y="489485"/>
            <a:ext cx="2236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호출 횟수 : 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30748" y="553340"/>
            <a:ext cx="1130963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10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000" dirty="0" err="1">
                <a:solidFill>
                  <a:srgbClr val="080808"/>
                </a:solidFill>
                <a:latin typeface="Arial Unicode MS"/>
                <a:ea typeface="JetBrains Mono"/>
              </a:rPr>
              <a:t>count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 == </a:t>
            </a:r>
            <a:r>
              <a:rPr lang="ko-KR" altLang="ko-KR" sz="1000" dirty="0">
                <a:solidFill>
                  <a:srgbClr val="1750EB"/>
                </a:solidFill>
                <a:latin typeface="Arial Unicode MS"/>
                <a:ea typeface="JetBrains Mono"/>
              </a:rPr>
              <a:t>0 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89520" y="489484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25003" y="1017303"/>
            <a:ext cx="912161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refunction2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662709" y="1017302"/>
            <a:ext cx="912161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/>
              <a:t>c</a:t>
            </a:r>
            <a:r>
              <a:rPr lang="en-US" altLang="ko-KR" sz="1000" dirty="0" smtClean="0"/>
              <a:t>ount = 0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645133" y="953447"/>
            <a:ext cx="2236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호출 횟수 : 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30748" y="1010767"/>
            <a:ext cx="1130963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err="1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10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1000" dirty="0" err="1">
                <a:solidFill>
                  <a:srgbClr val="080808"/>
                </a:solidFill>
                <a:latin typeface="Arial Unicode MS"/>
                <a:ea typeface="JetBrains Mono"/>
              </a:rPr>
              <a:t>count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 == </a:t>
            </a:r>
            <a:r>
              <a:rPr lang="ko-KR" altLang="ko-KR" sz="1000" dirty="0">
                <a:solidFill>
                  <a:srgbClr val="1750EB"/>
                </a:solidFill>
                <a:latin typeface="Arial Unicode MS"/>
                <a:ea typeface="JetBrains Mono"/>
              </a:rPr>
              <a:t>0 </a:t>
            </a:r>
            <a:r>
              <a:rPr lang="ko-KR" altLang="ko-KR" sz="10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89521" y="953447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103919" y="977688"/>
            <a:ext cx="731520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03918" y="553339"/>
            <a:ext cx="912161" cy="2416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/>
              <a:t>재귀호출</a:t>
            </a:r>
            <a:endParaRPr lang="ko-KR" altLang="en-US" sz="1000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9292638" y="520260"/>
            <a:ext cx="7315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03918" y="153231"/>
            <a:ext cx="912161" cy="2416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00" dirty="0" err="1" smtClean="0"/>
              <a:t>재귀호출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9292639" y="153231"/>
            <a:ext cx="731520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1037" y="2536020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428742" y="2536020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5</a:t>
            </a:r>
            <a:endParaRPr lang="ko-KR" altLang="en-US" sz="1000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666447" y="2500642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40460" y="2454475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06504" y="2536020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5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17" y="298229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1884822" y="298229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4</a:t>
            </a:r>
            <a:endParaRPr lang="ko-KR" altLang="en-US" sz="1000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122527" y="2946916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96540" y="2900749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62584" y="2982294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4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72661" y="346514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2210366" y="3465144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3</a:t>
            </a:r>
            <a:endParaRPr lang="ko-KR" altLang="en-US" sz="1000" dirty="0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448071" y="3429766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22084" y="3383599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88128" y="3465144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3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66085" y="4009949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703790" y="4009949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2</a:t>
            </a:r>
            <a:endParaRPr lang="ko-KR" altLang="en-US" sz="1000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941495" y="3974571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15508" y="3928404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881552" y="4009949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2 + </a:t>
            </a:r>
            <a:r>
              <a:rPr lang="ko-KR" altLang="en-US" sz="1000" dirty="0" err="1" smtClean="0">
                <a:solidFill>
                  <a:srgbClr val="0033B3"/>
                </a:solidFill>
                <a:latin typeface="Arial Unicode MS"/>
              </a:rPr>
              <a:t>재귀호출</a:t>
            </a: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( -1 )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55086" y="4560485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refunction3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192791" y="4560485"/>
            <a:ext cx="912161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Value = 1</a:t>
            </a:r>
            <a:endParaRPr lang="ko-KR" altLang="en-US" sz="1000" dirty="0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430496" y="4525107"/>
            <a:ext cx="109945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04509" y="4478940"/>
            <a:ext cx="691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241188" y="4542795"/>
            <a:ext cx="1896663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1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59998" y="3994319"/>
            <a:ext cx="968525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2 + 1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27890" y="3449514"/>
            <a:ext cx="102829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3 + 3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468065" y="2961796"/>
            <a:ext cx="102829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4 + 6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932634" y="2502701"/>
            <a:ext cx="1028294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5 + 10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222592" y="2500642"/>
            <a:ext cx="832128" cy="24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0033B3"/>
                </a:solidFill>
                <a:latin typeface="Arial Unicode MS"/>
              </a:rPr>
              <a:t>Return 15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" name="오른쪽 화살표 62"/>
          <p:cNvSpPr/>
          <p:nvPr/>
        </p:nvSpPr>
        <p:spPr>
          <a:xfrm rot="3054614">
            <a:off x="-470537" y="3785315"/>
            <a:ext cx="287659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rot="18867268">
            <a:off x="7496001" y="3128355"/>
            <a:ext cx="287659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1453</Words>
  <Application>Microsoft Office PowerPoint</Application>
  <PresentationFormat>와이드스크린</PresentationFormat>
  <Paragraphs>917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28</cp:revision>
  <dcterms:created xsi:type="dcterms:W3CDTF">2024-07-19T10:42:43Z</dcterms:created>
  <dcterms:modified xsi:type="dcterms:W3CDTF">2024-07-30T12:07:43Z</dcterms:modified>
</cp:coreProperties>
</file>