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92" autoAdjust="0"/>
    <p:restoredTop sz="94660"/>
  </p:normalViewPr>
  <p:slideViewPr>
    <p:cSldViewPr snapToGrid="0">
      <p:cViewPr>
        <p:scale>
          <a:sx n="125" d="100"/>
          <a:sy n="125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0B86-D079-49A2-9116-C931B9E7151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1627-6BF0-4094-9C02-1D01A5C27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6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0B86-D079-49A2-9116-C931B9E7151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1627-6BF0-4094-9C02-1D01A5C27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08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0B86-D079-49A2-9116-C931B9E7151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1627-6BF0-4094-9C02-1D01A5C27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3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0B86-D079-49A2-9116-C931B9E7151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1627-6BF0-4094-9C02-1D01A5C27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0B86-D079-49A2-9116-C931B9E7151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1627-6BF0-4094-9C02-1D01A5C27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07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0B86-D079-49A2-9116-C931B9E7151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1627-6BF0-4094-9C02-1D01A5C27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24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0B86-D079-49A2-9116-C931B9E7151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1627-6BF0-4094-9C02-1D01A5C27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09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0B86-D079-49A2-9116-C931B9E7151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1627-6BF0-4094-9C02-1D01A5C27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58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0B86-D079-49A2-9116-C931B9E7151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1627-6BF0-4094-9C02-1D01A5C27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97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0B86-D079-49A2-9116-C931B9E7151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1627-6BF0-4094-9C02-1D01A5C27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71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0B86-D079-49A2-9116-C931B9E7151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1627-6BF0-4094-9C02-1D01A5C27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56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0B86-D079-49A2-9116-C931B9E7151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1627-6BF0-4094-9C02-1D01A5C27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23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146628" y="1295400"/>
            <a:ext cx="3149600" cy="492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879928" y="53086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1146628" y="1143000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879928" y="44831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-879928" y="36576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-879928" y="27432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-879928" y="19177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168072" y="6223000"/>
            <a:ext cx="12065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top = -1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806372" y="1295400"/>
            <a:ext cx="3149600" cy="492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073072" y="5308600"/>
            <a:ext cx="2616200" cy="596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/>
              <a:t>커피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806372" y="1143000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073072" y="44831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073072" y="36576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073072" y="27432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073072" y="19177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121072" y="5407025"/>
            <a:ext cx="12065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top = 0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639629" y="1295400"/>
            <a:ext cx="3149600" cy="492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8906329" y="5308600"/>
            <a:ext cx="2616200" cy="596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/>
              <a:t>커피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639629" y="1143000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906329" y="4483100"/>
            <a:ext cx="2616200" cy="596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녹차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906329" y="36576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906329" y="27432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8906329" y="19177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1954329" y="4581525"/>
            <a:ext cx="12065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top = 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3472886" y="1295400"/>
            <a:ext cx="3149600" cy="492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3739586" y="5308600"/>
            <a:ext cx="2616200" cy="596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/>
              <a:t>커피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3472886" y="1143000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3739586" y="4483100"/>
            <a:ext cx="2616200" cy="596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녹차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3739586" y="3657600"/>
            <a:ext cx="2616200" cy="5969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꿀물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3739586" y="27432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3739586" y="19177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6787586" y="3756025"/>
            <a:ext cx="12065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top =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69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88997" y="13956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863697" y="13956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638397" y="13955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413097" y="13955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4187797" y="14626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4962497" y="14626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5737197" y="14626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7149" y="146266"/>
            <a:ext cx="774700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endParaRPr kumimoji="0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4418" y="680230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0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436505" y="94361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1863696" y="68022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284076" y="1375555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1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436504" y="160783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602643" y="136621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284076" y="2070880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1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436504" y="230315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3413096" y="204919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284076" y="2766205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3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436504" y="299848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284076" y="3458879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4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436504" y="369115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38" name="Rectangle 1"/>
          <p:cNvSpPr>
            <a:spLocks noChangeArrowheads="1"/>
          </p:cNvSpPr>
          <p:nvPr/>
        </p:nvSpPr>
        <p:spPr bwMode="auto">
          <a:xfrm>
            <a:off x="284076" y="6218139"/>
            <a:ext cx="774700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err="1" smtClean="0">
                <a:solidFill>
                  <a:srgbClr val="080808"/>
                </a:solidFill>
                <a:latin typeface="Arial Unicode MS"/>
              </a:rPr>
              <a:t>sortList</a:t>
            </a:r>
            <a:endParaRPr kumimoji="0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95212" y="623582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9151088" y="20730"/>
            <a:ext cx="3040912" cy="13548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 정렬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회전</a:t>
            </a:r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>
            <a:off x="1213572" y="725437"/>
            <a:ext cx="532015" cy="158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오른쪽 화살표 41"/>
          <p:cNvSpPr/>
          <p:nvPr/>
        </p:nvSpPr>
        <p:spPr>
          <a:xfrm>
            <a:off x="10000603" y="1097895"/>
            <a:ext cx="532015" cy="158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Rectangle 1"/>
          <p:cNvSpPr>
            <a:spLocks noChangeArrowheads="1"/>
          </p:cNvSpPr>
          <p:nvPr/>
        </p:nvSpPr>
        <p:spPr bwMode="auto">
          <a:xfrm>
            <a:off x="10662143" y="1003045"/>
            <a:ext cx="107313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비교방향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오른쪽 화살표 43"/>
          <p:cNvSpPr/>
          <p:nvPr/>
        </p:nvSpPr>
        <p:spPr>
          <a:xfrm>
            <a:off x="1213571" y="1366212"/>
            <a:ext cx="1353137" cy="167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오른쪽 화살표 44"/>
          <p:cNvSpPr/>
          <p:nvPr/>
        </p:nvSpPr>
        <p:spPr>
          <a:xfrm>
            <a:off x="1213571" y="2086437"/>
            <a:ext cx="2127837" cy="145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오른쪽 화살표 45"/>
          <p:cNvSpPr/>
          <p:nvPr/>
        </p:nvSpPr>
        <p:spPr>
          <a:xfrm>
            <a:off x="1213570" y="2805082"/>
            <a:ext cx="2902538" cy="193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오른쪽 화살표 46"/>
          <p:cNvSpPr/>
          <p:nvPr/>
        </p:nvSpPr>
        <p:spPr>
          <a:xfrm>
            <a:off x="1242801" y="3484844"/>
            <a:ext cx="3648008" cy="204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84076" y="4110116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4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436504" y="434239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50" name="오른쪽 화살표 49"/>
          <p:cNvSpPr/>
          <p:nvPr/>
        </p:nvSpPr>
        <p:spPr>
          <a:xfrm>
            <a:off x="1242801" y="4136081"/>
            <a:ext cx="4422708" cy="204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84076" y="4806367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4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436504" y="503864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4187797" y="275686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4962497" y="345489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5737197" y="411755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1245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88997" y="13956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863697" y="13956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638397" y="13955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413097" y="13955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4187797" y="14609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4962497" y="14608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5737197" y="14608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6511897" y="14608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7149" y="146266"/>
            <a:ext cx="774700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endParaRPr kumimoji="0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4418" y="680230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0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436505" y="94361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1863696" y="68022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284076" y="1375555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1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436504" y="160783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602643" y="136621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284076" y="2070880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1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436504" y="230315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3413096" y="204919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284076" y="2766205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3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436504" y="299848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4187796" y="275686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284076" y="3458879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4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436504" y="369115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4962497" y="345887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5737197" y="413608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6511897" y="481707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38" name="Rectangle 1"/>
          <p:cNvSpPr>
            <a:spLocks noChangeArrowheads="1"/>
          </p:cNvSpPr>
          <p:nvPr/>
        </p:nvSpPr>
        <p:spPr bwMode="auto">
          <a:xfrm>
            <a:off x="284076" y="6218139"/>
            <a:ext cx="774700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err="1" smtClean="0">
                <a:solidFill>
                  <a:srgbClr val="080808"/>
                </a:solidFill>
                <a:latin typeface="Arial Unicode MS"/>
              </a:rPr>
              <a:t>sortList</a:t>
            </a:r>
            <a:endParaRPr kumimoji="0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95212" y="623582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9151088" y="20730"/>
            <a:ext cx="3040912" cy="13548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 정렬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회전</a:t>
            </a:r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>
            <a:off x="1213572" y="725437"/>
            <a:ext cx="532015" cy="158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오른쪽 화살표 41"/>
          <p:cNvSpPr/>
          <p:nvPr/>
        </p:nvSpPr>
        <p:spPr>
          <a:xfrm>
            <a:off x="10000603" y="1097895"/>
            <a:ext cx="532015" cy="158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Rectangle 1"/>
          <p:cNvSpPr>
            <a:spLocks noChangeArrowheads="1"/>
          </p:cNvSpPr>
          <p:nvPr/>
        </p:nvSpPr>
        <p:spPr bwMode="auto">
          <a:xfrm>
            <a:off x="10662143" y="1003045"/>
            <a:ext cx="107313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비교방향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오른쪽 화살표 43"/>
          <p:cNvSpPr/>
          <p:nvPr/>
        </p:nvSpPr>
        <p:spPr>
          <a:xfrm>
            <a:off x="1213571" y="1366212"/>
            <a:ext cx="1353137" cy="167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오른쪽 화살표 44"/>
          <p:cNvSpPr/>
          <p:nvPr/>
        </p:nvSpPr>
        <p:spPr>
          <a:xfrm>
            <a:off x="1213571" y="2086437"/>
            <a:ext cx="2127837" cy="145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오른쪽 화살표 45"/>
          <p:cNvSpPr/>
          <p:nvPr/>
        </p:nvSpPr>
        <p:spPr>
          <a:xfrm>
            <a:off x="1213570" y="2805082"/>
            <a:ext cx="2902538" cy="193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오른쪽 화살표 46"/>
          <p:cNvSpPr/>
          <p:nvPr/>
        </p:nvSpPr>
        <p:spPr>
          <a:xfrm>
            <a:off x="1242801" y="3484844"/>
            <a:ext cx="3648008" cy="204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84076" y="4110116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4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436504" y="434239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50" name="오른쪽 화살표 49"/>
          <p:cNvSpPr/>
          <p:nvPr/>
        </p:nvSpPr>
        <p:spPr>
          <a:xfrm>
            <a:off x="1242801" y="4136081"/>
            <a:ext cx="4422708" cy="204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84076" y="4791107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4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436504" y="502338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53" name="오른쪽 화살표 52"/>
          <p:cNvSpPr/>
          <p:nvPr/>
        </p:nvSpPr>
        <p:spPr>
          <a:xfrm>
            <a:off x="1242801" y="4817072"/>
            <a:ext cx="5191250" cy="204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84076" y="5403104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4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436504" y="563538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11824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88997" y="13956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863697" y="63486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638397" y="13955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413097" y="13955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4187797" y="14608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4962497" y="14608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5737197" y="14608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7149" y="146266"/>
            <a:ext cx="7747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1"/>
          <p:cNvSpPr>
            <a:spLocks noChangeArrowheads="1"/>
          </p:cNvSpPr>
          <p:nvPr/>
        </p:nvSpPr>
        <p:spPr bwMode="auto">
          <a:xfrm>
            <a:off x="157149" y="6227240"/>
            <a:ext cx="7747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err="1" smtClean="0">
                <a:solidFill>
                  <a:srgbClr val="080808"/>
                </a:solidFill>
                <a:latin typeface="Arial Unicode MS"/>
              </a:rPr>
              <a:t>sortList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68285" y="624492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244418" y="634861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0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436505" y="89824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284076" y="1330186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1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436504" y="156246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2602643" y="132084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1863697" y="14608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284076" y="2025511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1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436504" y="225778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3413096" y="200382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284076" y="2704688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=3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436504" y="293696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4187797" y="270468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4962497" y="337452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5737197" y="385776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284076" y="3383865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=3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436504" y="361614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284076" y="4052750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=3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436504" y="428502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284076" y="4723981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=3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436504" y="495625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1863697" y="622724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8410353" y="1330186"/>
            <a:ext cx="3040912" cy="33056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 정렬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회전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751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88997" y="13956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863697" y="63486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638397" y="13955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413097" y="13955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4187797" y="14608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4962497" y="14608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7149" y="146266"/>
            <a:ext cx="7747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1"/>
          <p:cNvSpPr>
            <a:spLocks noChangeArrowheads="1"/>
          </p:cNvSpPr>
          <p:nvPr/>
        </p:nvSpPr>
        <p:spPr bwMode="auto">
          <a:xfrm>
            <a:off x="157149" y="6227240"/>
            <a:ext cx="7747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err="1" smtClean="0">
                <a:solidFill>
                  <a:srgbClr val="080808"/>
                </a:solidFill>
                <a:latin typeface="Arial Unicode MS"/>
              </a:rPr>
              <a:t>sortList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68285" y="624492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244418" y="634861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0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436505" y="89824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1863697" y="14608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1863697" y="622724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244418" y="1273036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1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436505" y="153641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2638397" y="127303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44418" y="1986493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1</a:t>
            </a:r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436505" y="224987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3413069" y="198649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244418" y="2735774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3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436505" y="299915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4187797" y="273577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244418" y="3449230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3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436505" y="371261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4962496" y="344922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244418" y="4159008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3</a:t>
            </a:r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436505" y="442239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2559109" y="622400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73" name="직사각형 72"/>
          <p:cNvSpPr/>
          <p:nvPr/>
        </p:nvSpPr>
        <p:spPr>
          <a:xfrm>
            <a:off x="8410353" y="1330186"/>
            <a:ext cx="3040912" cy="33056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 정렬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회전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402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88997" y="13956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863697" y="63486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638397" y="13955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3413097" y="14608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4187797" y="14608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7149" y="146266"/>
            <a:ext cx="7747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1"/>
          <p:cNvSpPr>
            <a:spLocks noChangeArrowheads="1"/>
          </p:cNvSpPr>
          <p:nvPr/>
        </p:nvSpPr>
        <p:spPr bwMode="auto">
          <a:xfrm>
            <a:off x="157149" y="6227240"/>
            <a:ext cx="7747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err="1" smtClean="0">
                <a:solidFill>
                  <a:srgbClr val="080808"/>
                </a:solidFill>
                <a:latin typeface="Arial Unicode MS"/>
              </a:rPr>
              <a:t>sortList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68285" y="624492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244418" y="634861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0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436505" y="89824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1863697" y="14608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1863697" y="622724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2559109" y="622400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244418" y="1339711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1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436505" y="1603094"/>
            <a:ext cx="460404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2638397" y="133971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244418" y="2009656"/>
            <a:ext cx="844580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1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436505" y="2273039"/>
            <a:ext cx="460404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413097" y="1997314"/>
            <a:ext cx="460404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244418" y="2685931"/>
            <a:ext cx="844580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3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436505" y="2949314"/>
            <a:ext cx="460404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61" name="직사각형 60"/>
          <p:cNvSpPr/>
          <p:nvPr/>
        </p:nvSpPr>
        <p:spPr>
          <a:xfrm>
            <a:off x="4187796" y="268593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244418" y="3396116"/>
            <a:ext cx="844580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3</a:t>
            </a:r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436505" y="3659499"/>
            <a:ext cx="460404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3254521" y="6224001"/>
            <a:ext cx="460404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8410353" y="1330186"/>
            <a:ext cx="3040912" cy="33056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 정렬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회전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206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88997" y="13956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863697" y="13956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804997" y="13955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776064" y="13955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4747131" y="14626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5718198" y="13403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6655430" y="13403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7591346" y="13403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8682" y="2454440"/>
            <a:ext cx="2074699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188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자리와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50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자리가 </a:t>
            </a:r>
            <a:r>
              <a:rPr lang="ko-KR" altLang="en-US" sz="1200" dirty="0" err="1" smtClean="0">
                <a:solidFill>
                  <a:srgbClr val="080808"/>
                </a:solidFill>
                <a:latin typeface="Arial Unicode MS"/>
                <a:ea typeface="JetBrains Mono"/>
              </a:rPr>
              <a:t>스왑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14121" y="1330186"/>
            <a:ext cx="2137144" cy="33056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교환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정렬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회전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03288" y="108856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206496" y="830647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=0 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1903172" y="82861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1498193" y="1517660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=1 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2815027" y="84035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2779267" y="1517660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=1 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763302" y="84035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3734231" y="1517660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=3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4747130" y="82308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4740821" y="1499912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=4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5751606" y="1499912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=4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5718198" y="85046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6734968" y="1511999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=4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6701560" y="86254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7778766" y="1501366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=4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7745358" y="85191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3955582" y="2814243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1042381" y="281976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1983681" y="281976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2954748" y="281976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257808" y="2832986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4896882" y="281424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5834114" y="281424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6770030" y="281424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157149" y="146266"/>
            <a:ext cx="7747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087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55344" y="15370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863697" y="13956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804997" y="13955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776064" y="13955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1114618" y="13403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5718198" y="13403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6655430" y="13403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7591346" y="13403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8682" y="2454440"/>
            <a:ext cx="233877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162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자리와 </a:t>
            </a:r>
            <a:r>
              <a:rPr lang="en-US" altLang="ko-KR" sz="1200" dirty="0" smtClean="0">
                <a:solidFill>
                  <a:srgbClr val="080808"/>
                </a:solidFill>
                <a:latin typeface="Arial Unicode MS"/>
                <a:ea typeface="JetBrains Mono"/>
              </a:rPr>
              <a:t>105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자리가 </a:t>
            </a:r>
            <a:r>
              <a:rPr lang="ko-KR" altLang="en-US" sz="1200" dirty="0" err="1" smtClean="0">
                <a:solidFill>
                  <a:srgbClr val="080808"/>
                </a:solidFill>
                <a:latin typeface="Arial Unicode MS"/>
                <a:ea typeface="JetBrains Mono"/>
              </a:rPr>
              <a:t>스왑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14121" y="1330186"/>
            <a:ext cx="2137144" cy="33056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교환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정렬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회전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669340" y="760613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=1 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1853748" y="101395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2815027" y="84035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763302" y="84035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3955582" y="281424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742445" y="2813454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1983681" y="281976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2954748" y="281976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257808" y="283298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4896882" y="281424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5834114" y="281424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1104747" y="2832986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157149" y="146266"/>
            <a:ext cx="7747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04997" y="1412195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=1 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3809472" y="1412195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=3 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4800064" y="85799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61" name="직사각형 60"/>
          <p:cNvSpPr/>
          <p:nvPr/>
        </p:nvSpPr>
        <p:spPr>
          <a:xfrm>
            <a:off x="5762918" y="83832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6700150" y="83832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7636066" y="83831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4788752" y="1412195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=3 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5762918" y="1423629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=3 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6742445" y="1412195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=3 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7692861" y="1412195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=7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41352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114618" y="13403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8682" y="2454440"/>
            <a:ext cx="233877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168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자리와 </a:t>
            </a:r>
            <a:r>
              <a:rPr lang="en-US" altLang="ko-KR" sz="1200" dirty="0" smtClean="0">
                <a:solidFill>
                  <a:srgbClr val="080808"/>
                </a:solidFill>
                <a:latin typeface="Arial Unicode MS"/>
                <a:ea typeface="JetBrains Mono"/>
              </a:rPr>
              <a:t>120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자리가 </a:t>
            </a:r>
            <a:r>
              <a:rPr lang="ko-KR" altLang="en-US" sz="1200" dirty="0" err="1" smtClean="0">
                <a:solidFill>
                  <a:srgbClr val="080808"/>
                </a:solidFill>
                <a:latin typeface="Arial Unicode MS"/>
                <a:ea typeface="JetBrains Mono"/>
              </a:rPr>
              <a:t>스왑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14121" y="1330186"/>
            <a:ext cx="2137144" cy="33056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교환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정렬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회전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627574" y="760613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=2 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2811982" y="101395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3955582" y="281424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742445" y="281345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3005275" y="2813452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2103371" y="2813453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257808" y="283298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4896882" y="281424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5834114" y="281424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1104747" y="283298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157149" y="146266"/>
            <a:ext cx="7747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83883" y="11529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7570746" y="11450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2811982" y="12081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3783049" y="12081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1086109" y="13403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5725183" y="11529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6662415" y="11529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1933048" y="13403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4783883" y="76140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7570746" y="76061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3783049" y="76692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5725183" y="76140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6662415" y="76140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3783049" y="1290242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=3 </a:t>
            </a:r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4783883" y="1290242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=3 </a:t>
            </a:r>
            <a:endParaRPr lang="ko-KR" altLang="en-US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5758591" y="1290242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=3 </a:t>
            </a:r>
            <a:endParaRPr lang="ko-KR" altLang="en-US" sz="1000" dirty="0"/>
          </a:p>
        </p:txBody>
      </p:sp>
      <p:sp>
        <p:nvSpPr>
          <p:cNvPr id="73" name="직사각형 72"/>
          <p:cNvSpPr/>
          <p:nvPr/>
        </p:nvSpPr>
        <p:spPr>
          <a:xfrm>
            <a:off x="6716757" y="1290242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=3 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7654972" y="1290242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=3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83575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114618" y="13403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8682" y="2454440"/>
            <a:ext cx="233877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165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자리와 </a:t>
            </a:r>
            <a:r>
              <a:rPr lang="en-US" altLang="ko-KR" sz="1200" dirty="0" smtClean="0">
                <a:solidFill>
                  <a:srgbClr val="080808"/>
                </a:solidFill>
                <a:latin typeface="Arial Unicode MS"/>
                <a:ea typeface="JetBrains Mono"/>
              </a:rPr>
              <a:t>150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자리가 </a:t>
            </a:r>
            <a:r>
              <a:rPr lang="ko-KR" altLang="en-US" sz="1200" dirty="0" err="1" smtClean="0">
                <a:solidFill>
                  <a:srgbClr val="080808"/>
                </a:solidFill>
                <a:latin typeface="Arial Unicode MS"/>
                <a:ea typeface="JetBrains Mono"/>
              </a:rPr>
              <a:t>스왑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14121" y="1330186"/>
            <a:ext cx="2137144" cy="33056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교환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정렬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회전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658933" y="760613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=3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3843341" y="101395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157149" y="146266"/>
            <a:ext cx="7747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11982" y="12081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1086109" y="13403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1933048" y="13403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4763464" y="13482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7550327" y="13403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3813157" y="134034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2847763" y="134034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1065690" y="15356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5704764" y="13482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61" name="직사각형 60"/>
          <p:cNvSpPr/>
          <p:nvPr/>
        </p:nvSpPr>
        <p:spPr>
          <a:xfrm>
            <a:off x="6641996" y="13482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1912629" y="15356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4763464" y="76140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7550327" y="76061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5704764" y="76140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6641996" y="76140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4788202" y="1324860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=3</a:t>
            </a:r>
            <a:endParaRPr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5759687" y="1323387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=5</a:t>
            </a:r>
            <a:endParaRPr lang="ko-KR" altLang="en-US" sz="1000" dirty="0"/>
          </a:p>
        </p:txBody>
      </p:sp>
      <p:sp>
        <p:nvSpPr>
          <p:cNvPr id="76" name="직사각형 75"/>
          <p:cNvSpPr/>
          <p:nvPr/>
        </p:nvSpPr>
        <p:spPr>
          <a:xfrm>
            <a:off x="6648537" y="1320441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=5</a:t>
            </a:r>
            <a:endParaRPr lang="ko-KR" altLang="en-US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7583735" y="1320441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=5</a:t>
            </a:r>
            <a:endParaRPr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409685" y="285569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2107049" y="284247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80" name="직사각형 79"/>
          <p:cNvSpPr/>
          <p:nvPr/>
        </p:nvSpPr>
        <p:spPr>
          <a:xfrm>
            <a:off x="381176" y="285569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>
            <a:off x="1228115" y="285569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82" name="직사각형 81"/>
          <p:cNvSpPr/>
          <p:nvPr/>
        </p:nvSpPr>
        <p:spPr>
          <a:xfrm>
            <a:off x="4058531" y="285648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83" name="직사각형 82"/>
          <p:cNvSpPr/>
          <p:nvPr/>
        </p:nvSpPr>
        <p:spPr>
          <a:xfrm>
            <a:off x="6845394" y="285569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84" name="직사각형 83"/>
          <p:cNvSpPr/>
          <p:nvPr/>
        </p:nvSpPr>
        <p:spPr>
          <a:xfrm>
            <a:off x="5022348" y="2842475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85" name="직사각형 84"/>
          <p:cNvSpPr/>
          <p:nvPr/>
        </p:nvSpPr>
        <p:spPr>
          <a:xfrm>
            <a:off x="2142830" y="2855695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86" name="직사각형 85"/>
          <p:cNvSpPr/>
          <p:nvPr/>
        </p:nvSpPr>
        <p:spPr>
          <a:xfrm>
            <a:off x="360757" y="287522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87" name="직사각형 86"/>
          <p:cNvSpPr/>
          <p:nvPr/>
        </p:nvSpPr>
        <p:spPr>
          <a:xfrm>
            <a:off x="3226859" y="2846914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5937063" y="285648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89" name="직사각형 88"/>
          <p:cNvSpPr/>
          <p:nvPr/>
        </p:nvSpPr>
        <p:spPr>
          <a:xfrm>
            <a:off x="1207696" y="287522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43266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88997" y="13956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863697" y="13956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638397" y="13955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413097" y="13955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4962497" y="13955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5737197" y="13955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6511897" y="13955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7149" y="146266"/>
            <a:ext cx="774700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endParaRPr kumimoji="0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151088" y="20730"/>
            <a:ext cx="3040912" cy="13548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 정렬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회전</a:t>
            </a:r>
            <a:endParaRPr lang="ko-KR" altLang="en-US" dirty="0"/>
          </a:p>
        </p:txBody>
      </p:sp>
      <p:sp>
        <p:nvSpPr>
          <p:cNvPr id="42" name="오른쪽 화살표 41"/>
          <p:cNvSpPr/>
          <p:nvPr/>
        </p:nvSpPr>
        <p:spPr>
          <a:xfrm>
            <a:off x="10000603" y="1097895"/>
            <a:ext cx="532015" cy="158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Rectangle 1"/>
          <p:cNvSpPr>
            <a:spLocks noChangeArrowheads="1"/>
          </p:cNvSpPr>
          <p:nvPr/>
        </p:nvSpPr>
        <p:spPr bwMode="auto">
          <a:xfrm>
            <a:off x="10662143" y="1003045"/>
            <a:ext cx="107313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비교방향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87797" y="13955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1867926" y="88327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1863697" y="63619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=1</a:t>
            </a:r>
            <a:endParaRPr lang="ko-KR" altLang="en-US" sz="1000" dirty="0"/>
          </a:p>
        </p:txBody>
      </p:sp>
      <p:sp>
        <p:nvSpPr>
          <p:cNvPr id="61" name="직사각형 60"/>
          <p:cNvSpPr/>
          <p:nvPr/>
        </p:nvSpPr>
        <p:spPr>
          <a:xfrm>
            <a:off x="1867926" y="162698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1863697" y="137990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/>
              <a:t>j</a:t>
            </a:r>
            <a:r>
              <a:rPr lang="en-US" altLang="ko-KR" sz="1000" dirty="0" smtClean="0"/>
              <a:t>=1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1093226" y="162152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1088997" y="137444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J-1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1863696" y="2338190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1088997" y="2338195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2638397" y="233819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3413097" y="233819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4962497" y="233819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5737197" y="233819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6511897" y="233819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73" name="Rectangle 1"/>
          <p:cNvSpPr>
            <a:spLocks noChangeArrowheads="1"/>
          </p:cNvSpPr>
          <p:nvPr/>
        </p:nvSpPr>
        <p:spPr bwMode="auto">
          <a:xfrm>
            <a:off x="157149" y="2344901"/>
            <a:ext cx="774700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endParaRPr kumimoji="0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87797" y="233819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3407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-1577522" y="1280886"/>
            <a:ext cx="3149600" cy="492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-1310822" y="5294086"/>
            <a:ext cx="2616200" cy="596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/>
              <a:t>커피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-1577522" y="1128486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-1310822" y="4468586"/>
            <a:ext cx="2616200" cy="596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녹차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-1310822" y="3643086"/>
            <a:ext cx="2616200" cy="5969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꿀물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-1310822" y="2728686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-1310822" y="1903186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737178" y="3741511"/>
            <a:ext cx="12065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top = 2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223078" y="1280886"/>
            <a:ext cx="3149600" cy="492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489778" y="5294086"/>
            <a:ext cx="2616200" cy="596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/>
              <a:t>커피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3223078" y="1128486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489778" y="4468586"/>
            <a:ext cx="2616200" cy="596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녹차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3489778" y="3643086"/>
            <a:ext cx="2616200" cy="5969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꿀물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489778" y="2728686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489778" y="1903186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509203" y="4567011"/>
            <a:ext cx="12065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top = 1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572328" y="3554186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023678" y="1280886"/>
            <a:ext cx="3149600" cy="492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8290378" y="5294086"/>
            <a:ext cx="2616200" cy="596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/>
              <a:t>커피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8023678" y="1128486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8290378" y="4468586"/>
            <a:ext cx="2616200" cy="596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녹차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8290378" y="3643086"/>
            <a:ext cx="2616200" cy="5969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꿀물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290378" y="2728686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8290378" y="1903186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11309803" y="5392511"/>
            <a:ext cx="12065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top = 0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372928" y="3554186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358641" y="4428672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12652828" y="1280886"/>
            <a:ext cx="3149600" cy="492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12919528" y="5294086"/>
            <a:ext cx="2616200" cy="596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/>
              <a:t>커피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12652828" y="1128486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2919528" y="4468586"/>
            <a:ext cx="2616200" cy="596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녹차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12919528" y="3643086"/>
            <a:ext cx="2616200" cy="5969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꿀물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12919528" y="2728686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12919528" y="1903186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5938953" y="6208486"/>
            <a:ext cx="12065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top = -1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13002078" y="3554186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12987791" y="4428672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12987791" y="5196569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41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9151088" y="20730"/>
            <a:ext cx="3040912" cy="13548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 정렬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회전</a:t>
            </a:r>
            <a:endParaRPr lang="ko-KR" altLang="en-US" dirty="0"/>
          </a:p>
        </p:txBody>
      </p:sp>
      <p:sp>
        <p:nvSpPr>
          <p:cNvPr id="42" name="오른쪽 화살표 41"/>
          <p:cNvSpPr/>
          <p:nvPr/>
        </p:nvSpPr>
        <p:spPr>
          <a:xfrm>
            <a:off x="10000603" y="1097895"/>
            <a:ext cx="532015" cy="158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Rectangle 1"/>
          <p:cNvSpPr>
            <a:spLocks noChangeArrowheads="1"/>
          </p:cNvSpPr>
          <p:nvPr/>
        </p:nvSpPr>
        <p:spPr bwMode="auto">
          <a:xfrm>
            <a:off x="10662143" y="1003045"/>
            <a:ext cx="107313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비교방향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642626" y="88327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2638397" y="63619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=2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1863696" y="128390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1088997" y="128395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2638397" y="12839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3413097" y="12839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4962497" y="12839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5737197" y="12839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6511897" y="12839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73" name="Rectangle 1"/>
          <p:cNvSpPr>
            <a:spLocks noChangeArrowheads="1"/>
          </p:cNvSpPr>
          <p:nvPr/>
        </p:nvSpPr>
        <p:spPr bwMode="auto">
          <a:xfrm>
            <a:off x="157149" y="135101"/>
            <a:ext cx="774700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endParaRPr kumimoji="0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87797" y="12839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2642626" y="162515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2638397" y="137807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j=2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1943564" y="162515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939335" y="137807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J-1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2650479" y="2132954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1088997" y="2132959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1939334" y="2139665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3413097" y="213295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4962497" y="213295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5737197" y="213295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6511897" y="213295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41" name="Rectangle 1"/>
          <p:cNvSpPr>
            <a:spLocks noChangeArrowheads="1"/>
          </p:cNvSpPr>
          <p:nvPr/>
        </p:nvSpPr>
        <p:spPr bwMode="auto">
          <a:xfrm>
            <a:off x="157149" y="2139665"/>
            <a:ext cx="774700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endParaRPr kumimoji="0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87797" y="213295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1930370" y="305227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926141" y="280519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j=1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1108047" y="306957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1103818" y="282249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J-1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92279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9151088" y="20730"/>
            <a:ext cx="3040912" cy="13548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 정렬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회전</a:t>
            </a:r>
            <a:endParaRPr lang="ko-KR" altLang="en-US" dirty="0"/>
          </a:p>
        </p:txBody>
      </p:sp>
      <p:sp>
        <p:nvSpPr>
          <p:cNvPr id="42" name="오른쪽 화살표 41"/>
          <p:cNvSpPr/>
          <p:nvPr/>
        </p:nvSpPr>
        <p:spPr>
          <a:xfrm>
            <a:off x="10000603" y="1097895"/>
            <a:ext cx="532015" cy="158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Rectangle 1"/>
          <p:cNvSpPr>
            <a:spLocks noChangeArrowheads="1"/>
          </p:cNvSpPr>
          <p:nvPr/>
        </p:nvSpPr>
        <p:spPr bwMode="auto">
          <a:xfrm>
            <a:off x="10662143" y="1003045"/>
            <a:ext cx="107313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비교방향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50479" y="197311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1088997" y="197316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1939334" y="204022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3413097" y="19731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4962497" y="19731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5737197" y="19731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6511897" y="19731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41" name="Rectangle 1"/>
          <p:cNvSpPr>
            <a:spLocks noChangeArrowheads="1"/>
          </p:cNvSpPr>
          <p:nvPr/>
        </p:nvSpPr>
        <p:spPr bwMode="auto">
          <a:xfrm>
            <a:off x="157149" y="204022"/>
            <a:ext cx="774700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endParaRPr kumimoji="0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87797" y="19731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3417326" y="88327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3413097" y="63619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=3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3413097" y="144842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j=3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3413096" y="169004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2650479" y="144842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J-1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650479" y="1690043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3427925" y="2394053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1088997" y="2387083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1939334" y="2393789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61" name="직사각형 60"/>
          <p:cNvSpPr/>
          <p:nvPr/>
        </p:nvSpPr>
        <p:spPr>
          <a:xfrm>
            <a:off x="2670036" y="2387078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4962497" y="238708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5737197" y="238707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6511897" y="238707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4187797" y="238708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2650479" y="308411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j=2</a:t>
            </a:r>
            <a:endParaRPr lang="ko-KR" altLang="en-US" sz="1000" dirty="0"/>
          </a:p>
        </p:txBody>
      </p:sp>
      <p:sp>
        <p:nvSpPr>
          <p:cNvPr id="76" name="직사각형 75"/>
          <p:cNvSpPr/>
          <p:nvPr/>
        </p:nvSpPr>
        <p:spPr>
          <a:xfrm>
            <a:off x="2650478" y="332573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1939335" y="308411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J-1</a:t>
            </a:r>
            <a:endParaRPr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1939334" y="332573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3427925" y="4016056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80" name="직사각형 79"/>
          <p:cNvSpPr/>
          <p:nvPr/>
        </p:nvSpPr>
        <p:spPr>
          <a:xfrm>
            <a:off x="1088997" y="4009086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>
            <a:off x="2678471" y="4022768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82" name="직사각형 81"/>
          <p:cNvSpPr/>
          <p:nvPr/>
        </p:nvSpPr>
        <p:spPr>
          <a:xfrm>
            <a:off x="1918599" y="4009081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83" name="직사각형 82"/>
          <p:cNvSpPr/>
          <p:nvPr/>
        </p:nvSpPr>
        <p:spPr>
          <a:xfrm>
            <a:off x="4962497" y="400908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84" name="직사각형 83"/>
          <p:cNvSpPr/>
          <p:nvPr/>
        </p:nvSpPr>
        <p:spPr>
          <a:xfrm>
            <a:off x="5737197" y="400908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85" name="직사각형 84"/>
          <p:cNvSpPr/>
          <p:nvPr/>
        </p:nvSpPr>
        <p:spPr>
          <a:xfrm>
            <a:off x="6511897" y="400908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86" name="직사각형 85"/>
          <p:cNvSpPr/>
          <p:nvPr/>
        </p:nvSpPr>
        <p:spPr>
          <a:xfrm>
            <a:off x="4187797" y="400908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87" name="직사각형 86"/>
          <p:cNvSpPr/>
          <p:nvPr/>
        </p:nvSpPr>
        <p:spPr>
          <a:xfrm>
            <a:off x="1918599" y="462687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j=2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1918598" y="486849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89" name="직사각형 88"/>
          <p:cNvSpPr/>
          <p:nvPr/>
        </p:nvSpPr>
        <p:spPr>
          <a:xfrm>
            <a:off x="1088998" y="461861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J-1</a:t>
            </a:r>
            <a:endParaRPr lang="ko-KR" altLang="en-US" sz="1000" dirty="0"/>
          </a:p>
        </p:txBody>
      </p:sp>
      <p:sp>
        <p:nvSpPr>
          <p:cNvPr id="90" name="직사각형 89"/>
          <p:cNvSpPr/>
          <p:nvPr/>
        </p:nvSpPr>
        <p:spPr>
          <a:xfrm>
            <a:off x="1088997" y="486023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91" name="직사각형 90"/>
          <p:cNvSpPr/>
          <p:nvPr/>
        </p:nvSpPr>
        <p:spPr>
          <a:xfrm>
            <a:off x="3427924" y="5629662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92" name="직사각형 91"/>
          <p:cNvSpPr/>
          <p:nvPr/>
        </p:nvSpPr>
        <p:spPr>
          <a:xfrm>
            <a:off x="1939334" y="5636374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2678470" y="5636374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94" name="직사각형 93"/>
          <p:cNvSpPr/>
          <p:nvPr/>
        </p:nvSpPr>
        <p:spPr>
          <a:xfrm>
            <a:off x="1088996" y="5622687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95" name="직사각형 94"/>
          <p:cNvSpPr/>
          <p:nvPr/>
        </p:nvSpPr>
        <p:spPr>
          <a:xfrm>
            <a:off x="4962496" y="562268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37196" y="562268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6511896" y="562268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98" name="직사각형 97"/>
          <p:cNvSpPr/>
          <p:nvPr/>
        </p:nvSpPr>
        <p:spPr>
          <a:xfrm>
            <a:off x="4187796" y="562268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21352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9151088" y="20730"/>
            <a:ext cx="3040912" cy="13548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 정렬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회전</a:t>
            </a:r>
            <a:endParaRPr lang="ko-KR" altLang="en-US" dirty="0"/>
          </a:p>
        </p:txBody>
      </p:sp>
      <p:sp>
        <p:nvSpPr>
          <p:cNvPr id="42" name="오른쪽 화살표 41"/>
          <p:cNvSpPr/>
          <p:nvPr/>
        </p:nvSpPr>
        <p:spPr>
          <a:xfrm>
            <a:off x="10000603" y="1097895"/>
            <a:ext cx="532015" cy="158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Rectangle 1"/>
          <p:cNvSpPr>
            <a:spLocks noChangeArrowheads="1"/>
          </p:cNvSpPr>
          <p:nvPr/>
        </p:nvSpPr>
        <p:spPr bwMode="auto">
          <a:xfrm>
            <a:off x="10662143" y="1003045"/>
            <a:ext cx="107313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비교방향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1"/>
          <p:cNvSpPr>
            <a:spLocks noChangeArrowheads="1"/>
          </p:cNvSpPr>
          <p:nvPr/>
        </p:nvSpPr>
        <p:spPr bwMode="auto">
          <a:xfrm>
            <a:off x="157149" y="204022"/>
            <a:ext cx="774700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endParaRPr kumimoji="0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92025" y="88327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4187796" y="63619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=4</a:t>
            </a:r>
            <a:endParaRPr lang="ko-KR" altLang="en-US" sz="1000" dirty="0"/>
          </a:p>
        </p:txBody>
      </p:sp>
      <p:sp>
        <p:nvSpPr>
          <p:cNvPr id="91" name="직사각형 90"/>
          <p:cNvSpPr/>
          <p:nvPr/>
        </p:nvSpPr>
        <p:spPr>
          <a:xfrm>
            <a:off x="3427924" y="232940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92" name="직사각형 91"/>
          <p:cNvSpPr/>
          <p:nvPr/>
        </p:nvSpPr>
        <p:spPr>
          <a:xfrm>
            <a:off x="1939334" y="239652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2678470" y="239652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94" name="직사각형 93"/>
          <p:cNvSpPr/>
          <p:nvPr/>
        </p:nvSpPr>
        <p:spPr>
          <a:xfrm>
            <a:off x="1088996" y="225965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95" name="직사각형 94"/>
          <p:cNvSpPr/>
          <p:nvPr/>
        </p:nvSpPr>
        <p:spPr>
          <a:xfrm>
            <a:off x="4962496" y="225967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37196" y="225966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6511896" y="225966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98" name="직사각형 97"/>
          <p:cNvSpPr/>
          <p:nvPr/>
        </p:nvSpPr>
        <p:spPr>
          <a:xfrm>
            <a:off x="4187796" y="225967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4192025" y="154058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4187796" y="129350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/>
              <a:t>j</a:t>
            </a:r>
            <a:r>
              <a:rPr lang="en-US" altLang="ko-KR" sz="1000" dirty="0" smtClean="0"/>
              <a:t>=4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3432153" y="154058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3427924" y="129350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J-1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4178083" y="1964788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1939334" y="1969953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2678470" y="1969953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1088996" y="1956266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4962496" y="1956268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5737196" y="1956267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73" name="직사각형 72"/>
          <p:cNvSpPr/>
          <p:nvPr/>
        </p:nvSpPr>
        <p:spPr>
          <a:xfrm>
            <a:off x="6511896" y="1956267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3450915" y="1964788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99" name="직사각형 98"/>
          <p:cNvSpPr/>
          <p:nvPr/>
        </p:nvSpPr>
        <p:spPr>
          <a:xfrm>
            <a:off x="3450915" y="272741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3446686" y="248033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j=3</a:t>
            </a:r>
            <a:endParaRPr lang="ko-KR" altLang="en-US" sz="1000" dirty="0"/>
          </a:p>
        </p:txBody>
      </p:sp>
      <p:sp>
        <p:nvSpPr>
          <p:cNvPr id="101" name="직사각형 100"/>
          <p:cNvSpPr/>
          <p:nvPr/>
        </p:nvSpPr>
        <p:spPr>
          <a:xfrm>
            <a:off x="2691043" y="272741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102" name="직사각형 101"/>
          <p:cNvSpPr/>
          <p:nvPr/>
        </p:nvSpPr>
        <p:spPr>
          <a:xfrm>
            <a:off x="2686814" y="248033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J-1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4178083" y="3265717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104" name="직사각형 103"/>
          <p:cNvSpPr/>
          <p:nvPr/>
        </p:nvSpPr>
        <p:spPr>
          <a:xfrm>
            <a:off x="1939334" y="3270882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3460201" y="3272429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106" name="직사각형 105"/>
          <p:cNvSpPr/>
          <p:nvPr/>
        </p:nvSpPr>
        <p:spPr>
          <a:xfrm>
            <a:off x="1088996" y="3257195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107" name="직사각형 106"/>
          <p:cNvSpPr/>
          <p:nvPr/>
        </p:nvSpPr>
        <p:spPr>
          <a:xfrm>
            <a:off x="4962496" y="3257197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108" name="직사각형 107"/>
          <p:cNvSpPr/>
          <p:nvPr/>
        </p:nvSpPr>
        <p:spPr>
          <a:xfrm>
            <a:off x="5737196" y="3257196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109" name="직사각형 108"/>
          <p:cNvSpPr/>
          <p:nvPr/>
        </p:nvSpPr>
        <p:spPr>
          <a:xfrm>
            <a:off x="6511896" y="3257196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110" name="직사각형 109"/>
          <p:cNvSpPr/>
          <p:nvPr/>
        </p:nvSpPr>
        <p:spPr>
          <a:xfrm>
            <a:off x="2732606" y="3257194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111" name="직사각형 110"/>
          <p:cNvSpPr/>
          <p:nvPr/>
        </p:nvSpPr>
        <p:spPr>
          <a:xfrm>
            <a:off x="2732606" y="402834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112" name="직사각형 111"/>
          <p:cNvSpPr/>
          <p:nvPr/>
        </p:nvSpPr>
        <p:spPr>
          <a:xfrm>
            <a:off x="2728377" y="378126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j=2</a:t>
            </a:r>
            <a:endParaRPr lang="ko-KR" altLang="en-US" sz="1000" dirty="0"/>
          </a:p>
        </p:txBody>
      </p:sp>
      <p:sp>
        <p:nvSpPr>
          <p:cNvPr id="113" name="직사각형 112"/>
          <p:cNvSpPr/>
          <p:nvPr/>
        </p:nvSpPr>
        <p:spPr>
          <a:xfrm>
            <a:off x="1972734" y="402834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114" name="직사각형 113"/>
          <p:cNvSpPr/>
          <p:nvPr/>
        </p:nvSpPr>
        <p:spPr>
          <a:xfrm>
            <a:off x="1968505" y="378126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J-1</a:t>
            </a:r>
            <a:endParaRPr lang="ko-KR" altLang="en-US" sz="1000" dirty="0"/>
          </a:p>
        </p:txBody>
      </p:sp>
      <p:sp>
        <p:nvSpPr>
          <p:cNvPr id="115" name="직사각형 114"/>
          <p:cNvSpPr/>
          <p:nvPr/>
        </p:nvSpPr>
        <p:spPr>
          <a:xfrm>
            <a:off x="4178083" y="4547111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116" name="직사각형 115"/>
          <p:cNvSpPr/>
          <p:nvPr/>
        </p:nvSpPr>
        <p:spPr>
          <a:xfrm>
            <a:off x="2742319" y="4538587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117" name="직사각형 116"/>
          <p:cNvSpPr/>
          <p:nvPr/>
        </p:nvSpPr>
        <p:spPr>
          <a:xfrm>
            <a:off x="3460201" y="4553823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118" name="직사각형 117"/>
          <p:cNvSpPr/>
          <p:nvPr/>
        </p:nvSpPr>
        <p:spPr>
          <a:xfrm>
            <a:off x="1088996" y="4538589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119" name="직사각형 118"/>
          <p:cNvSpPr/>
          <p:nvPr/>
        </p:nvSpPr>
        <p:spPr>
          <a:xfrm>
            <a:off x="4962496" y="4538591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120" name="직사각형 119"/>
          <p:cNvSpPr/>
          <p:nvPr/>
        </p:nvSpPr>
        <p:spPr>
          <a:xfrm>
            <a:off x="5737196" y="4538590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121" name="직사각형 120"/>
          <p:cNvSpPr/>
          <p:nvPr/>
        </p:nvSpPr>
        <p:spPr>
          <a:xfrm>
            <a:off x="6511896" y="4538590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122" name="직사각형 121"/>
          <p:cNvSpPr/>
          <p:nvPr/>
        </p:nvSpPr>
        <p:spPr>
          <a:xfrm>
            <a:off x="1939333" y="4538588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123" name="직사각형 122"/>
          <p:cNvSpPr/>
          <p:nvPr/>
        </p:nvSpPr>
        <p:spPr>
          <a:xfrm>
            <a:off x="1939333" y="533777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124" name="직사각형 123"/>
          <p:cNvSpPr/>
          <p:nvPr/>
        </p:nvSpPr>
        <p:spPr>
          <a:xfrm>
            <a:off x="1935104" y="509069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j=1</a:t>
            </a:r>
            <a:endParaRPr lang="ko-KR" altLang="en-US" sz="1000" dirty="0"/>
          </a:p>
        </p:txBody>
      </p:sp>
      <p:sp>
        <p:nvSpPr>
          <p:cNvPr id="125" name="직사각형 124"/>
          <p:cNvSpPr/>
          <p:nvPr/>
        </p:nvSpPr>
        <p:spPr>
          <a:xfrm>
            <a:off x="1179461" y="533777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126" name="직사각형 125"/>
          <p:cNvSpPr/>
          <p:nvPr/>
        </p:nvSpPr>
        <p:spPr>
          <a:xfrm>
            <a:off x="1175232" y="509069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J-1</a:t>
            </a:r>
            <a:endParaRPr lang="ko-KR" altLang="en-US" sz="1000" dirty="0"/>
          </a:p>
        </p:txBody>
      </p:sp>
      <p:sp>
        <p:nvSpPr>
          <p:cNvPr id="127" name="직사각형 126"/>
          <p:cNvSpPr/>
          <p:nvPr/>
        </p:nvSpPr>
        <p:spPr>
          <a:xfrm>
            <a:off x="4207255" y="5903570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128" name="직사각형 127"/>
          <p:cNvSpPr/>
          <p:nvPr/>
        </p:nvSpPr>
        <p:spPr>
          <a:xfrm>
            <a:off x="2771491" y="5895046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489373" y="5910282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130" name="직사각형 129"/>
          <p:cNvSpPr/>
          <p:nvPr/>
        </p:nvSpPr>
        <p:spPr>
          <a:xfrm>
            <a:off x="1949931" y="5895044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131" name="직사각형 130"/>
          <p:cNvSpPr/>
          <p:nvPr/>
        </p:nvSpPr>
        <p:spPr>
          <a:xfrm>
            <a:off x="4991668" y="5895050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132" name="직사각형 131"/>
          <p:cNvSpPr/>
          <p:nvPr/>
        </p:nvSpPr>
        <p:spPr>
          <a:xfrm>
            <a:off x="5766368" y="5895049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133" name="직사각형 132"/>
          <p:cNvSpPr/>
          <p:nvPr/>
        </p:nvSpPr>
        <p:spPr>
          <a:xfrm>
            <a:off x="6541068" y="5895049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134" name="직사각형 133"/>
          <p:cNvSpPr/>
          <p:nvPr/>
        </p:nvSpPr>
        <p:spPr>
          <a:xfrm>
            <a:off x="1175231" y="5895045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96583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88997" y="13956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863697" y="13956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638397" y="13955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413097" y="13955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4962497" y="13955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5737197" y="13955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6511897" y="13955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57149" y="146266"/>
            <a:ext cx="774700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endParaRPr kumimoji="0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87797" y="13955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6511896" y="543416"/>
            <a:ext cx="460404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=7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1088997" y="985376"/>
            <a:ext cx="460404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J=1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1863696" y="985376"/>
            <a:ext cx="460404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J+1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1088997" y="138924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1863697" y="138924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1863696" y="182503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088996" y="182375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1863698" y="2543873"/>
            <a:ext cx="460404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J=1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2638397" y="2543873"/>
            <a:ext cx="460404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J+1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1863696" y="294773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2638397" y="294773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863696" y="342153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2638397" y="342101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7564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-3997163" y="927100"/>
            <a:ext cx="3149600" cy="492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-3730463" y="49403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-3997163" y="774700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-3730463" y="41148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-3730463" y="32893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-3730463" y="23749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-3730463" y="15494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-3590763" y="241300"/>
            <a:ext cx="23368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입구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-3940920" y="5666154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-3534520" y="6159500"/>
            <a:ext cx="23368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출구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-695163" y="927100"/>
            <a:ext cx="129902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ear = -1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-695163" y="527050"/>
            <a:ext cx="129902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Front = -1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943137" y="927100"/>
            <a:ext cx="3149600" cy="492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1209837" y="49403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943137" y="774700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209837" y="41148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1209837" y="32893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1209837" y="23749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209837" y="1549400"/>
            <a:ext cx="2616200" cy="596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유재석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349537" y="241300"/>
            <a:ext cx="23368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입구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999380" y="5666154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405780" y="6159500"/>
            <a:ext cx="23368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출구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4245137" y="1647825"/>
            <a:ext cx="129902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ear = 0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4245137" y="527050"/>
            <a:ext cx="129902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Front = -1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5939680" y="927100"/>
            <a:ext cx="3149600" cy="492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206380" y="49403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5939680" y="774700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6206380" y="41148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6206380" y="32893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6206380" y="2374900"/>
            <a:ext cx="2616200" cy="596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강호동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6206380" y="1549400"/>
            <a:ext cx="2616200" cy="596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유재석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6346080" y="241300"/>
            <a:ext cx="23368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입구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5995923" y="5666154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6402323" y="6159500"/>
            <a:ext cx="23368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출구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9241680" y="2473325"/>
            <a:ext cx="129902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ear = 1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9241680" y="527050"/>
            <a:ext cx="129902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Front = -1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10876060" y="800100"/>
            <a:ext cx="3149600" cy="492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11142760" y="48133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10876060" y="647700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11142760" y="39878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11142760" y="3162300"/>
            <a:ext cx="2616200" cy="596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서장훈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11142760" y="2247900"/>
            <a:ext cx="2616200" cy="596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강호동</a:t>
            </a:r>
            <a:endParaRPr lang="ko-KR" altLang="en-US" dirty="0"/>
          </a:p>
        </p:txBody>
      </p:sp>
      <p:sp>
        <p:nvSpPr>
          <p:cNvPr id="105" name="직사각형 104"/>
          <p:cNvSpPr/>
          <p:nvPr/>
        </p:nvSpPr>
        <p:spPr>
          <a:xfrm>
            <a:off x="11142760" y="1422400"/>
            <a:ext cx="2616200" cy="596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유재석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11282460" y="114300"/>
            <a:ext cx="23368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입구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10932303" y="5539154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11338703" y="6032500"/>
            <a:ext cx="23368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출구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14178060" y="3289300"/>
            <a:ext cx="129902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ear = 2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14178060" y="400050"/>
            <a:ext cx="129902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Front = 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41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-2670628" y="800100"/>
            <a:ext cx="3149600" cy="492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-2403928" y="48133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-2670628" y="647700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-2403928" y="39878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-2403928" y="3162300"/>
            <a:ext cx="2616200" cy="596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서장훈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-2403928" y="2247900"/>
            <a:ext cx="2616200" cy="596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강호동</a:t>
            </a:r>
            <a:endParaRPr lang="ko-KR" altLang="en-US" dirty="0"/>
          </a:p>
        </p:txBody>
      </p:sp>
      <p:sp>
        <p:nvSpPr>
          <p:cNvPr id="105" name="직사각형 104"/>
          <p:cNvSpPr/>
          <p:nvPr/>
        </p:nvSpPr>
        <p:spPr>
          <a:xfrm>
            <a:off x="-2403928" y="1422400"/>
            <a:ext cx="2616200" cy="596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유재석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-2264228" y="114300"/>
            <a:ext cx="23368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입구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-2614385" y="5539154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-2207985" y="6032500"/>
            <a:ext cx="23368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출구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631372" y="3289300"/>
            <a:ext cx="129902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ear = 2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631372" y="400050"/>
            <a:ext cx="129902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Front = -1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082800" y="800100"/>
            <a:ext cx="3149600" cy="492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349500" y="48133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2082800" y="647700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349500" y="39878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9500" y="3162300"/>
            <a:ext cx="2616200" cy="596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서장훈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2349500" y="2247900"/>
            <a:ext cx="2616200" cy="596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강호동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2349500" y="1422400"/>
            <a:ext cx="2616200" cy="596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유재석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2489200" y="114300"/>
            <a:ext cx="23368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입구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2139043" y="5539154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545443" y="6032500"/>
            <a:ext cx="23368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출구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5384800" y="3289300"/>
            <a:ext cx="129902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ear = 2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5384800" y="1520825"/>
            <a:ext cx="129902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Front = 0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405743" y="1348991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57785" y="800100"/>
            <a:ext cx="3149600" cy="492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7224485" y="48133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6957785" y="647700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224485" y="39878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7224485" y="3162300"/>
            <a:ext cx="2616200" cy="596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서장훈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7224485" y="2247900"/>
            <a:ext cx="2616200" cy="596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강호동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224485" y="1422400"/>
            <a:ext cx="2616200" cy="596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유재석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7364185" y="114300"/>
            <a:ext cx="23368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입구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7014028" y="5539154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7420428" y="6032500"/>
            <a:ext cx="23368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출구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10259785" y="3289300"/>
            <a:ext cx="129902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ear = 2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10259785" y="2346325"/>
            <a:ext cx="129902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Front = 1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7280728" y="1348991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7252607" y="2202473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11889013" y="800100"/>
            <a:ext cx="3149600" cy="492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12155713" y="48133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11889013" y="647700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12155713" y="39878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121" name="직사각형 120"/>
          <p:cNvSpPr/>
          <p:nvPr/>
        </p:nvSpPr>
        <p:spPr>
          <a:xfrm>
            <a:off x="12155713" y="3162300"/>
            <a:ext cx="2616200" cy="596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서장훈</a:t>
            </a:r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12155713" y="2247900"/>
            <a:ext cx="2616200" cy="596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강호동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12155713" y="1422400"/>
            <a:ext cx="2616200" cy="596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유재석</a:t>
            </a:r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12295413" y="114300"/>
            <a:ext cx="23368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입구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sp>
        <p:nvSpPr>
          <p:cNvPr id="125" name="직사각형 124"/>
          <p:cNvSpPr/>
          <p:nvPr/>
        </p:nvSpPr>
        <p:spPr>
          <a:xfrm>
            <a:off x="11945256" y="5539154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12351656" y="6032500"/>
            <a:ext cx="23368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출구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15191013" y="3434442"/>
            <a:ext cx="129902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ear = 2</a:t>
            </a:r>
            <a:endParaRPr lang="ko-KR" altLang="en-US" dirty="0"/>
          </a:p>
        </p:txBody>
      </p:sp>
      <p:sp>
        <p:nvSpPr>
          <p:cNvPr id="128" name="직사각형 127"/>
          <p:cNvSpPr/>
          <p:nvPr/>
        </p:nvSpPr>
        <p:spPr>
          <a:xfrm>
            <a:off x="15191013" y="3066596"/>
            <a:ext cx="129902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Front = 2</a:t>
            </a:r>
            <a:endParaRPr lang="ko-KR" altLang="en-US" dirty="0"/>
          </a:p>
        </p:txBody>
      </p:sp>
      <p:sp>
        <p:nvSpPr>
          <p:cNvPr id="129" name="직사각형 128"/>
          <p:cNvSpPr/>
          <p:nvPr/>
        </p:nvSpPr>
        <p:spPr>
          <a:xfrm>
            <a:off x="12211956" y="1348991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130" name="직사각형 129"/>
          <p:cNvSpPr/>
          <p:nvPr/>
        </p:nvSpPr>
        <p:spPr>
          <a:xfrm>
            <a:off x="12183835" y="2202473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131" name="직사각형 130"/>
          <p:cNvSpPr/>
          <p:nvPr/>
        </p:nvSpPr>
        <p:spPr>
          <a:xfrm>
            <a:off x="12192000" y="3109546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4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8209077" y="717221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dirty="0" smtClean="0"/>
              <a:t>NODE</a:t>
            </a:r>
            <a:endParaRPr lang="ko-KR" altLang="en-US" sz="1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0590" y="110343"/>
            <a:ext cx="4855423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i="1" smtClean="0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이진트리</a:t>
            </a:r>
            <a:r>
              <a:rPr kumimoji="0" lang="ko-KR" altLang="ko-KR" sz="15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kumimoji="0" lang="ko-KR" altLang="ko-KR" sz="15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JetBrains Mono"/>
              </a:rPr>
              <a:t>2 :  [ 32 , 15 , 10 , 18 , 33 , 42 , 21 ]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54137" y="717224"/>
            <a:ext cx="462148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32</a:t>
            </a:r>
            <a:endParaRPr lang="ko-KR" altLang="en-US" dirty="0"/>
          </a:p>
        </p:txBody>
      </p:sp>
      <p:sp>
        <p:nvSpPr>
          <p:cNvPr id="6" name="왼쪽 화살표 5"/>
          <p:cNvSpPr/>
          <p:nvPr/>
        </p:nvSpPr>
        <p:spPr>
          <a:xfrm>
            <a:off x="3699163" y="717223"/>
            <a:ext cx="1388226" cy="4382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Root node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51758" y="1837977"/>
            <a:ext cx="462148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8" name="왼쪽 화살표 7"/>
          <p:cNvSpPr/>
          <p:nvPr/>
        </p:nvSpPr>
        <p:spPr>
          <a:xfrm rot="18983983">
            <a:off x="1998382" y="1236811"/>
            <a:ext cx="994990" cy="3090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3696" y="2985134"/>
            <a:ext cx="462148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0" name="왼쪽 화살표 9"/>
          <p:cNvSpPr/>
          <p:nvPr/>
        </p:nvSpPr>
        <p:spPr>
          <a:xfrm rot="18983983">
            <a:off x="687443" y="2442158"/>
            <a:ext cx="994990" cy="3090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810421" y="3089986"/>
            <a:ext cx="462148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12" name="왼쪽 화살표 11"/>
          <p:cNvSpPr/>
          <p:nvPr/>
        </p:nvSpPr>
        <p:spPr>
          <a:xfrm rot="13716581">
            <a:off x="1976411" y="2460091"/>
            <a:ext cx="994990" cy="3090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93276" y="1837976"/>
            <a:ext cx="462148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33</a:t>
            </a:r>
            <a:endParaRPr lang="ko-KR" altLang="en-US" dirty="0"/>
          </a:p>
        </p:txBody>
      </p:sp>
      <p:sp>
        <p:nvSpPr>
          <p:cNvPr id="14" name="왼쪽 화살표 13"/>
          <p:cNvSpPr/>
          <p:nvPr/>
        </p:nvSpPr>
        <p:spPr>
          <a:xfrm rot="13604121">
            <a:off x="3516063" y="1353373"/>
            <a:ext cx="994990" cy="3090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669620" y="3051636"/>
            <a:ext cx="462148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42</a:t>
            </a:r>
            <a:endParaRPr lang="ko-KR" altLang="en-US" dirty="0"/>
          </a:p>
        </p:txBody>
      </p:sp>
      <p:sp>
        <p:nvSpPr>
          <p:cNvPr id="17" name="왼쪽 화살표 16"/>
          <p:cNvSpPr/>
          <p:nvPr/>
        </p:nvSpPr>
        <p:spPr>
          <a:xfrm rot="13449938">
            <a:off x="4765027" y="2442156"/>
            <a:ext cx="994990" cy="3090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931128" y="4385953"/>
            <a:ext cx="462148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19" name="왼쪽 화살표 18"/>
          <p:cNvSpPr/>
          <p:nvPr/>
        </p:nvSpPr>
        <p:spPr>
          <a:xfrm rot="13716581">
            <a:off x="3071214" y="3756058"/>
            <a:ext cx="994990" cy="3090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77439" y="717221"/>
            <a:ext cx="523558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dirty="0" smtClean="0"/>
              <a:t>NODE</a:t>
            </a:r>
            <a:endParaRPr lang="ko-KR" altLang="en-US" sz="1200" dirty="0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161647" y="5300866"/>
            <a:ext cx="6629677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i="1" dirty="0" smtClean="0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중위 순회 </a:t>
            </a:r>
            <a:r>
              <a:rPr lang="en-US" altLang="ko-KR" sz="1500" i="1" dirty="0" smtClean="0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500" i="1" dirty="0" smtClean="0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 </a:t>
            </a:r>
            <a:r>
              <a:rPr lang="en-US" altLang="ko-KR" sz="1500" i="1" dirty="0" smtClean="0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500" i="1" dirty="0" smtClean="0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 </a:t>
            </a:r>
            <a:r>
              <a:rPr lang="en-US" altLang="ko-KR" sz="1500" i="1" dirty="0" smtClean="0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500" i="1" dirty="0" smtClean="0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 </a:t>
            </a:r>
            <a:r>
              <a:rPr lang="en-US" altLang="ko-KR" sz="1500" i="1" dirty="0" smtClean="0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i="1" dirty="0" smtClean="0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순으로 </a:t>
            </a:r>
            <a:r>
              <a:rPr lang="en-US" altLang="ko-KR" sz="1500" i="1" dirty="0" smtClean="0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 </a:t>
            </a:r>
            <a:r>
              <a:rPr lang="ko-KR" altLang="en-US" sz="1500" i="1" dirty="0" smtClean="0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 </a:t>
            </a:r>
            <a:r>
              <a:rPr lang="en-US" altLang="ko-KR" sz="1500" i="1" dirty="0" smtClean="0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i="1" dirty="0" smtClean="0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오름차순 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131086" y="1000934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456185" y="999112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9805987" y="999111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4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589577" y="126671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 : 100</a:t>
            </a:r>
            <a:r>
              <a:rPr lang="ko-KR" altLang="en-US" sz="1000" dirty="0" smtClean="0"/>
              <a:t>번지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5511586" y="410384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dirty="0" smtClean="0"/>
              <a:t>유재석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4836685" y="408562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</a:p>
          <a:p>
            <a:r>
              <a:rPr lang="en-US" altLang="ko-KR" sz="1000" dirty="0" smtClean="0"/>
              <a:t>105</a:t>
            </a:r>
            <a:r>
              <a:rPr lang="ko-KR" altLang="en-US" sz="1000" dirty="0" smtClean="0"/>
              <a:t>번지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6186487" y="408561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</a:p>
          <a:p>
            <a:r>
              <a:rPr lang="en-US" altLang="ko-KR" sz="1000" dirty="0" smtClean="0"/>
              <a:t>101</a:t>
            </a:r>
            <a:r>
              <a:rPr lang="ko-KR" altLang="en-US" sz="1000" dirty="0" smtClean="0"/>
              <a:t>번지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1987780" y="1624001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 : 105</a:t>
            </a:r>
            <a:r>
              <a:rPr lang="ko-KR" altLang="en-US" sz="1000" dirty="0" smtClean="0"/>
              <a:t>번지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2909789" y="1907714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dirty="0" smtClean="0"/>
              <a:t>강호동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2234888" y="1905892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</a:p>
          <a:p>
            <a:r>
              <a:rPr lang="en-US" altLang="ko-KR" sz="1000" dirty="0" smtClean="0"/>
              <a:t>115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3584690" y="1905891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sp>
        <p:nvSpPr>
          <p:cNvPr id="34" name="아래쪽 화살표 33"/>
          <p:cNvSpPr/>
          <p:nvPr/>
        </p:nvSpPr>
        <p:spPr>
          <a:xfrm rot="3223746">
            <a:off x="4206940" y="610544"/>
            <a:ext cx="280475" cy="124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직사각형 34"/>
          <p:cNvSpPr/>
          <p:nvPr/>
        </p:nvSpPr>
        <p:spPr>
          <a:xfrm>
            <a:off x="7191374" y="1624001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 : 110</a:t>
            </a:r>
            <a:r>
              <a:rPr lang="ko-KR" altLang="en-US" sz="1000" dirty="0" smtClean="0"/>
              <a:t>번지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8113383" y="1907714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dirty="0" smtClean="0"/>
              <a:t>신동엽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7438482" y="1905892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8788284" y="1905891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sp>
        <p:nvSpPr>
          <p:cNvPr id="39" name="아래쪽 화살표 38"/>
          <p:cNvSpPr/>
          <p:nvPr/>
        </p:nvSpPr>
        <p:spPr>
          <a:xfrm rot="18783124">
            <a:off x="7230365" y="522788"/>
            <a:ext cx="309229" cy="1240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0" name="직사각형 39"/>
          <p:cNvSpPr/>
          <p:nvPr/>
        </p:nvSpPr>
        <p:spPr>
          <a:xfrm>
            <a:off x="216130" y="3233726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 : 115</a:t>
            </a:r>
            <a:r>
              <a:rPr lang="ko-KR" altLang="en-US" sz="1000" dirty="0" smtClean="0"/>
              <a:t>번지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1138139" y="3517439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dirty="0" smtClean="0"/>
              <a:t>서장훈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463238" y="3515617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1813040" y="3515616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sp>
        <p:nvSpPr>
          <p:cNvPr id="44" name="아래쪽 화살표 43"/>
          <p:cNvSpPr/>
          <p:nvPr/>
        </p:nvSpPr>
        <p:spPr>
          <a:xfrm rot="3223746">
            <a:off x="1640519" y="2100331"/>
            <a:ext cx="280475" cy="124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5" name="직사각형 44"/>
          <p:cNvSpPr/>
          <p:nvPr/>
        </p:nvSpPr>
        <p:spPr>
          <a:xfrm>
            <a:off x="9552176" y="2924825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 : 120</a:t>
            </a:r>
            <a:r>
              <a:rPr lang="ko-KR" altLang="en-US" sz="1000" dirty="0" smtClean="0"/>
              <a:t>번지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474185" y="3208538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dirty="0" smtClean="0"/>
              <a:t>김희철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9799284" y="3206716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11149086" y="3206715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sp>
        <p:nvSpPr>
          <p:cNvPr id="49" name="아래쪽 화살표 48"/>
          <p:cNvSpPr/>
          <p:nvPr/>
        </p:nvSpPr>
        <p:spPr>
          <a:xfrm rot="18783124">
            <a:off x="10098151" y="1985353"/>
            <a:ext cx="309229" cy="1240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4" name="직사각형 53"/>
          <p:cNvSpPr/>
          <p:nvPr/>
        </p:nvSpPr>
        <p:spPr>
          <a:xfrm>
            <a:off x="-1300899" y="4847612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 : 125</a:t>
            </a:r>
            <a:r>
              <a:rPr lang="ko-KR" altLang="en-US" sz="1000" dirty="0" smtClean="0"/>
              <a:t>번지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-378890" y="5131325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dirty="0" err="1" smtClean="0"/>
              <a:t>우원재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-1053791" y="5129503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96011" y="5129502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sp>
        <p:nvSpPr>
          <p:cNvPr id="58" name="아래쪽 화살표 57"/>
          <p:cNvSpPr/>
          <p:nvPr/>
        </p:nvSpPr>
        <p:spPr>
          <a:xfrm rot="3223746">
            <a:off x="155772" y="3752126"/>
            <a:ext cx="280475" cy="124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7414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3398340" y="102402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4320349" y="386115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900" dirty="0" smtClean="0"/>
              <a:t>50</a:t>
            </a:r>
            <a:endParaRPr lang="ko-KR" altLang="en-US" sz="900" dirty="0"/>
          </a:p>
        </p:txBody>
      </p:sp>
      <p:sp>
        <p:nvSpPr>
          <p:cNvPr id="23" name="직사각형 22"/>
          <p:cNvSpPr/>
          <p:nvPr/>
        </p:nvSpPr>
        <p:spPr>
          <a:xfrm>
            <a:off x="3645448" y="384293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995250" y="384292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67460" y="1352082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1089469" y="1635795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414568" y="1633973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764370" y="1633972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459719" y="3593577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4381728" y="3877290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900" dirty="0" smtClean="0"/>
              <a:t>8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3706827" y="3875468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056629" y="3875467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</a:p>
        </p:txBody>
      </p:sp>
      <p:sp>
        <p:nvSpPr>
          <p:cNvPr id="67" name="아래쪽 화살표 66"/>
          <p:cNvSpPr/>
          <p:nvPr/>
        </p:nvSpPr>
        <p:spPr>
          <a:xfrm rot="3223746">
            <a:off x="3131464" y="480328"/>
            <a:ext cx="280475" cy="124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8" name="직사각형 67"/>
          <p:cNvSpPr/>
          <p:nvPr/>
        </p:nvSpPr>
        <p:spPr>
          <a:xfrm>
            <a:off x="3349437" y="2316650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4271446" y="2600363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900" dirty="0" smtClean="0"/>
              <a:t>50</a:t>
            </a:r>
            <a:endParaRPr lang="ko-KR" altLang="en-US" sz="900" dirty="0"/>
          </a:p>
        </p:txBody>
      </p:sp>
      <p:sp>
        <p:nvSpPr>
          <p:cNvPr id="70" name="직사각형 69"/>
          <p:cNvSpPr/>
          <p:nvPr/>
        </p:nvSpPr>
        <p:spPr>
          <a:xfrm>
            <a:off x="3596545" y="2598541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946347" y="2598540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18557" y="3566330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</a:t>
            </a:r>
            <a:endParaRPr lang="ko-KR" altLang="en-US" sz="1000" dirty="0"/>
          </a:p>
        </p:txBody>
      </p:sp>
      <p:sp>
        <p:nvSpPr>
          <p:cNvPr id="73" name="직사각형 72"/>
          <p:cNvSpPr/>
          <p:nvPr/>
        </p:nvSpPr>
        <p:spPr>
          <a:xfrm>
            <a:off x="1040566" y="3850043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74" name="직사각형 73"/>
          <p:cNvSpPr/>
          <p:nvPr/>
        </p:nvSpPr>
        <p:spPr>
          <a:xfrm>
            <a:off x="365665" y="3848221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715467" y="3848220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</a:p>
        </p:txBody>
      </p:sp>
      <p:sp>
        <p:nvSpPr>
          <p:cNvPr id="76" name="아래쪽 화살표 75"/>
          <p:cNvSpPr/>
          <p:nvPr/>
        </p:nvSpPr>
        <p:spPr>
          <a:xfrm rot="3223746">
            <a:off x="3082561" y="2694576"/>
            <a:ext cx="280475" cy="124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직사각형 76"/>
          <p:cNvSpPr/>
          <p:nvPr/>
        </p:nvSpPr>
        <p:spPr>
          <a:xfrm>
            <a:off x="5890184" y="328512"/>
            <a:ext cx="971204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current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2572203" y="3823906"/>
            <a:ext cx="971204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current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6751435" y="102402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</a:t>
            </a:r>
            <a:endParaRPr lang="ko-KR" altLang="en-US" sz="1000" dirty="0"/>
          </a:p>
        </p:txBody>
      </p:sp>
      <p:sp>
        <p:nvSpPr>
          <p:cNvPr id="80" name="직사각형 79"/>
          <p:cNvSpPr/>
          <p:nvPr/>
        </p:nvSpPr>
        <p:spPr>
          <a:xfrm>
            <a:off x="7673444" y="386115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900" dirty="0" smtClean="0"/>
              <a:t>8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6998543" y="384293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348345" y="384292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-2724967" y="7371636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</a:t>
            </a:r>
            <a:endParaRPr lang="ko-KR" altLang="en-US" sz="1000" dirty="0"/>
          </a:p>
        </p:txBody>
      </p:sp>
      <p:sp>
        <p:nvSpPr>
          <p:cNvPr id="84" name="직사각형 83"/>
          <p:cNvSpPr/>
          <p:nvPr/>
        </p:nvSpPr>
        <p:spPr>
          <a:xfrm>
            <a:off x="-1802958" y="7655349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900" dirty="0" smtClean="0"/>
              <a:t>8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-2477859" y="7653527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-1128057" y="7653526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3349437" y="4738687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4271446" y="5022400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900" dirty="0" smtClean="0"/>
              <a:t>50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596545" y="5020578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4946347" y="5020577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18557" y="5988367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</a:t>
            </a:r>
            <a:endParaRPr lang="ko-KR" altLang="en-US" sz="1000" dirty="0"/>
          </a:p>
        </p:txBody>
      </p:sp>
      <p:sp>
        <p:nvSpPr>
          <p:cNvPr id="92" name="직사각형 91"/>
          <p:cNvSpPr/>
          <p:nvPr/>
        </p:nvSpPr>
        <p:spPr>
          <a:xfrm>
            <a:off x="1040566" y="6272080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93" name="직사각형 92"/>
          <p:cNvSpPr/>
          <p:nvPr/>
        </p:nvSpPr>
        <p:spPr>
          <a:xfrm>
            <a:off x="365665" y="6270258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1715467" y="6270257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</a:p>
        </p:txBody>
      </p:sp>
      <p:sp>
        <p:nvSpPr>
          <p:cNvPr id="95" name="아래쪽 화살표 94"/>
          <p:cNvSpPr/>
          <p:nvPr/>
        </p:nvSpPr>
        <p:spPr>
          <a:xfrm rot="3223746">
            <a:off x="3082561" y="5116613"/>
            <a:ext cx="280475" cy="124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7" name="아래쪽 화살표 96"/>
          <p:cNvSpPr/>
          <p:nvPr/>
        </p:nvSpPr>
        <p:spPr>
          <a:xfrm rot="3223746">
            <a:off x="-23255" y="6246573"/>
            <a:ext cx="280475" cy="124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618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7715" y="213864"/>
            <a:ext cx="6694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판매된 제품 목록 : ['코카콜라', </a:t>
            </a:r>
            <a:r>
              <a:rPr lang="ko-KR" altLang="en-US" dirty="0" smtClean="0"/>
              <a:t>'삼각김밥', </a:t>
            </a:r>
            <a:r>
              <a:rPr lang="ko-KR" altLang="en-US" dirty="0"/>
              <a:t>'</a:t>
            </a:r>
            <a:r>
              <a:rPr lang="ko-KR" altLang="en-US" dirty="0" err="1"/>
              <a:t>삼다수</a:t>
            </a:r>
            <a:r>
              <a:rPr lang="ko-KR" altLang="en-US" dirty="0"/>
              <a:t>', '</a:t>
            </a:r>
            <a:r>
              <a:rPr lang="ko-KR" altLang="en-US" dirty="0" smtClean="0"/>
              <a:t>코카콜라‘</a:t>
            </a:r>
            <a:r>
              <a:rPr lang="en-US" altLang="ko-KR" dirty="0" smtClean="0"/>
              <a:t>] </a:t>
            </a:r>
            <a:r>
              <a:rPr lang="ko-KR" altLang="en-US" dirty="0" smtClean="0"/>
              <a:t>,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85178" y="755545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5507187" y="1039258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900" dirty="0"/>
              <a:t>코카콜라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32286" y="1037436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82088" y="1037435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357052" y="808363"/>
            <a:ext cx="2853666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rootNode = TreeNode()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rootNode.data = sellArray[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root = rootNode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20486" y="583196"/>
            <a:ext cx="268877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sellArray[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]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00559" y="2123845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2722568" y="2407558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900" dirty="0" smtClean="0"/>
              <a:t>삼각김밥</a:t>
            </a:r>
            <a:endParaRPr lang="ko-KR" altLang="en-US" sz="900" dirty="0"/>
          </a:p>
        </p:txBody>
      </p:sp>
      <p:sp>
        <p:nvSpPr>
          <p:cNvPr id="14" name="직사각형 13"/>
          <p:cNvSpPr/>
          <p:nvPr/>
        </p:nvSpPr>
        <p:spPr>
          <a:xfrm>
            <a:off x="2047667" y="2405736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397469" y="2405735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</a:p>
        </p:txBody>
      </p:sp>
      <p:sp>
        <p:nvSpPr>
          <p:cNvPr id="16" name="아래쪽 화살표 15"/>
          <p:cNvSpPr/>
          <p:nvPr/>
        </p:nvSpPr>
        <p:spPr>
          <a:xfrm rot="3223746">
            <a:off x="4178428" y="1172892"/>
            <a:ext cx="280475" cy="124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직사각형 16"/>
          <p:cNvSpPr/>
          <p:nvPr/>
        </p:nvSpPr>
        <p:spPr>
          <a:xfrm>
            <a:off x="4832286" y="2515921"/>
            <a:ext cx="2611526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5761499" y="2799634"/>
            <a:ext cx="677425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900" dirty="0" err="1" smtClean="0"/>
              <a:t>삼다수</a:t>
            </a:r>
            <a:endParaRPr lang="ko-KR" altLang="en-US" sz="900" dirty="0"/>
          </a:p>
        </p:txBody>
      </p:sp>
      <p:sp>
        <p:nvSpPr>
          <p:cNvPr id="19" name="직사각형 18"/>
          <p:cNvSpPr/>
          <p:nvPr/>
        </p:nvSpPr>
        <p:spPr>
          <a:xfrm>
            <a:off x="5086598" y="2797812"/>
            <a:ext cx="677425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436400" y="2797811"/>
            <a:ext cx="677425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254205" y="2337425"/>
            <a:ext cx="971204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current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39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7297" y="184011"/>
            <a:ext cx="912161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/>
              <a:t>c</a:t>
            </a:r>
            <a:r>
              <a:rPr lang="en-US" altLang="ko-KR" sz="1000" dirty="0" smtClean="0"/>
              <a:t>ount = 3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425003" y="184010"/>
            <a:ext cx="912161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refunction2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2662709" y="184009"/>
            <a:ext cx="912161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/>
              <a:t>c</a:t>
            </a:r>
            <a:r>
              <a:rPr lang="en-US" altLang="ko-KR" sz="1000" dirty="0" smtClean="0"/>
              <a:t>ount = 2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3645132" y="120152"/>
            <a:ext cx="2236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함수 호출 횟수 :  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30749" y="184008"/>
            <a:ext cx="113096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solidFill>
                  <a:srgbClr val="0033B3"/>
                </a:solidFill>
                <a:latin typeface="Arial Unicode MS"/>
                <a:ea typeface="JetBrains Mono"/>
              </a:rPr>
              <a:t>if</a:t>
            </a:r>
            <a:r>
              <a:rPr lang="ko-KR" altLang="ko-KR" sz="1000" dirty="0">
                <a:solidFill>
                  <a:srgbClr val="0033B3"/>
                </a:solidFill>
                <a:latin typeface="Arial Unicode MS"/>
                <a:ea typeface="JetBrains Mono"/>
              </a:rPr>
              <a:t> </a:t>
            </a:r>
            <a:r>
              <a:rPr lang="ko-KR" altLang="ko-KR" sz="1000" dirty="0" err="1">
                <a:solidFill>
                  <a:srgbClr val="080808"/>
                </a:solidFill>
                <a:latin typeface="Arial Unicode MS"/>
                <a:ea typeface="JetBrains Mono"/>
              </a:rPr>
              <a:t>count</a:t>
            </a:r>
            <a:r>
              <a:rPr lang="ko-KR" altLang="ko-KR" sz="1000" dirty="0">
                <a:solidFill>
                  <a:srgbClr val="080808"/>
                </a:solidFill>
                <a:latin typeface="Arial Unicode MS"/>
                <a:ea typeface="JetBrains Mono"/>
              </a:rPr>
              <a:t> == </a:t>
            </a:r>
            <a:r>
              <a:rPr lang="ko-KR" altLang="ko-KR" sz="1000" dirty="0">
                <a:solidFill>
                  <a:srgbClr val="1750EB"/>
                </a:solidFill>
                <a:latin typeface="Arial Unicode MS"/>
                <a:ea typeface="JetBrains Mono"/>
              </a:rPr>
              <a:t>0 </a:t>
            </a:r>
            <a:r>
              <a:rPr lang="ko-KR" altLang="ko-KR" sz="1000" dirty="0">
                <a:solidFill>
                  <a:srgbClr val="080808"/>
                </a:solidFill>
                <a:latin typeface="Arial Unicode MS"/>
                <a:ea typeface="JetBrains Mono"/>
              </a:rPr>
              <a:t>:</a:t>
            </a:r>
            <a:endParaRPr lang="ko-KR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89520" y="120152"/>
            <a:ext cx="691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425003" y="553342"/>
            <a:ext cx="912161" cy="2416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refunction2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2662710" y="553341"/>
            <a:ext cx="912161" cy="2416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/>
              <a:t>c</a:t>
            </a:r>
            <a:r>
              <a:rPr lang="en-US" altLang="ko-KR" sz="1000" dirty="0" smtClean="0"/>
              <a:t>ount = 1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3645133" y="489485"/>
            <a:ext cx="2236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함수 호출 횟수 : 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030748" y="553340"/>
            <a:ext cx="1130963" cy="2416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solidFill>
                  <a:srgbClr val="0033B3"/>
                </a:solidFill>
                <a:latin typeface="Arial Unicode MS"/>
                <a:ea typeface="JetBrains Mono"/>
              </a:rPr>
              <a:t>if</a:t>
            </a:r>
            <a:r>
              <a:rPr lang="ko-KR" altLang="ko-KR" sz="1000" dirty="0">
                <a:solidFill>
                  <a:srgbClr val="0033B3"/>
                </a:solidFill>
                <a:latin typeface="Arial Unicode MS"/>
                <a:ea typeface="JetBrains Mono"/>
              </a:rPr>
              <a:t> </a:t>
            </a:r>
            <a:r>
              <a:rPr lang="ko-KR" altLang="ko-KR" sz="1000" dirty="0" err="1">
                <a:solidFill>
                  <a:srgbClr val="080808"/>
                </a:solidFill>
                <a:latin typeface="Arial Unicode MS"/>
                <a:ea typeface="JetBrains Mono"/>
              </a:rPr>
              <a:t>count</a:t>
            </a:r>
            <a:r>
              <a:rPr lang="ko-KR" altLang="ko-KR" sz="1000" dirty="0">
                <a:solidFill>
                  <a:srgbClr val="080808"/>
                </a:solidFill>
                <a:latin typeface="Arial Unicode MS"/>
                <a:ea typeface="JetBrains Mono"/>
              </a:rPr>
              <a:t> == </a:t>
            </a:r>
            <a:r>
              <a:rPr lang="ko-KR" altLang="ko-KR" sz="1000" dirty="0">
                <a:solidFill>
                  <a:srgbClr val="1750EB"/>
                </a:solidFill>
                <a:latin typeface="Arial Unicode MS"/>
                <a:ea typeface="JetBrains Mono"/>
              </a:rPr>
              <a:t>0 </a:t>
            </a:r>
            <a:r>
              <a:rPr lang="ko-KR" altLang="ko-KR" sz="1000" dirty="0">
                <a:solidFill>
                  <a:srgbClr val="080808"/>
                </a:solidFill>
                <a:latin typeface="Arial Unicode MS"/>
                <a:ea typeface="JetBrains Mono"/>
              </a:rPr>
              <a:t>:</a:t>
            </a:r>
            <a:endParaRPr lang="ko-KR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89520" y="489484"/>
            <a:ext cx="691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425003" y="1017303"/>
            <a:ext cx="912161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refunction2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2662709" y="1017302"/>
            <a:ext cx="912161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/>
              <a:t>c</a:t>
            </a:r>
            <a:r>
              <a:rPr lang="en-US" altLang="ko-KR" sz="1000" dirty="0" smtClean="0"/>
              <a:t>ount = 0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3645133" y="953447"/>
            <a:ext cx="2236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함수 호출 횟수 :  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030748" y="1010767"/>
            <a:ext cx="113096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solidFill>
                  <a:srgbClr val="0033B3"/>
                </a:solidFill>
                <a:latin typeface="Arial Unicode MS"/>
                <a:ea typeface="JetBrains Mono"/>
              </a:rPr>
              <a:t>if</a:t>
            </a:r>
            <a:r>
              <a:rPr lang="ko-KR" altLang="ko-KR" sz="1000" dirty="0">
                <a:solidFill>
                  <a:srgbClr val="0033B3"/>
                </a:solidFill>
                <a:latin typeface="Arial Unicode MS"/>
                <a:ea typeface="JetBrains Mono"/>
              </a:rPr>
              <a:t> </a:t>
            </a:r>
            <a:r>
              <a:rPr lang="ko-KR" altLang="ko-KR" sz="1000" dirty="0" err="1">
                <a:solidFill>
                  <a:srgbClr val="080808"/>
                </a:solidFill>
                <a:latin typeface="Arial Unicode MS"/>
                <a:ea typeface="JetBrains Mono"/>
              </a:rPr>
              <a:t>count</a:t>
            </a:r>
            <a:r>
              <a:rPr lang="ko-KR" altLang="ko-KR" sz="1000" dirty="0">
                <a:solidFill>
                  <a:srgbClr val="080808"/>
                </a:solidFill>
                <a:latin typeface="Arial Unicode MS"/>
                <a:ea typeface="JetBrains Mono"/>
              </a:rPr>
              <a:t> == </a:t>
            </a:r>
            <a:r>
              <a:rPr lang="ko-KR" altLang="ko-KR" sz="1000" dirty="0">
                <a:solidFill>
                  <a:srgbClr val="1750EB"/>
                </a:solidFill>
                <a:latin typeface="Arial Unicode MS"/>
                <a:ea typeface="JetBrains Mono"/>
              </a:rPr>
              <a:t>0 </a:t>
            </a:r>
            <a:r>
              <a:rPr lang="ko-KR" altLang="ko-KR" sz="1000" dirty="0">
                <a:solidFill>
                  <a:srgbClr val="080808"/>
                </a:solidFill>
                <a:latin typeface="Arial Unicode MS"/>
                <a:ea typeface="JetBrains Mono"/>
              </a:rPr>
              <a:t>:</a:t>
            </a:r>
            <a:endParaRPr lang="ko-KR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89521" y="953447"/>
            <a:ext cx="691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8103919" y="977688"/>
            <a:ext cx="731520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103918" y="553339"/>
            <a:ext cx="912161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dirty="0" err="1" smtClean="0"/>
              <a:t>재귀호출</a:t>
            </a:r>
            <a:endParaRPr lang="ko-KR" altLang="en-US" sz="1000" dirty="0"/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9292638" y="520260"/>
            <a:ext cx="7315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103918" y="153231"/>
            <a:ext cx="912161" cy="2416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dirty="0" err="1" smtClean="0"/>
              <a:t>재귀호출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9292639" y="153231"/>
            <a:ext cx="731520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rgbClr val="0033B3"/>
                </a:solidFill>
                <a:latin typeface="Arial Unicode MS"/>
              </a:rPr>
              <a:t>return</a:t>
            </a:r>
            <a:endParaRPr lang="ko-KR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91037" y="2536020"/>
            <a:ext cx="912161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refunction3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428742" y="2536020"/>
            <a:ext cx="912161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Value = 5</a:t>
            </a:r>
            <a:endParaRPr lang="ko-KR" altLang="en-US" sz="1000" dirty="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2666447" y="2500642"/>
            <a:ext cx="109945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value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&lt;=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40460" y="2454475"/>
            <a:ext cx="691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606504" y="2536020"/>
            <a:ext cx="189666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rgbClr val="0033B3"/>
                </a:solidFill>
                <a:latin typeface="Arial Unicode MS"/>
              </a:rPr>
              <a:t>Return 5 + </a:t>
            </a:r>
            <a:r>
              <a:rPr lang="ko-KR" altLang="en-US" sz="1000" dirty="0" err="1" smtClean="0">
                <a:solidFill>
                  <a:srgbClr val="0033B3"/>
                </a:solidFill>
                <a:latin typeface="Arial Unicode MS"/>
              </a:rPr>
              <a:t>재귀호출</a:t>
            </a:r>
            <a:r>
              <a:rPr lang="en-US" altLang="ko-KR" sz="1000" dirty="0" smtClean="0">
                <a:solidFill>
                  <a:srgbClr val="0033B3"/>
                </a:solidFill>
                <a:latin typeface="Arial Unicode MS"/>
              </a:rPr>
              <a:t>( -1 )</a:t>
            </a:r>
            <a:endParaRPr lang="ko-KR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7117" y="2982294"/>
            <a:ext cx="912161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refunction3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1884822" y="2982294"/>
            <a:ext cx="912161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Value = 4</a:t>
            </a:r>
            <a:endParaRPr lang="ko-KR" altLang="en-US" sz="1000" dirty="0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3122527" y="2946916"/>
            <a:ext cx="109945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96540" y="2900749"/>
            <a:ext cx="691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062584" y="2982294"/>
            <a:ext cx="189666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rgbClr val="0033B3"/>
                </a:solidFill>
                <a:latin typeface="Arial Unicode MS"/>
              </a:rPr>
              <a:t>Return 4 + </a:t>
            </a:r>
            <a:r>
              <a:rPr lang="ko-KR" altLang="en-US" sz="1000" dirty="0" err="1" smtClean="0">
                <a:solidFill>
                  <a:srgbClr val="0033B3"/>
                </a:solidFill>
                <a:latin typeface="Arial Unicode MS"/>
              </a:rPr>
              <a:t>재귀호출</a:t>
            </a:r>
            <a:r>
              <a:rPr lang="en-US" altLang="ko-KR" sz="1000" dirty="0" smtClean="0">
                <a:solidFill>
                  <a:srgbClr val="0033B3"/>
                </a:solidFill>
                <a:latin typeface="Arial Unicode MS"/>
              </a:rPr>
              <a:t>( -1 )</a:t>
            </a:r>
            <a:endParaRPr lang="ko-KR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72661" y="3465144"/>
            <a:ext cx="912161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refunction3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2210366" y="3465144"/>
            <a:ext cx="912161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Value = 3</a:t>
            </a:r>
            <a:endParaRPr lang="ko-KR" altLang="en-US" sz="1000" dirty="0"/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3448071" y="3429766"/>
            <a:ext cx="109945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22084" y="3383599"/>
            <a:ext cx="691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388128" y="3465144"/>
            <a:ext cx="189666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rgbClr val="0033B3"/>
                </a:solidFill>
                <a:latin typeface="Arial Unicode MS"/>
              </a:rPr>
              <a:t>Return 3 + </a:t>
            </a:r>
            <a:r>
              <a:rPr lang="ko-KR" altLang="en-US" sz="1000" dirty="0" err="1" smtClean="0">
                <a:solidFill>
                  <a:srgbClr val="0033B3"/>
                </a:solidFill>
                <a:latin typeface="Arial Unicode MS"/>
              </a:rPr>
              <a:t>재귀호출</a:t>
            </a:r>
            <a:r>
              <a:rPr lang="en-US" altLang="ko-KR" sz="1000" dirty="0" smtClean="0">
                <a:solidFill>
                  <a:srgbClr val="0033B3"/>
                </a:solidFill>
                <a:latin typeface="Arial Unicode MS"/>
              </a:rPr>
              <a:t>( -1 )</a:t>
            </a:r>
            <a:endParaRPr lang="ko-KR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66085" y="4009949"/>
            <a:ext cx="912161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refunction3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2703790" y="4009949"/>
            <a:ext cx="912161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Value = 2</a:t>
            </a:r>
            <a:endParaRPr lang="ko-KR" altLang="en-US" sz="1000" dirty="0"/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3941495" y="3974571"/>
            <a:ext cx="109945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115508" y="3928404"/>
            <a:ext cx="691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881552" y="4009949"/>
            <a:ext cx="189666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rgbClr val="0033B3"/>
                </a:solidFill>
                <a:latin typeface="Arial Unicode MS"/>
              </a:rPr>
              <a:t>Return 2 + </a:t>
            </a:r>
            <a:r>
              <a:rPr lang="ko-KR" altLang="en-US" sz="1000" dirty="0" err="1" smtClean="0">
                <a:solidFill>
                  <a:srgbClr val="0033B3"/>
                </a:solidFill>
                <a:latin typeface="Arial Unicode MS"/>
              </a:rPr>
              <a:t>재귀호출</a:t>
            </a:r>
            <a:r>
              <a:rPr lang="en-US" altLang="ko-KR" sz="1000" dirty="0" smtClean="0">
                <a:solidFill>
                  <a:srgbClr val="0033B3"/>
                </a:solidFill>
                <a:latin typeface="Arial Unicode MS"/>
              </a:rPr>
              <a:t>( -1 )</a:t>
            </a:r>
            <a:endParaRPr lang="ko-KR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955086" y="4560485"/>
            <a:ext cx="912161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refunction3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3192791" y="4560485"/>
            <a:ext cx="912161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Value = 1</a:t>
            </a:r>
            <a:endParaRPr lang="ko-KR" altLang="en-US" sz="1000" dirty="0"/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4430496" y="4525107"/>
            <a:ext cx="109945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604509" y="4478940"/>
            <a:ext cx="691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6241188" y="4542795"/>
            <a:ext cx="189666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rgbClr val="0033B3"/>
                </a:solidFill>
                <a:latin typeface="Arial Unicode MS"/>
              </a:rPr>
              <a:t>Return 1</a:t>
            </a:r>
            <a:endParaRPr lang="ko-KR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559998" y="3994319"/>
            <a:ext cx="968525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rgbClr val="0033B3"/>
                </a:solidFill>
                <a:latin typeface="Arial Unicode MS"/>
              </a:rPr>
              <a:t>Return 2 + 1</a:t>
            </a:r>
            <a:endParaRPr lang="ko-KR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827890" y="3449514"/>
            <a:ext cx="1028294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rgbClr val="0033B3"/>
                </a:solidFill>
                <a:latin typeface="Arial Unicode MS"/>
              </a:rPr>
              <a:t>Return 3 + 3</a:t>
            </a:r>
            <a:endParaRPr lang="ko-KR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468065" y="2961796"/>
            <a:ext cx="1028294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rgbClr val="0033B3"/>
                </a:solidFill>
                <a:latin typeface="Arial Unicode MS"/>
              </a:rPr>
              <a:t>Return 4 + 6</a:t>
            </a:r>
            <a:endParaRPr lang="ko-KR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932634" y="2502701"/>
            <a:ext cx="1028294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rgbClr val="0033B3"/>
                </a:solidFill>
                <a:latin typeface="Arial Unicode MS"/>
              </a:rPr>
              <a:t>Return 5 + 10</a:t>
            </a:r>
            <a:endParaRPr lang="ko-KR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1222592" y="2500642"/>
            <a:ext cx="83212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rgbClr val="0033B3"/>
                </a:solidFill>
                <a:latin typeface="Arial Unicode MS"/>
              </a:rPr>
              <a:t>Return 15</a:t>
            </a:r>
            <a:endParaRPr lang="ko-KR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3" name="오른쪽 화살표 62"/>
          <p:cNvSpPr/>
          <p:nvPr/>
        </p:nvSpPr>
        <p:spPr>
          <a:xfrm rot="3054614">
            <a:off x="-470537" y="3785315"/>
            <a:ext cx="287659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오른쪽 화살표 63"/>
          <p:cNvSpPr/>
          <p:nvPr/>
        </p:nvSpPr>
        <p:spPr>
          <a:xfrm rot="18867268">
            <a:off x="7496001" y="3128355"/>
            <a:ext cx="287659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8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1224</Words>
  <Application>Microsoft Office PowerPoint</Application>
  <PresentationFormat>와이드스크린</PresentationFormat>
  <Paragraphs>789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Arial Unicode MS</vt:lpstr>
      <vt:lpstr>JetBrains Mono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24</cp:revision>
  <dcterms:created xsi:type="dcterms:W3CDTF">2024-07-19T10:42:43Z</dcterms:created>
  <dcterms:modified xsi:type="dcterms:W3CDTF">2024-07-25T12:51:26Z</dcterms:modified>
</cp:coreProperties>
</file>