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2" r:id="rId7"/>
    <p:sldId id="263" r:id="rId8"/>
    <p:sldId id="264" r:id="rId9"/>
    <p:sldId id="269" r:id="rId10"/>
    <p:sldId id="266" r:id="rId11"/>
    <p:sldId id="267" r:id="rId12"/>
    <p:sldId id="268" r:id="rId13"/>
    <p:sldId id="270" r:id="rId14"/>
    <p:sldId id="271" r:id="rId15"/>
    <p:sldId id="273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>
        <p:scale>
          <a:sx n="50" d="100"/>
          <a:sy n="50" d="100"/>
        </p:scale>
        <p:origin x="106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FE31-7599-4767-A0BB-2FDAE2858535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27B7-5CF4-476C-AD51-766E9AD9D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3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FE31-7599-4767-A0BB-2FDAE2858535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27B7-5CF4-476C-AD51-766E9AD9D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93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FE31-7599-4767-A0BB-2FDAE2858535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27B7-5CF4-476C-AD51-766E9AD9D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55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FE31-7599-4767-A0BB-2FDAE2858535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27B7-5CF4-476C-AD51-766E9AD9D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11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FE31-7599-4767-A0BB-2FDAE2858535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27B7-5CF4-476C-AD51-766E9AD9D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04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FE31-7599-4767-A0BB-2FDAE2858535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27B7-5CF4-476C-AD51-766E9AD9D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37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FE31-7599-4767-A0BB-2FDAE2858535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27B7-5CF4-476C-AD51-766E9AD9D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4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FE31-7599-4767-A0BB-2FDAE2858535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27B7-5CF4-476C-AD51-766E9AD9D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31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FE31-7599-4767-A0BB-2FDAE2858535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27B7-5CF4-476C-AD51-766E9AD9D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81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FE31-7599-4767-A0BB-2FDAE2858535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27B7-5CF4-476C-AD51-766E9AD9D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29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FE31-7599-4767-A0BB-2FDAE2858535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27B7-5CF4-476C-AD51-766E9AD9D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4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0FE31-7599-4767-A0BB-2FDAE2858535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927B7-5CF4-476C-AD51-766E9AD9D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12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33167" y="3200536"/>
            <a:ext cx="3296106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[1] </a:t>
            </a:r>
            <a:r>
              <a:rPr lang="ko-KR" altLang="en-US" sz="3000" b="1" dirty="0" smtClean="0"/>
              <a:t>선택 정렬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642767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0935" y="255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188</a:t>
            </a:r>
            <a:endParaRPr lang="ko-KR" altLang="en-US" sz="3000" b="1" dirty="0"/>
          </a:p>
        </p:txBody>
      </p:sp>
      <p:sp>
        <p:nvSpPr>
          <p:cNvPr id="5" name="직사각형 4"/>
          <p:cNvSpPr/>
          <p:nvPr/>
        </p:nvSpPr>
        <p:spPr>
          <a:xfrm>
            <a:off x="3039835" y="255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162</a:t>
            </a:r>
            <a:endParaRPr lang="ko-KR" altLang="en-US" sz="3000" b="1" dirty="0"/>
          </a:p>
        </p:txBody>
      </p:sp>
      <p:sp>
        <p:nvSpPr>
          <p:cNvPr id="6" name="직사각형 5"/>
          <p:cNvSpPr/>
          <p:nvPr/>
        </p:nvSpPr>
        <p:spPr>
          <a:xfrm>
            <a:off x="4398735" y="255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168</a:t>
            </a:r>
            <a:endParaRPr lang="ko-KR" altLang="en-US" sz="3000" b="1" dirty="0"/>
          </a:p>
        </p:txBody>
      </p:sp>
      <p:sp>
        <p:nvSpPr>
          <p:cNvPr id="7" name="직사각형 6"/>
          <p:cNvSpPr/>
          <p:nvPr/>
        </p:nvSpPr>
        <p:spPr>
          <a:xfrm>
            <a:off x="5757635" y="255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155</a:t>
            </a:r>
            <a:endParaRPr lang="ko-KR" altLang="en-US" sz="3000" b="1" dirty="0"/>
          </a:p>
        </p:txBody>
      </p:sp>
      <p:sp>
        <p:nvSpPr>
          <p:cNvPr id="8" name="직사각형 7"/>
          <p:cNvSpPr/>
          <p:nvPr/>
        </p:nvSpPr>
        <p:spPr>
          <a:xfrm>
            <a:off x="7116535" y="255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158</a:t>
            </a:r>
            <a:endParaRPr lang="ko-KR" altLang="en-US" sz="3000" b="1" dirty="0"/>
          </a:p>
        </p:txBody>
      </p:sp>
      <p:sp>
        <p:nvSpPr>
          <p:cNvPr id="9" name="직사각형 8"/>
          <p:cNvSpPr/>
          <p:nvPr/>
        </p:nvSpPr>
        <p:spPr>
          <a:xfrm>
            <a:off x="8475435" y="255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177</a:t>
            </a:r>
            <a:endParaRPr lang="ko-KR" altLang="en-US" sz="3000" b="1" dirty="0"/>
          </a:p>
        </p:txBody>
      </p:sp>
      <p:sp>
        <p:nvSpPr>
          <p:cNvPr id="10" name="직사각형 9"/>
          <p:cNvSpPr/>
          <p:nvPr/>
        </p:nvSpPr>
        <p:spPr>
          <a:xfrm>
            <a:off x="9834335" y="255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172</a:t>
            </a:r>
            <a:endParaRPr lang="ko-KR" altLang="en-US" sz="3000" b="1" dirty="0"/>
          </a:p>
        </p:txBody>
      </p:sp>
      <p:sp>
        <p:nvSpPr>
          <p:cNvPr id="11" name="직사각형 10"/>
          <p:cNvSpPr/>
          <p:nvPr/>
        </p:nvSpPr>
        <p:spPr>
          <a:xfrm>
            <a:off x="-2127706" y="-647564"/>
            <a:ext cx="1997530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err="1" smtClean="0"/>
              <a:t>i</a:t>
            </a:r>
            <a:r>
              <a:rPr lang="en-US" altLang="ko-KR" sz="3000" b="1" dirty="0" smtClean="0"/>
              <a:t>=6 </a:t>
            </a:r>
            <a:r>
              <a:rPr lang="ko-KR" altLang="en-US" sz="3000" b="1" dirty="0" err="1" smtClean="0"/>
              <a:t>일때</a:t>
            </a:r>
            <a:endParaRPr lang="ko-KR" altLang="en-US" sz="3000" b="1" dirty="0"/>
          </a:p>
        </p:txBody>
      </p:sp>
      <p:sp>
        <p:nvSpPr>
          <p:cNvPr id="22" name="직사각형 21"/>
          <p:cNvSpPr/>
          <p:nvPr/>
        </p:nvSpPr>
        <p:spPr>
          <a:xfrm>
            <a:off x="9834335" y="7113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err="1" smtClean="0"/>
              <a:t>i</a:t>
            </a:r>
            <a:r>
              <a:rPr lang="en-US" altLang="ko-KR" sz="3000" b="1" dirty="0" smtClean="0"/>
              <a:t>=6</a:t>
            </a:r>
            <a:endParaRPr lang="ko-KR" altLang="en-US" sz="30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7000" y="821563"/>
            <a:ext cx="1130300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change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66420" y="1245127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J=0</a:t>
            </a:r>
            <a:endParaRPr lang="ko-KR" altLang="en-US" sz="3000" b="1" dirty="0"/>
          </a:p>
        </p:txBody>
      </p:sp>
      <p:sp>
        <p:nvSpPr>
          <p:cNvPr id="25" name="직사각형 24"/>
          <p:cNvSpPr/>
          <p:nvPr/>
        </p:nvSpPr>
        <p:spPr>
          <a:xfrm>
            <a:off x="1680935" y="1949977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188</a:t>
            </a:r>
            <a:endParaRPr lang="ko-KR" altLang="en-US" sz="3000" b="1" dirty="0"/>
          </a:p>
        </p:txBody>
      </p:sp>
      <p:sp>
        <p:nvSpPr>
          <p:cNvPr id="26" name="직사각형 25"/>
          <p:cNvSpPr/>
          <p:nvPr/>
        </p:nvSpPr>
        <p:spPr>
          <a:xfrm>
            <a:off x="3039835" y="194997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162</a:t>
            </a:r>
            <a:endParaRPr lang="ko-KR" altLang="en-US" sz="3000" b="1" dirty="0"/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074885" y="4422036"/>
            <a:ext cx="323850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3942440" y="4696624"/>
            <a:ext cx="81587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swap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033018" y="3045625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188</a:t>
            </a:r>
            <a:endParaRPr lang="ko-KR" altLang="en-US" sz="3000" b="1" dirty="0"/>
          </a:p>
        </p:txBody>
      </p:sp>
      <p:sp>
        <p:nvSpPr>
          <p:cNvPr id="30" name="직사각형 29"/>
          <p:cNvSpPr/>
          <p:nvPr/>
        </p:nvSpPr>
        <p:spPr>
          <a:xfrm>
            <a:off x="1680935" y="3045625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162</a:t>
            </a:r>
            <a:endParaRPr lang="ko-KR" altLang="en-US" sz="3000" b="1" dirty="0"/>
          </a:p>
        </p:txBody>
      </p:sp>
      <p:sp>
        <p:nvSpPr>
          <p:cNvPr id="31" name="직사각형 30"/>
          <p:cNvSpPr/>
          <p:nvPr/>
        </p:nvSpPr>
        <p:spPr>
          <a:xfrm>
            <a:off x="4398735" y="3045625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168</a:t>
            </a:r>
            <a:endParaRPr lang="ko-KR" altLang="en-US" sz="3000" b="1" dirty="0"/>
          </a:p>
        </p:txBody>
      </p:sp>
      <p:sp>
        <p:nvSpPr>
          <p:cNvPr id="32" name="직사각형 31"/>
          <p:cNvSpPr/>
          <p:nvPr/>
        </p:nvSpPr>
        <p:spPr>
          <a:xfrm>
            <a:off x="5757635" y="3045625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155</a:t>
            </a:r>
            <a:endParaRPr lang="ko-KR" altLang="en-US" sz="3000" b="1" dirty="0"/>
          </a:p>
        </p:txBody>
      </p:sp>
      <p:sp>
        <p:nvSpPr>
          <p:cNvPr id="33" name="직사각형 32"/>
          <p:cNvSpPr/>
          <p:nvPr/>
        </p:nvSpPr>
        <p:spPr>
          <a:xfrm>
            <a:off x="7116535" y="3045625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158</a:t>
            </a:r>
            <a:endParaRPr lang="ko-KR" altLang="en-US" sz="3000" b="1" dirty="0"/>
          </a:p>
        </p:txBody>
      </p:sp>
      <p:sp>
        <p:nvSpPr>
          <p:cNvPr id="34" name="직사각형 33"/>
          <p:cNvSpPr/>
          <p:nvPr/>
        </p:nvSpPr>
        <p:spPr>
          <a:xfrm>
            <a:off x="8475435" y="3045625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177</a:t>
            </a:r>
            <a:endParaRPr lang="ko-KR" altLang="en-US" sz="3000" b="1" dirty="0"/>
          </a:p>
        </p:txBody>
      </p:sp>
      <p:sp>
        <p:nvSpPr>
          <p:cNvPr id="35" name="직사각형 34"/>
          <p:cNvSpPr/>
          <p:nvPr/>
        </p:nvSpPr>
        <p:spPr>
          <a:xfrm>
            <a:off x="9834335" y="3045625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172</a:t>
            </a:r>
            <a:endParaRPr lang="ko-KR" altLang="en-US" sz="3000" b="1" dirty="0"/>
          </a:p>
        </p:txBody>
      </p:sp>
      <p:sp>
        <p:nvSpPr>
          <p:cNvPr id="36" name="Rectangle 1"/>
          <p:cNvSpPr>
            <a:spLocks noChangeArrowheads="1"/>
          </p:cNvSpPr>
          <p:nvPr/>
        </p:nvSpPr>
        <p:spPr bwMode="auto">
          <a:xfrm>
            <a:off x="127000" y="2460850"/>
            <a:ext cx="1130300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change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True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39835" y="3731450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J=1</a:t>
            </a:r>
            <a:endParaRPr lang="ko-KR" altLang="en-US" sz="3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033018" y="4316724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188</a:t>
            </a:r>
            <a:endParaRPr lang="ko-KR" altLang="en-US" sz="3000" b="1" dirty="0"/>
          </a:p>
        </p:txBody>
      </p:sp>
      <p:sp>
        <p:nvSpPr>
          <p:cNvPr id="39" name="직사각형 38"/>
          <p:cNvSpPr/>
          <p:nvPr/>
        </p:nvSpPr>
        <p:spPr>
          <a:xfrm>
            <a:off x="4398735" y="4316724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168</a:t>
            </a:r>
            <a:endParaRPr lang="ko-KR" altLang="en-US" sz="3000" b="1" dirty="0"/>
          </a:p>
        </p:txBody>
      </p:sp>
      <p:sp>
        <p:nvSpPr>
          <p:cNvPr id="40" name="직사각형 39"/>
          <p:cNvSpPr/>
          <p:nvPr/>
        </p:nvSpPr>
        <p:spPr>
          <a:xfrm>
            <a:off x="4405552" y="500271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188</a:t>
            </a:r>
            <a:endParaRPr lang="ko-KR" altLang="en-US" sz="3000" b="1" dirty="0"/>
          </a:p>
        </p:txBody>
      </p:sp>
      <p:sp>
        <p:nvSpPr>
          <p:cNvPr id="41" name="직사각형 40"/>
          <p:cNvSpPr/>
          <p:nvPr/>
        </p:nvSpPr>
        <p:spPr>
          <a:xfrm>
            <a:off x="1680935" y="5002549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162</a:t>
            </a:r>
            <a:endParaRPr lang="ko-KR" altLang="en-US" sz="3000" b="1" dirty="0"/>
          </a:p>
        </p:txBody>
      </p:sp>
      <p:sp>
        <p:nvSpPr>
          <p:cNvPr id="42" name="직사각형 41"/>
          <p:cNvSpPr/>
          <p:nvPr/>
        </p:nvSpPr>
        <p:spPr>
          <a:xfrm>
            <a:off x="3033018" y="5018195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168</a:t>
            </a:r>
            <a:endParaRPr lang="ko-KR" altLang="en-US" sz="3000" b="1" dirty="0"/>
          </a:p>
        </p:txBody>
      </p:sp>
      <p:sp>
        <p:nvSpPr>
          <p:cNvPr id="43" name="직사각형 42"/>
          <p:cNvSpPr/>
          <p:nvPr/>
        </p:nvSpPr>
        <p:spPr>
          <a:xfrm>
            <a:off x="5757635" y="5002549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155</a:t>
            </a:r>
            <a:endParaRPr lang="ko-KR" altLang="en-US" sz="3000" b="1" dirty="0"/>
          </a:p>
        </p:txBody>
      </p:sp>
      <p:sp>
        <p:nvSpPr>
          <p:cNvPr id="44" name="직사각형 43"/>
          <p:cNvSpPr/>
          <p:nvPr/>
        </p:nvSpPr>
        <p:spPr>
          <a:xfrm>
            <a:off x="7116535" y="5002549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158</a:t>
            </a:r>
            <a:endParaRPr lang="ko-KR" altLang="en-US" sz="3000" b="1" dirty="0"/>
          </a:p>
        </p:txBody>
      </p:sp>
      <p:sp>
        <p:nvSpPr>
          <p:cNvPr id="45" name="직사각형 44"/>
          <p:cNvSpPr/>
          <p:nvPr/>
        </p:nvSpPr>
        <p:spPr>
          <a:xfrm>
            <a:off x="8475435" y="5002549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177</a:t>
            </a:r>
            <a:endParaRPr lang="ko-KR" altLang="en-US" sz="3000" b="1" dirty="0"/>
          </a:p>
        </p:txBody>
      </p:sp>
      <p:sp>
        <p:nvSpPr>
          <p:cNvPr id="46" name="직사각형 45"/>
          <p:cNvSpPr/>
          <p:nvPr/>
        </p:nvSpPr>
        <p:spPr>
          <a:xfrm>
            <a:off x="9834335" y="5002549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172</a:t>
            </a:r>
            <a:endParaRPr lang="ko-KR" altLang="en-US" sz="3000" b="1" dirty="0"/>
          </a:p>
        </p:txBody>
      </p:sp>
      <p:sp>
        <p:nvSpPr>
          <p:cNvPr id="47" name="직사각형 46"/>
          <p:cNvSpPr/>
          <p:nvPr/>
        </p:nvSpPr>
        <p:spPr>
          <a:xfrm>
            <a:off x="4398735" y="5699449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J=2</a:t>
            </a:r>
            <a:endParaRPr lang="ko-KR" altLang="en-US" sz="3000" b="1" dirty="0"/>
          </a:p>
        </p:txBody>
      </p:sp>
      <p:sp>
        <p:nvSpPr>
          <p:cNvPr id="58" name="직사각형 57"/>
          <p:cNvSpPr/>
          <p:nvPr/>
        </p:nvSpPr>
        <p:spPr>
          <a:xfrm>
            <a:off x="4405552" y="6443312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188</a:t>
            </a:r>
            <a:endParaRPr lang="ko-KR" altLang="en-US" sz="3000" b="1" dirty="0"/>
          </a:p>
        </p:txBody>
      </p:sp>
      <p:sp>
        <p:nvSpPr>
          <p:cNvPr id="59" name="직사각형 58"/>
          <p:cNvSpPr/>
          <p:nvPr/>
        </p:nvSpPr>
        <p:spPr>
          <a:xfrm>
            <a:off x="5757635" y="6443312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155</a:t>
            </a:r>
            <a:endParaRPr lang="ko-KR" altLang="en-US" sz="3000" b="1" dirty="0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5407504" y="6653700"/>
            <a:ext cx="323850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1"/>
          <p:cNvSpPr>
            <a:spLocks noChangeArrowheads="1"/>
          </p:cNvSpPr>
          <p:nvPr/>
        </p:nvSpPr>
        <p:spPr bwMode="auto">
          <a:xfrm>
            <a:off x="5275059" y="6928288"/>
            <a:ext cx="81587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swap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744001" y="7372621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188</a:t>
            </a:r>
            <a:endParaRPr lang="ko-KR" altLang="en-US" sz="3000" b="1" dirty="0"/>
          </a:p>
        </p:txBody>
      </p:sp>
      <p:sp>
        <p:nvSpPr>
          <p:cNvPr id="63" name="직사각형 62"/>
          <p:cNvSpPr/>
          <p:nvPr/>
        </p:nvSpPr>
        <p:spPr>
          <a:xfrm>
            <a:off x="1680935" y="7350117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162</a:t>
            </a:r>
            <a:endParaRPr lang="ko-KR" altLang="en-US" sz="3000" b="1" dirty="0"/>
          </a:p>
        </p:txBody>
      </p:sp>
      <p:sp>
        <p:nvSpPr>
          <p:cNvPr id="64" name="직사각형 63"/>
          <p:cNvSpPr/>
          <p:nvPr/>
        </p:nvSpPr>
        <p:spPr>
          <a:xfrm>
            <a:off x="3033018" y="7365763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168</a:t>
            </a:r>
            <a:endParaRPr lang="ko-KR" altLang="en-US" sz="3000" b="1" dirty="0"/>
          </a:p>
        </p:txBody>
      </p:sp>
      <p:sp>
        <p:nvSpPr>
          <p:cNvPr id="65" name="직사각형 64"/>
          <p:cNvSpPr/>
          <p:nvPr/>
        </p:nvSpPr>
        <p:spPr>
          <a:xfrm>
            <a:off x="4385101" y="7388371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155</a:t>
            </a:r>
            <a:endParaRPr lang="ko-KR" altLang="en-US" sz="3000" b="1" dirty="0"/>
          </a:p>
        </p:txBody>
      </p:sp>
      <p:sp>
        <p:nvSpPr>
          <p:cNvPr id="66" name="직사각형 65"/>
          <p:cNvSpPr/>
          <p:nvPr/>
        </p:nvSpPr>
        <p:spPr>
          <a:xfrm>
            <a:off x="7116535" y="7350117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158</a:t>
            </a:r>
            <a:endParaRPr lang="ko-KR" altLang="en-US" sz="3000" b="1" dirty="0"/>
          </a:p>
        </p:txBody>
      </p:sp>
      <p:sp>
        <p:nvSpPr>
          <p:cNvPr id="67" name="직사각형 66"/>
          <p:cNvSpPr/>
          <p:nvPr/>
        </p:nvSpPr>
        <p:spPr>
          <a:xfrm>
            <a:off x="8475435" y="7350117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177</a:t>
            </a:r>
            <a:endParaRPr lang="ko-KR" altLang="en-US" sz="3000" b="1" dirty="0"/>
          </a:p>
        </p:txBody>
      </p:sp>
      <p:sp>
        <p:nvSpPr>
          <p:cNvPr id="68" name="직사각형 67"/>
          <p:cNvSpPr/>
          <p:nvPr/>
        </p:nvSpPr>
        <p:spPr>
          <a:xfrm>
            <a:off x="9834335" y="7350117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172</a:t>
            </a:r>
            <a:endParaRPr lang="ko-KR" altLang="en-US" sz="3000" b="1" dirty="0"/>
          </a:p>
        </p:txBody>
      </p:sp>
      <p:sp>
        <p:nvSpPr>
          <p:cNvPr id="69" name="직사각형 68"/>
          <p:cNvSpPr/>
          <p:nvPr/>
        </p:nvSpPr>
        <p:spPr>
          <a:xfrm>
            <a:off x="5731354" y="7835093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J=3</a:t>
            </a:r>
            <a:endParaRPr lang="ko-KR" altLang="en-US" sz="3000" b="1" dirty="0"/>
          </a:p>
        </p:txBody>
      </p:sp>
      <p:sp>
        <p:nvSpPr>
          <p:cNvPr id="70" name="직사각형 69"/>
          <p:cNvSpPr/>
          <p:nvPr/>
        </p:nvSpPr>
        <p:spPr>
          <a:xfrm>
            <a:off x="7123352" y="8633048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188</a:t>
            </a:r>
            <a:endParaRPr lang="ko-KR" altLang="en-US" sz="3000" b="1" dirty="0"/>
          </a:p>
        </p:txBody>
      </p:sp>
      <p:sp>
        <p:nvSpPr>
          <p:cNvPr id="71" name="직사각형 70"/>
          <p:cNvSpPr/>
          <p:nvPr/>
        </p:nvSpPr>
        <p:spPr>
          <a:xfrm>
            <a:off x="1680935" y="8594794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162</a:t>
            </a:r>
            <a:endParaRPr lang="ko-KR" altLang="en-US" sz="3000" b="1" dirty="0"/>
          </a:p>
        </p:txBody>
      </p:sp>
      <p:sp>
        <p:nvSpPr>
          <p:cNvPr id="72" name="직사각형 71"/>
          <p:cNvSpPr/>
          <p:nvPr/>
        </p:nvSpPr>
        <p:spPr>
          <a:xfrm>
            <a:off x="3033018" y="8610440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168</a:t>
            </a:r>
            <a:endParaRPr lang="ko-KR" altLang="en-US" sz="3000" b="1" dirty="0"/>
          </a:p>
        </p:txBody>
      </p:sp>
      <p:sp>
        <p:nvSpPr>
          <p:cNvPr id="73" name="직사각형 72"/>
          <p:cNvSpPr/>
          <p:nvPr/>
        </p:nvSpPr>
        <p:spPr>
          <a:xfrm>
            <a:off x="4385101" y="8633048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155</a:t>
            </a:r>
            <a:endParaRPr lang="ko-KR" altLang="en-US" sz="3000" b="1" dirty="0"/>
          </a:p>
        </p:txBody>
      </p:sp>
      <p:sp>
        <p:nvSpPr>
          <p:cNvPr id="74" name="직사각형 73"/>
          <p:cNvSpPr/>
          <p:nvPr/>
        </p:nvSpPr>
        <p:spPr>
          <a:xfrm>
            <a:off x="5735889" y="8610439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158</a:t>
            </a:r>
            <a:endParaRPr lang="ko-KR" altLang="en-US" sz="3000" b="1" dirty="0"/>
          </a:p>
        </p:txBody>
      </p:sp>
      <p:sp>
        <p:nvSpPr>
          <p:cNvPr id="75" name="직사각형 74"/>
          <p:cNvSpPr/>
          <p:nvPr/>
        </p:nvSpPr>
        <p:spPr>
          <a:xfrm>
            <a:off x="8475435" y="8594794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177</a:t>
            </a:r>
            <a:endParaRPr lang="ko-KR" altLang="en-US" sz="3000" b="1" dirty="0"/>
          </a:p>
        </p:txBody>
      </p:sp>
      <p:sp>
        <p:nvSpPr>
          <p:cNvPr id="76" name="직사각형 75"/>
          <p:cNvSpPr/>
          <p:nvPr/>
        </p:nvSpPr>
        <p:spPr>
          <a:xfrm>
            <a:off x="9834335" y="8594794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172</a:t>
            </a:r>
            <a:endParaRPr lang="ko-KR" altLang="en-US" sz="3000" b="1" dirty="0"/>
          </a:p>
        </p:txBody>
      </p:sp>
      <p:sp>
        <p:nvSpPr>
          <p:cNvPr id="78" name="직사각형 77"/>
          <p:cNvSpPr/>
          <p:nvPr/>
        </p:nvSpPr>
        <p:spPr>
          <a:xfrm>
            <a:off x="7123352" y="9030459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J=4</a:t>
            </a:r>
            <a:endParaRPr lang="ko-KR" altLang="en-US" sz="3000" b="1" dirty="0"/>
          </a:p>
        </p:txBody>
      </p:sp>
      <p:sp>
        <p:nvSpPr>
          <p:cNvPr id="79" name="직사각형 78"/>
          <p:cNvSpPr/>
          <p:nvPr/>
        </p:nvSpPr>
        <p:spPr>
          <a:xfrm>
            <a:off x="8510815" y="9695833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188</a:t>
            </a:r>
            <a:endParaRPr lang="ko-KR" altLang="en-US" sz="3000" b="1" dirty="0"/>
          </a:p>
        </p:txBody>
      </p:sp>
      <p:sp>
        <p:nvSpPr>
          <p:cNvPr id="80" name="직사각형 79"/>
          <p:cNvSpPr/>
          <p:nvPr/>
        </p:nvSpPr>
        <p:spPr>
          <a:xfrm>
            <a:off x="1680935" y="9695833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162</a:t>
            </a:r>
            <a:endParaRPr lang="ko-KR" altLang="en-US" sz="3000" b="1" dirty="0"/>
          </a:p>
        </p:txBody>
      </p:sp>
      <p:sp>
        <p:nvSpPr>
          <p:cNvPr id="81" name="직사각형 80"/>
          <p:cNvSpPr/>
          <p:nvPr/>
        </p:nvSpPr>
        <p:spPr>
          <a:xfrm>
            <a:off x="3033018" y="9711479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168</a:t>
            </a:r>
            <a:endParaRPr lang="ko-KR" altLang="en-US" sz="3000" b="1" dirty="0"/>
          </a:p>
        </p:txBody>
      </p:sp>
      <p:sp>
        <p:nvSpPr>
          <p:cNvPr id="82" name="직사각형 81"/>
          <p:cNvSpPr/>
          <p:nvPr/>
        </p:nvSpPr>
        <p:spPr>
          <a:xfrm>
            <a:off x="4385101" y="9734087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155</a:t>
            </a:r>
            <a:endParaRPr lang="ko-KR" altLang="en-US" sz="3000" b="1" dirty="0"/>
          </a:p>
        </p:txBody>
      </p:sp>
      <p:sp>
        <p:nvSpPr>
          <p:cNvPr id="83" name="직사각형 82"/>
          <p:cNvSpPr/>
          <p:nvPr/>
        </p:nvSpPr>
        <p:spPr>
          <a:xfrm>
            <a:off x="5735889" y="9711478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158</a:t>
            </a:r>
            <a:endParaRPr lang="ko-KR" altLang="en-US" sz="3000" b="1" dirty="0"/>
          </a:p>
        </p:txBody>
      </p:sp>
      <p:sp>
        <p:nvSpPr>
          <p:cNvPr id="84" name="직사각형 83"/>
          <p:cNvSpPr/>
          <p:nvPr/>
        </p:nvSpPr>
        <p:spPr>
          <a:xfrm>
            <a:off x="7116535" y="9695833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177</a:t>
            </a:r>
            <a:endParaRPr lang="ko-KR" altLang="en-US" sz="3000" b="1" dirty="0"/>
          </a:p>
        </p:txBody>
      </p:sp>
      <p:sp>
        <p:nvSpPr>
          <p:cNvPr id="85" name="직사각형 84"/>
          <p:cNvSpPr/>
          <p:nvPr/>
        </p:nvSpPr>
        <p:spPr>
          <a:xfrm>
            <a:off x="9834335" y="9695833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172</a:t>
            </a:r>
            <a:endParaRPr lang="ko-KR" altLang="en-US" sz="3000" b="1" dirty="0"/>
          </a:p>
        </p:txBody>
      </p:sp>
      <p:sp>
        <p:nvSpPr>
          <p:cNvPr id="86" name="직사각형 85"/>
          <p:cNvSpPr/>
          <p:nvPr/>
        </p:nvSpPr>
        <p:spPr>
          <a:xfrm>
            <a:off x="8510815" y="10201513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J=5</a:t>
            </a:r>
            <a:endParaRPr lang="ko-KR" altLang="en-US" sz="3000" b="1" dirty="0"/>
          </a:p>
        </p:txBody>
      </p:sp>
      <p:sp>
        <p:nvSpPr>
          <p:cNvPr id="87" name="직사각형 86"/>
          <p:cNvSpPr/>
          <p:nvPr/>
        </p:nvSpPr>
        <p:spPr>
          <a:xfrm>
            <a:off x="9819406" y="10888151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188</a:t>
            </a:r>
            <a:endParaRPr lang="ko-KR" altLang="en-US" sz="3000" b="1" dirty="0"/>
          </a:p>
        </p:txBody>
      </p:sp>
      <p:sp>
        <p:nvSpPr>
          <p:cNvPr id="88" name="직사각형 87"/>
          <p:cNvSpPr/>
          <p:nvPr/>
        </p:nvSpPr>
        <p:spPr>
          <a:xfrm>
            <a:off x="1680935" y="10903310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162</a:t>
            </a:r>
            <a:endParaRPr lang="ko-KR" altLang="en-US" sz="3000" b="1" dirty="0"/>
          </a:p>
        </p:txBody>
      </p:sp>
      <p:sp>
        <p:nvSpPr>
          <p:cNvPr id="89" name="직사각형 88"/>
          <p:cNvSpPr/>
          <p:nvPr/>
        </p:nvSpPr>
        <p:spPr>
          <a:xfrm>
            <a:off x="3033018" y="1091895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168</a:t>
            </a:r>
            <a:endParaRPr lang="ko-KR" altLang="en-US" sz="3000" b="1" dirty="0"/>
          </a:p>
        </p:txBody>
      </p:sp>
      <p:sp>
        <p:nvSpPr>
          <p:cNvPr id="90" name="직사각형 89"/>
          <p:cNvSpPr/>
          <p:nvPr/>
        </p:nvSpPr>
        <p:spPr>
          <a:xfrm>
            <a:off x="4385101" y="10941564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155</a:t>
            </a:r>
            <a:endParaRPr lang="ko-KR" altLang="en-US" sz="3000" b="1" dirty="0"/>
          </a:p>
        </p:txBody>
      </p:sp>
      <p:sp>
        <p:nvSpPr>
          <p:cNvPr id="91" name="직사각형 90"/>
          <p:cNvSpPr/>
          <p:nvPr/>
        </p:nvSpPr>
        <p:spPr>
          <a:xfrm>
            <a:off x="5735889" y="10918955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158</a:t>
            </a:r>
            <a:endParaRPr lang="ko-KR" altLang="en-US" sz="3000" b="1" dirty="0"/>
          </a:p>
        </p:txBody>
      </p:sp>
      <p:sp>
        <p:nvSpPr>
          <p:cNvPr id="92" name="직사각형 91"/>
          <p:cNvSpPr/>
          <p:nvPr/>
        </p:nvSpPr>
        <p:spPr>
          <a:xfrm>
            <a:off x="7116535" y="10903310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177</a:t>
            </a:r>
            <a:endParaRPr lang="ko-KR" altLang="en-US" sz="3000" b="1" dirty="0"/>
          </a:p>
        </p:txBody>
      </p:sp>
      <p:sp>
        <p:nvSpPr>
          <p:cNvPr id="93" name="직사각형 92"/>
          <p:cNvSpPr/>
          <p:nvPr/>
        </p:nvSpPr>
        <p:spPr>
          <a:xfrm>
            <a:off x="8510815" y="10903310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172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427633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2127706" y="-647564"/>
            <a:ext cx="1997530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err="1" smtClean="0"/>
              <a:t>i</a:t>
            </a:r>
            <a:r>
              <a:rPr lang="en-US" altLang="ko-KR" sz="3000" b="1" dirty="0" smtClean="0"/>
              <a:t>=5 </a:t>
            </a:r>
            <a:r>
              <a:rPr lang="ko-KR" altLang="en-US" sz="3000" b="1" dirty="0" err="1" smtClean="0"/>
              <a:t>일때</a:t>
            </a:r>
            <a:endParaRPr lang="ko-KR" altLang="en-US" sz="3000" b="1" dirty="0"/>
          </a:p>
        </p:txBody>
      </p:sp>
      <p:sp>
        <p:nvSpPr>
          <p:cNvPr id="87" name="직사각형 86"/>
          <p:cNvSpPr/>
          <p:nvPr/>
        </p:nvSpPr>
        <p:spPr>
          <a:xfrm>
            <a:off x="9819406" y="0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188</a:t>
            </a:r>
            <a:endParaRPr lang="ko-KR" altLang="en-US" sz="3000" b="1" dirty="0"/>
          </a:p>
        </p:txBody>
      </p:sp>
      <p:sp>
        <p:nvSpPr>
          <p:cNvPr id="88" name="직사각형 87"/>
          <p:cNvSpPr/>
          <p:nvPr/>
        </p:nvSpPr>
        <p:spPr>
          <a:xfrm>
            <a:off x="1680935" y="15159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162</a:t>
            </a:r>
            <a:endParaRPr lang="ko-KR" altLang="en-US" sz="3000" b="1" dirty="0"/>
          </a:p>
        </p:txBody>
      </p:sp>
      <p:sp>
        <p:nvSpPr>
          <p:cNvPr id="89" name="직사각형 88"/>
          <p:cNvSpPr/>
          <p:nvPr/>
        </p:nvSpPr>
        <p:spPr>
          <a:xfrm>
            <a:off x="3033018" y="30805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168</a:t>
            </a:r>
            <a:endParaRPr lang="ko-KR" altLang="en-US" sz="3000" b="1" dirty="0"/>
          </a:p>
        </p:txBody>
      </p:sp>
      <p:sp>
        <p:nvSpPr>
          <p:cNvPr id="90" name="직사각형 89"/>
          <p:cNvSpPr/>
          <p:nvPr/>
        </p:nvSpPr>
        <p:spPr>
          <a:xfrm>
            <a:off x="4385101" y="53413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155</a:t>
            </a:r>
            <a:endParaRPr lang="ko-KR" altLang="en-US" sz="3000" b="1" dirty="0"/>
          </a:p>
        </p:txBody>
      </p:sp>
      <p:sp>
        <p:nvSpPr>
          <p:cNvPr id="91" name="직사각형 90"/>
          <p:cNvSpPr/>
          <p:nvPr/>
        </p:nvSpPr>
        <p:spPr>
          <a:xfrm>
            <a:off x="5735889" y="30804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158</a:t>
            </a:r>
            <a:endParaRPr lang="ko-KR" altLang="en-US" sz="3000" b="1" dirty="0"/>
          </a:p>
        </p:txBody>
      </p:sp>
      <p:sp>
        <p:nvSpPr>
          <p:cNvPr id="92" name="직사각형 91"/>
          <p:cNvSpPr/>
          <p:nvPr/>
        </p:nvSpPr>
        <p:spPr>
          <a:xfrm>
            <a:off x="7116535" y="15159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177</a:t>
            </a:r>
            <a:endParaRPr lang="ko-KR" altLang="en-US" sz="3000" b="1" dirty="0"/>
          </a:p>
        </p:txBody>
      </p:sp>
      <p:sp>
        <p:nvSpPr>
          <p:cNvPr id="93" name="직사각형 92"/>
          <p:cNvSpPr/>
          <p:nvPr/>
        </p:nvSpPr>
        <p:spPr>
          <a:xfrm>
            <a:off x="8510815" y="15159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172</a:t>
            </a:r>
            <a:endParaRPr lang="ko-KR" altLang="en-US" sz="3000" b="1" dirty="0"/>
          </a:p>
        </p:txBody>
      </p:sp>
      <p:sp>
        <p:nvSpPr>
          <p:cNvPr id="77" name="직사각형 76"/>
          <p:cNvSpPr/>
          <p:nvPr/>
        </p:nvSpPr>
        <p:spPr>
          <a:xfrm>
            <a:off x="8510815" y="587204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err="1" smtClean="0"/>
              <a:t>i</a:t>
            </a:r>
            <a:r>
              <a:rPr lang="en-US" altLang="ko-KR" sz="3000" b="1" dirty="0" smtClean="0"/>
              <a:t>=5</a:t>
            </a:r>
            <a:endParaRPr lang="ko-KR" altLang="en-US" sz="3000" b="1" dirty="0"/>
          </a:p>
        </p:txBody>
      </p:sp>
      <p:sp>
        <p:nvSpPr>
          <p:cNvPr id="96" name="직사각형 95"/>
          <p:cNvSpPr/>
          <p:nvPr/>
        </p:nvSpPr>
        <p:spPr>
          <a:xfrm>
            <a:off x="9819406" y="1188393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188</a:t>
            </a:r>
            <a:endParaRPr lang="ko-KR" altLang="en-US" sz="3000" b="1" dirty="0"/>
          </a:p>
        </p:txBody>
      </p:sp>
      <p:sp>
        <p:nvSpPr>
          <p:cNvPr id="97" name="직사각형 96"/>
          <p:cNvSpPr/>
          <p:nvPr/>
        </p:nvSpPr>
        <p:spPr>
          <a:xfrm>
            <a:off x="1680935" y="1203552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162</a:t>
            </a:r>
            <a:endParaRPr lang="ko-KR" altLang="en-US" sz="3000" b="1" dirty="0"/>
          </a:p>
        </p:txBody>
      </p:sp>
      <p:sp>
        <p:nvSpPr>
          <p:cNvPr id="98" name="직사각형 97"/>
          <p:cNvSpPr/>
          <p:nvPr/>
        </p:nvSpPr>
        <p:spPr>
          <a:xfrm>
            <a:off x="3033018" y="1219198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168</a:t>
            </a:r>
            <a:endParaRPr lang="ko-KR" altLang="en-US" sz="3000" b="1" dirty="0"/>
          </a:p>
        </p:txBody>
      </p:sp>
      <p:sp>
        <p:nvSpPr>
          <p:cNvPr id="99" name="직사각형 98"/>
          <p:cNvSpPr/>
          <p:nvPr/>
        </p:nvSpPr>
        <p:spPr>
          <a:xfrm>
            <a:off x="4385101" y="124180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155</a:t>
            </a:r>
            <a:endParaRPr lang="ko-KR" altLang="en-US" sz="3000" b="1" dirty="0"/>
          </a:p>
        </p:txBody>
      </p:sp>
      <p:sp>
        <p:nvSpPr>
          <p:cNvPr id="100" name="직사각형 99"/>
          <p:cNvSpPr/>
          <p:nvPr/>
        </p:nvSpPr>
        <p:spPr>
          <a:xfrm>
            <a:off x="5735889" y="1219197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158</a:t>
            </a:r>
            <a:endParaRPr lang="ko-KR" altLang="en-US" sz="3000" b="1" dirty="0"/>
          </a:p>
        </p:txBody>
      </p:sp>
      <p:sp>
        <p:nvSpPr>
          <p:cNvPr id="101" name="직사각형 100"/>
          <p:cNvSpPr/>
          <p:nvPr/>
        </p:nvSpPr>
        <p:spPr>
          <a:xfrm>
            <a:off x="7116535" y="1203552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177</a:t>
            </a:r>
            <a:endParaRPr lang="ko-KR" altLang="en-US" sz="3000" b="1" dirty="0"/>
          </a:p>
        </p:txBody>
      </p:sp>
      <p:sp>
        <p:nvSpPr>
          <p:cNvPr id="102" name="직사각형 101"/>
          <p:cNvSpPr/>
          <p:nvPr/>
        </p:nvSpPr>
        <p:spPr>
          <a:xfrm>
            <a:off x="8510815" y="1203552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172</a:t>
            </a:r>
            <a:endParaRPr lang="ko-KR" altLang="en-US" sz="3000" b="1" dirty="0"/>
          </a:p>
        </p:txBody>
      </p:sp>
      <p:sp>
        <p:nvSpPr>
          <p:cNvPr id="103" name="직사각형 102"/>
          <p:cNvSpPr/>
          <p:nvPr/>
        </p:nvSpPr>
        <p:spPr>
          <a:xfrm>
            <a:off x="1677772" y="1651527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J=0</a:t>
            </a:r>
            <a:endParaRPr lang="ko-KR" altLang="en-US" sz="30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9819406" y="2430199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188</a:t>
            </a:r>
            <a:endParaRPr lang="ko-KR" altLang="en-US" sz="3000" b="1" dirty="0"/>
          </a:p>
        </p:txBody>
      </p:sp>
      <p:sp>
        <p:nvSpPr>
          <p:cNvPr id="113" name="직사각형 112"/>
          <p:cNvSpPr/>
          <p:nvPr/>
        </p:nvSpPr>
        <p:spPr>
          <a:xfrm>
            <a:off x="1680935" y="2445358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162</a:t>
            </a:r>
            <a:endParaRPr lang="ko-KR" altLang="en-US" sz="3000" b="1" dirty="0"/>
          </a:p>
        </p:txBody>
      </p:sp>
      <p:sp>
        <p:nvSpPr>
          <p:cNvPr id="114" name="직사각형 113"/>
          <p:cNvSpPr/>
          <p:nvPr/>
        </p:nvSpPr>
        <p:spPr>
          <a:xfrm>
            <a:off x="3033018" y="2461004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168</a:t>
            </a:r>
            <a:endParaRPr lang="ko-KR" altLang="en-US" sz="3000" b="1" dirty="0"/>
          </a:p>
        </p:txBody>
      </p:sp>
      <p:sp>
        <p:nvSpPr>
          <p:cNvPr id="115" name="직사각형 114"/>
          <p:cNvSpPr/>
          <p:nvPr/>
        </p:nvSpPr>
        <p:spPr>
          <a:xfrm>
            <a:off x="4385101" y="2483612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155</a:t>
            </a:r>
            <a:endParaRPr lang="ko-KR" altLang="en-US" sz="3000" b="1" dirty="0"/>
          </a:p>
        </p:txBody>
      </p:sp>
      <p:sp>
        <p:nvSpPr>
          <p:cNvPr id="116" name="직사각형 115"/>
          <p:cNvSpPr/>
          <p:nvPr/>
        </p:nvSpPr>
        <p:spPr>
          <a:xfrm>
            <a:off x="5735889" y="2461003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158</a:t>
            </a:r>
            <a:endParaRPr lang="ko-KR" altLang="en-US" sz="3000" b="1" dirty="0"/>
          </a:p>
        </p:txBody>
      </p:sp>
      <p:sp>
        <p:nvSpPr>
          <p:cNvPr id="117" name="직사각형 116"/>
          <p:cNvSpPr/>
          <p:nvPr/>
        </p:nvSpPr>
        <p:spPr>
          <a:xfrm>
            <a:off x="7116535" y="2445358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177</a:t>
            </a:r>
            <a:endParaRPr lang="ko-KR" altLang="en-US" sz="3000" b="1" dirty="0"/>
          </a:p>
        </p:txBody>
      </p:sp>
      <p:sp>
        <p:nvSpPr>
          <p:cNvPr id="118" name="직사각형 117"/>
          <p:cNvSpPr/>
          <p:nvPr/>
        </p:nvSpPr>
        <p:spPr>
          <a:xfrm>
            <a:off x="8510815" y="2445358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172</a:t>
            </a:r>
            <a:endParaRPr lang="ko-KR" altLang="en-US" sz="3000" b="1" dirty="0"/>
          </a:p>
        </p:txBody>
      </p:sp>
      <p:sp>
        <p:nvSpPr>
          <p:cNvPr id="119" name="직사각형 118"/>
          <p:cNvSpPr/>
          <p:nvPr/>
        </p:nvSpPr>
        <p:spPr>
          <a:xfrm>
            <a:off x="3076510" y="2911314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J=1</a:t>
            </a:r>
            <a:endParaRPr lang="ko-KR" altLang="en-US" sz="3000" b="1" dirty="0"/>
          </a:p>
        </p:txBody>
      </p:sp>
      <p:sp>
        <p:nvSpPr>
          <p:cNvPr id="120" name="직사각형 119"/>
          <p:cNvSpPr/>
          <p:nvPr/>
        </p:nvSpPr>
        <p:spPr>
          <a:xfrm>
            <a:off x="9819406" y="3565915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188</a:t>
            </a:r>
            <a:endParaRPr lang="ko-KR" altLang="en-US" sz="3000" b="1" dirty="0"/>
          </a:p>
        </p:txBody>
      </p:sp>
      <p:sp>
        <p:nvSpPr>
          <p:cNvPr id="121" name="직사각형 120"/>
          <p:cNvSpPr/>
          <p:nvPr/>
        </p:nvSpPr>
        <p:spPr>
          <a:xfrm>
            <a:off x="1680935" y="3581074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162</a:t>
            </a:r>
            <a:endParaRPr lang="ko-KR" altLang="en-US" sz="3000" b="1" dirty="0"/>
          </a:p>
        </p:txBody>
      </p:sp>
      <p:sp>
        <p:nvSpPr>
          <p:cNvPr id="122" name="직사각형 121"/>
          <p:cNvSpPr/>
          <p:nvPr/>
        </p:nvSpPr>
        <p:spPr>
          <a:xfrm>
            <a:off x="4383230" y="3581074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168</a:t>
            </a:r>
            <a:endParaRPr lang="ko-KR" altLang="en-US" sz="3000" b="1" dirty="0"/>
          </a:p>
        </p:txBody>
      </p:sp>
      <p:sp>
        <p:nvSpPr>
          <p:cNvPr id="123" name="직사각형 122"/>
          <p:cNvSpPr/>
          <p:nvPr/>
        </p:nvSpPr>
        <p:spPr>
          <a:xfrm>
            <a:off x="3106224" y="3565915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155</a:t>
            </a:r>
            <a:endParaRPr lang="ko-KR" altLang="en-US" sz="3000" b="1" dirty="0"/>
          </a:p>
        </p:txBody>
      </p:sp>
      <p:sp>
        <p:nvSpPr>
          <p:cNvPr id="124" name="직사각형 123"/>
          <p:cNvSpPr/>
          <p:nvPr/>
        </p:nvSpPr>
        <p:spPr>
          <a:xfrm>
            <a:off x="5735889" y="3596719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158</a:t>
            </a:r>
            <a:endParaRPr lang="ko-KR" altLang="en-US" sz="3000" b="1" dirty="0"/>
          </a:p>
        </p:txBody>
      </p:sp>
      <p:sp>
        <p:nvSpPr>
          <p:cNvPr id="125" name="직사각형 124"/>
          <p:cNvSpPr/>
          <p:nvPr/>
        </p:nvSpPr>
        <p:spPr>
          <a:xfrm>
            <a:off x="7116535" y="3581074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177</a:t>
            </a:r>
            <a:endParaRPr lang="ko-KR" altLang="en-US" sz="3000" b="1" dirty="0"/>
          </a:p>
        </p:txBody>
      </p:sp>
      <p:sp>
        <p:nvSpPr>
          <p:cNvPr id="126" name="직사각형 125"/>
          <p:cNvSpPr/>
          <p:nvPr/>
        </p:nvSpPr>
        <p:spPr>
          <a:xfrm>
            <a:off x="8510815" y="3581074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172</a:t>
            </a:r>
            <a:endParaRPr lang="ko-KR" altLang="en-US" sz="3000" b="1" dirty="0"/>
          </a:p>
        </p:txBody>
      </p:sp>
      <p:sp>
        <p:nvSpPr>
          <p:cNvPr id="127" name="직사각형 126"/>
          <p:cNvSpPr/>
          <p:nvPr/>
        </p:nvSpPr>
        <p:spPr>
          <a:xfrm>
            <a:off x="4383230" y="409970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J=2</a:t>
            </a:r>
            <a:endParaRPr lang="ko-KR" altLang="en-US" sz="3000" b="1" dirty="0"/>
          </a:p>
        </p:txBody>
      </p:sp>
      <p:sp>
        <p:nvSpPr>
          <p:cNvPr id="128" name="직사각형 127"/>
          <p:cNvSpPr/>
          <p:nvPr/>
        </p:nvSpPr>
        <p:spPr>
          <a:xfrm>
            <a:off x="9819406" y="475905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188</a:t>
            </a:r>
            <a:endParaRPr lang="ko-KR" altLang="en-US" sz="3000" b="1" dirty="0"/>
          </a:p>
        </p:txBody>
      </p:sp>
      <p:sp>
        <p:nvSpPr>
          <p:cNvPr id="129" name="직사각형 128"/>
          <p:cNvSpPr/>
          <p:nvPr/>
        </p:nvSpPr>
        <p:spPr>
          <a:xfrm>
            <a:off x="1680935" y="4774215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162</a:t>
            </a:r>
            <a:endParaRPr lang="ko-KR" altLang="en-US" sz="3000" b="1" dirty="0"/>
          </a:p>
        </p:txBody>
      </p:sp>
      <p:sp>
        <p:nvSpPr>
          <p:cNvPr id="130" name="직사각형 129"/>
          <p:cNvSpPr/>
          <p:nvPr/>
        </p:nvSpPr>
        <p:spPr>
          <a:xfrm>
            <a:off x="5770692" y="4751233"/>
            <a:ext cx="867801" cy="5494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168</a:t>
            </a:r>
            <a:endParaRPr lang="ko-KR" altLang="en-US" sz="3000" b="1" dirty="0"/>
          </a:p>
        </p:txBody>
      </p:sp>
      <p:sp>
        <p:nvSpPr>
          <p:cNvPr id="131" name="직사각형 130"/>
          <p:cNvSpPr/>
          <p:nvPr/>
        </p:nvSpPr>
        <p:spPr>
          <a:xfrm>
            <a:off x="3106224" y="475905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155</a:t>
            </a:r>
            <a:endParaRPr lang="ko-KR" altLang="en-US" sz="3000" b="1" dirty="0"/>
          </a:p>
        </p:txBody>
      </p:sp>
      <p:sp>
        <p:nvSpPr>
          <p:cNvPr id="132" name="직사각형 131"/>
          <p:cNvSpPr/>
          <p:nvPr/>
        </p:nvSpPr>
        <p:spPr>
          <a:xfrm>
            <a:off x="4398447" y="4760530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158</a:t>
            </a:r>
            <a:endParaRPr lang="ko-KR" altLang="en-US" sz="3000" b="1" dirty="0"/>
          </a:p>
        </p:txBody>
      </p:sp>
      <p:sp>
        <p:nvSpPr>
          <p:cNvPr id="133" name="직사각형 132"/>
          <p:cNvSpPr/>
          <p:nvPr/>
        </p:nvSpPr>
        <p:spPr>
          <a:xfrm>
            <a:off x="7116535" y="4774215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177</a:t>
            </a:r>
            <a:endParaRPr lang="ko-KR" altLang="en-US" sz="3000" b="1" dirty="0"/>
          </a:p>
        </p:txBody>
      </p:sp>
      <p:sp>
        <p:nvSpPr>
          <p:cNvPr id="134" name="직사각형 133"/>
          <p:cNvSpPr/>
          <p:nvPr/>
        </p:nvSpPr>
        <p:spPr>
          <a:xfrm>
            <a:off x="8510815" y="4774215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172</a:t>
            </a:r>
            <a:endParaRPr lang="ko-KR" altLang="en-US" sz="3000" b="1" dirty="0"/>
          </a:p>
        </p:txBody>
      </p:sp>
      <p:sp>
        <p:nvSpPr>
          <p:cNvPr id="135" name="직사각형 134"/>
          <p:cNvSpPr/>
          <p:nvPr/>
        </p:nvSpPr>
        <p:spPr>
          <a:xfrm>
            <a:off x="5785911" y="5274823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J=3</a:t>
            </a:r>
            <a:endParaRPr lang="ko-KR" altLang="en-US" sz="3000" b="1" dirty="0"/>
          </a:p>
        </p:txBody>
      </p:sp>
      <p:sp>
        <p:nvSpPr>
          <p:cNvPr id="145" name="직사각형 144"/>
          <p:cNvSpPr/>
          <p:nvPr/>
        </p:nvSpPr>
        <p:spPr>
          <a:xfrm>
            <a:off x="9819406" y="6037667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188</a:t>
            </a:r>
            <a:endParaRPr lang="ko-KR" altLang="en-US" sz="3000" b="1" dirty="0"/>
          </a:p>
        </p:txBody>
      </p:sp>
      <p:sp>
        <p:nvSpPr>
          <p:cNvPr id="146" name="직사각형 145"/>
          <p:cNvSpPr/>
          <p:nvPr/>
        </p:nvSpPr>
        <p:spPr>
          <a:xfrm>
            <a:off x="1680935" y="605282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162</a:t>
            </a:r>
            <a:endParaRPr lang="ko-KR" altLang="en-US" sz="3000" b="1" dirty="0"/>
          </a:p>
        </p:txBody>
      </p:sp>
      <p:sp>
        <p:nvSpPr>
          <p:cNvPr id="147" name="직사각형 146"/>
          <p:cNvSpPr/>
          <p:nvPr/>
        </p:nvSpPr>
        <p:spPr>
          <a:xfrm>
            <a:off x="5770692" y="6029844"/>
            <a:ext cx="867801" cy="5494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168</a:t>
            </a:r>
            <a:endParaRPr lang="ko-KR" altLang="en-US" sz="3000" b="1" dirty="0"/>
          </a:p>
        </p:txBody>
      </p:sp>
      <p:sp>
        <p:nvSpPr>
          <p:cNvPr id="148" name="직사각형 147"/>
          <p:cNvSpPr/>
          <p:nvPr/>
        </p:nvSpPr>
        <p:spPr>
          <a:xfrm>
            <a:off x="3106224" y="6037667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155</a:t>
            </a:r>
            <a:endParaRPr lang="ko-KR" altLang="en-US" sz="3000" b="1" dirty="0"/>
          </a:p>
        </p:txBody>
      </p:sp>
      <p:sp>
        <p:nvSpPr>
          <p:cNvPr id="149" name="직사각형 148"/>
          <p:cNvSpPr/>
          <p:nvPr/>
        </p:nvSpPr>
        <p:spPr>
          <a:xfrm>
            <a:off x="4398447" y="6039141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158</a:t>
            </a:r>
            <a:endParaRPr lang="ko-KR" altLang="en-US" sz="3000" b="1" dirty="0"/>
          </a:p>
        </p:txBody>
      </p:sp>
      <p:sp>
        <p:nvSpPr>
          <p:cNvPr id="150" name="직사각형 149"/>
          <p:cNvSpPr/>
          <p:nvPr/>
        </p:nvSpPr>
        <p:spPr>
          <a:xfrm>
            <a:off x="7116535" y="605282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177</a:t>
            </a:r>
            <a:endParaRPr lang="ko-KR" altLang="en-US" sz="3000" b="1" dirty="0"/>
          </a:p>
        </p:txBody>
      </p:sp>
      <p:sp>
        <p:nvSpPr>
          <p:cNvPr id="151" name="직사각형 150"/>
          <p:cNvSpPr/>
          <p:nvPr/>
        </p:nvSpPr>
        <p:spPr>
          <a:xfrm>
            <a:off x="8510815" y="605282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172</a:t>
            </a:r>
            <a:endParaRPr lang="ko-KR" altLang="en-US" sz="3000" b="1" dirty="0"/>
          </a:p>
        </p:txBody>
      </p:sp>
      <p:sp>
        <p:nvSpPr>
          <p:cNvPr id="152" name="직사각형 151"/>
          <p:cNvSpPr/>
          <p:nvPr/>
        </p:nvSpPr>
        <p:spPr>
          <a:xfrm>
            <a:off x="7101316" y="6571458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J=4</a:t>
            </a:r>
            <a:endParaRPr lang="ko-KR" altLang="en-US" sz="3000" b="1" dirty="0"/>
          </a:p>
        </p:txBody>
      </p:sp>
      <p:sp>
        <p:nvSpPr>
          <p:cNvPr id="153" name="직사각형 152"/>
          <p:cNvSpPr/>
          <p:nvPr/>
        </p:nvSpPr>
        <p:spPr>
          <a:xfrm>
            <a:off x="9819406" y="7264314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188</a:t>
            </a:r>
            <a:endParaRPr lang="ko-KR" altLang="en-US" sz="3000" b="1" dirty="0"/>
          </a:p>
        </p:txBody>
      </p:sp>
      <p:sp>
        <p:nvSpPr>
          <p:cNvPr id="154" name="직사각형 153"/>
          <p:cNvSpPr/>
          <p:nvPr/>
        </p:nvSpPr>
        <p:spPr>
          <a:xfrm>
            <a:off x="1680935" y="7279473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162</a:t>
            </a:r>
            <a:endParaRPr lang="ko-KR" altLang="en-US" sz="3000" b="1" dirty="0"/>
          </a:p>
        </p:txBody>
      </p:sp>
      <p:sp>
        <p:nvSpPr>
          <p:cNvPr id="155" name="직사각형 154"/>
          <p:cNvSpPr/>
          <p:nvPr/>
        </p:nvSpPr>
        <p:spPr>
          <a:xfrm>
            <a:off x="5770692" y="7256491"/>
            <a:ext cx="867801" cy="5494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168</a:t>
            </a:r>
            <a:endParaRPr lang="ko-KR" altLang="en-US" sz="3000" b="1" dirty="0"/>
          </a:p>
        </p:txBody>
      </p:sp>
      <p:sp>
        <p:nvSpPr>
          <p:cNvPr id="156" name="직사각형 155"/>
          <p:cNvSpPr/>
          <p:nvPr/>
        </p:nvSpPr>
        <p:spPr>
          <a:xfrm>
            <a:off x="3106224" y="7264314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155</a:t>
            </a:r>
            <a:endParaRPr lang="ko-KR" altLang="en-US" sz="3000" b="1" dirty="0"/>
          </a:p>
        </p:txBody>
      </p:sp>
      <p:sp>
        <p:nvSpPr>
          <p:cNvPr id="157" name="직사각형 156"/>
          <p:cNvSpPr/>
          <p:nvPr/>
        </p:nvSpPr>
        <p:spPr>
          <a:xfrm>
            <a:off x="4398447" y="7265788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158</a:t>
            </a:r>
            <a:endParaRPr lang="ko-KR" altLang="en-US" sz="3000" b="1" dirty="0"/>
          </a:p>
        </p:txBody>
      </p:sp>
      <p:sp>
        <p:nvSpPr>
          <p:cNvPr id="158" name="직사각형 157"/>
          <p:cNvSpPr/>
          <p:nvPr/>
        </p:nvSpPr>
        <p:spPr>
          <a:xfrm>
            <a:off x="8526605" y="7279472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177</a:t>
            </a:r>
            <a:endParaRPr lang="ko-KR" altLang="en-US" sz="3000" b="1" dirty="0"/>
          </a:p>
        </p:txBody>
      </p:sp>
      <p:sp>
        <p:nvSpPr>
          <p:cNvPr id="159" name="직사각형 158"/>
          <p:cNvSpPr/>
          <p:nvPr/>
        </p:nvSpPr>
        <p:spPr>
          <a:xfrm>
            <a:off x="7101316" y="7256491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172</a:t>
            </a:r>
            <a:endParaRPr lang="ko-KR" altLang="en-US" sz="3000" b="1" dirty="0"/>
          </a:p>
        </p:txBody>
      </p:sp>
      <p:sp>
        <p:nvSpPr>
          <p:cNvPr id="160" name="직사각형 159"/>
          <p:cNvSpPr/>
          <p:nvPr/>
        </p:nvSpPr>
        <p:spPr>
          <a:xfrm>
            <a:off x="8526605" y="7789683"/>
            <a:ext cx="909422" cy="5705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J=5</a:t>
            </a:r>
            <a:endParaRPr lang="ko-KR" altLang="en-US" sz="3000" b="1" dirty="0"/>
          </a:p>
        </p:txBody>
      </p:sp>
      <p:sp>
        <p:nvSpPr>
          <p:cNvPr id="162" name="Rectangle 1"/>
          <p:cNvSpPr>
            <a:spLocks noChangeArrowheads="1"/>
          </p:cNvSpPr>
          <p:nvPr/>
        </p:nvSpPr>
        <p:spPr bwMode="auto">
          <a:xfrm>
            <a:off x="3928493" y="3074254"/>
            <a:ext cx="81587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swap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Rectangle 1"/>
          <p:cNvSpPr>
            <a:spLocks noChangeArrowheads="1"/>
          </p:cNvSpPr>
          <p:nvPr/>
        </p:nvSpPr>
        <p:spPr bwMode="auto">
          <a:xfrm>
            <a:off x="5292652" y="4201761"/>
            <a:ext cx="81587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swap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4" name="Rectangle 1"/>
          <p:cNvSpPr>
            <a:spLocks noChangeArrowheads="1"/>
          </p:cNvSpPr>
          <p:nvPr/>
        </p:nvSpPr>
        <p:spPr bwMode="auto">
          <a:xfrm>
            <a:off x="8010738" y="6742814"/>
            <a:ext cx="81587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swap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18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2127706" y="-647564"/>
            <a:ext cx="1997530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err="1" smtClean="0"/>
              <a:t>i</a:t>
            </a:r>
            <a:r>
              <a:rPr lang="en-US" altLang="ko-KR" sz="3000" b="1" dirty="0" smtClean="0"/>
              <a:t>=4 </a:t>
            </a:r>
            <a:r>
              <a:rPr lang="ko-KR" altLang="en-US" sz="3000" b="1" dirty="0" err="1" smtClean="0"/>
              <a:t>일때</a:t>
            </a:r>
            <a:endParaRPr lang="ko-KR" altLang="en-US" sz="3000" b="1" dirty="0"/>
          </a:p>
        </p:txBody>
      </p:sp>
      <p:sp>
        <p:nvSpPr>
          <p:cNvPr id="77" name="직사각형 76"/>
          <p:cNvSpPr/>
          <p:nvPr/>
        </p:nvSpPr>
        <p:spPr>
          <a:xfrm>
            <a:off x="7101316" y="732347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err="1" smtClean="0"/>
              <a:t>i</a:t>
            </a:r>
            <a:r>
              <a:rPr lang="en-US" altLang="ko-KR" sz="3000" b="1" dirty="0" smtClean="0"/>
              <a:t>=4</a:t>
            </a:r>
            <a:endParaRPr lang="ko-KR" altLang="en-US" sz="3000" b="1" dirty="0"/>
          </a:p>
        </p:txBody>
      </p:sp>
      <p:sp>
        <p:nvSpPr>
          <p:cNvPr id="153" name="직사각형 152"/>
          <p:cNvSpPr/>
          <p:nvPr/>
        </p:nvSpPr>
        <p:spPr>
          <a:xfrm>
            <a:off x="9819406" y="38254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188</a:t>
            </a:r>
            <a:endParaRPr lang="ko-KR" altLang="en-US" sz="3000" b="1" dirty="0"/>
          </a:p>
        </p:txBody>
      </p:sp>
      <p:sp>
        <p:nvSpPr>
          <p:cNvPr id="154" name="직사각형 153"/>
          <p:cNvSpPr/>
          <p:nvPr/>
        </p:nvSpPr>
        <p:spPr>
          <a:xfrm>
            <a:off x="1680935" y="53413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162</a:t>
            </a:r>
            <a:endParaRPr lang="ko-KR" altLang="en-US" sz="3000" b="1" dirty="0"/>
          </a:p>
        </p:txBody>
      </p:sp>
      <p:sp>
        <p:nvSpPr>
          <p:cNvPr id="155" name="직사각형 154"/>
          <p:cNvSpPr/>
          <p:nvPr/>
        </p:nvSpPr>
        <p:spPr>
          <a:xfrm>
            <a:off x="5770692" y="30431"/>
            <a:ext cx="867801" cy="5494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168</a:t>
            </a:r>
            <a:endParaRPr lang="ko-KR" altLang="en-US" sz="3000" b="1" dirty="0"/>
          </a:p>
        </p:txBody>
      </p:sp>
      <p:sp>
        <p:nvSpPr>
          <p:cNvPr id="156" name="직사각형 155"/>
          <p:cNvSpPr/>
          <p:nvPr/>
        </p:nvSpPr>
        <p:spPr>
          <a:xfrm>
            <a:off x="3106224" y="38254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155</a:t>
            </a:r>
            <a:endParaRPr lang="ko-KR" altLang="en-US" sz="3000" b="1" dirty="0"/>
          </a:p>
        </p:txBody>
      </p:sp>
      <p:sp>
        <p:nvSpPr>
          <p:cNvPr id="157" name="직사각형 156"/>
          <p:cNvSpPr/>
          <p:nvPr/>
        </p:nvSpPr>
        <p:spPr>
          <a:xfrm>
            <a:off x="4398447" y="39728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158</a:t>
            </a:r>
            <a:endParaRPr lang="ko-KR" altLang="en-US" sz="3000" b="1" dirty="0"/>
          </a:p>
        </p:txBody>
      </p:sp>
      <p:sp>
        <p:nvSpPr>
          <p:cNvPr id="158" name="직사각형 157"/>
          <p:cNvSpPr/>
          <p:nvPr/>
        </p:nvSpPr>
        <p:spPr>
          <a:xfrm>
            <a:off x="8526605" y="53412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177</a:t>
            </a:r>
            <a:endParaRPr lang="ko-KR" altLang="en-US" sz="3000" b="1" dirty="0"/>
          </a:p>
        </p:txBody>
      </p:sp>
      <p:sp>
        <p:nvSpPr>
          <p:cNvPr id="159" name="직사각형 158"/>
          <p:cNvSpPr/>
          <p:nvPr/>
        </p:nvSpPr>
        <p:spPr>
          <a:xfrm>
            <a:off x="7101316" y="30431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172</a:t>
            </a:r>
            <a:endParaRPr lang="ko-KR" altLang="en-US" sz="3000" b="1" dirty="0"/>
          </a:p>
        </p:txBody>
      </p:sp>
      <p:sp>
        <p:nvSpPr>
          <p:cNvPr id="62" name="직사각형 61"/>
          <p:cNvSpPr/>
          <p:nvPr/>
        </p:nvSpPr>
        <p:spPr>
          <a:xfrm>
            <a:off x="4133167" y="3200536"/>
            <a:ext cx="3296106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 err="1" smtClean="0"/>
              <a:t>따라해보기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980402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33167" y="3200536"/>
            <a:ext cx="3296106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[4] </a:t>
            </a:r>
            <a:r>
              <a:rPr lang="ko-KR" altLang="en-US" sz="3000" b="1" dirty="0" err="1" smtClean="0"/>
              <a:t>퀵</a:t>
            </a:r>
            <a:r>
              <a:rPr lang="ko-KR" altLang="en-US" sz="3000" b="1" dirty="0" smtClean="0"/>
              <a:t> 정렬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496120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1860" y="-3282882"/>
            <a:ext cx="519340" cy="431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188</a:t>
            </a:r>
            <a:endParaRPr lang="ko-KR" altLang="en-US" sz="1400" b="1" dirty="0"/>
          </a:p>
        </p:txBody>
      </p:sp>
      <p:sp>
        <p:nvSpPr>
          <p:cNvPr id="5" name="직사각형 4"/>
          <p:cNvSpPr/>
          <p:nvPr/>
        </p:nvSpPr>
        <p:spPr>
          <a:xfrm>
            <a:off x="2820760" y="-3282882"/>
            <a:ext cx="519340" cy="431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162</a:t>
            </a:r>
            <a:endParaRPr lang="ko-KR" altLang="en-US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4179660" y="-3282882"/>
            <a:ext cx="519340" cy="431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168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5538560" y="-3282882"/>
            <a:ext cx="519340" cy="431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155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6897460" y="-3282882"/>
            <a:ext cx="519340" cy="431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158</a:t>
            </a:r>
            <a:endParaRPr lang="ko-KR" altLang="en-US" sz="1400" b="1" dirty="0"/>
          </a:p>
        </p:txBody>
      </p:sp>
      <p:sp>
        <p:nvSpPr>
          <p:cNvPr id="9" name="직사각형 8"/>
          <p:cNvSpPr/>
          <p:nvPr/>
        </p:nvSpPr>
        <p:spPr>
          <a:xfrm>
            <a:off x="8256360" y="-3282882"/>
            <a:ext cx="519340" cy="431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177</a:t>
            </a:r>
            <a:endParaRPr lang="ko-KR" altLang="en-US" sz="1400" b="1" dirty="0"/>
          </a:p>
        </p:txBody>
      </p:sp>
      <p:sp>
        <p:nvSpPr>
          <p:cNvPr id="10" name="직사각형 9"/>
          <p:cNvSpPr/>
          <p:nvPr/>
        </p:nvSpPr>
        <p:spPr>
          <a:xfrm>
            <a:off x="9615260" y="-3282882"/>
            <a:ext cx="519340" cy="431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172</a:t>
            </a:r>
            <a:endParaRPr lang="ko-KR" altLang="en-US" sz="1400" b="1" dirty="0"/>
          </a:p>
        </p:txBody>
      </p:sp>
      <p:sp>
        <p:nvSpPr>
          <p:cNvPr id="77" name="직사각형 76"/>
          <p:cNvSpPr/>
          <p:nvPr/>
        </p:nvSpPr>
        <p:spPr>
          <a:xfrm>
            <a:off x="-133350" y="-2425632"/>
            <a:ext cx="666750" cy="431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Pivot</a:t>
            </a:r>
          </a:p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94" name="직사각형 93"/>
          <p:cNvSpPr/>
          <p:nvPr/>
        </p:nvSpPr>
        <p:spPr>
          <a:xfrm>
            <a:off x="-133350" y="-1863657"/>
            <a:ext cx="666750" cy="431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Left </a:t>
            </a:r>
            <a:endParaRPr lang="ko-KR" altLang="en-US" sz="1400" b="1" dirty="0"/>
          </a:p>
        </p:txBody>
      </p:sp>
      <p:sp>
        <p:nvSpPr>
          <p:cNvPr id="95" name="직사각형 94"/>
          <p:cNvSpPr/>
          <p:nvPr/>
        </p:nvSpPr>
        <p:spPr>
          <a:xfrm>
            <a:off x="-133350" y="-1301682"/>
            <a:ext cx="666750" cy="431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right </a:t>
            </a:r>
            <a:endParaRPr lang="ko-KR" altLang="en-US" sz="1400" b="1" dirty="0"/>
          </a:p>
        </p:txBody>
      </p:sp>
      <p:sp>
        <p:nvSpPr>
          <p:cNvPr id="96" name="직사각형 95"/>
          <p:cNvSpPr/>
          <p:nvPr/>
        </p:nvSpPr>
        <p:spPr>
          <a:xfrm>
            <a:off x="5538560" y="-2425632"/>
            <a:ext cx="519340" cy="431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155</a:t>
            </a:r>
            <a:endParaRPr lang="ko-KR" altLang="en-US" sz="1400" b="1" dirty="0"/>
          </a:p>
        </p:txBody>
      </p:sp>
      <p:sp>
        <p:nvSpPr>
          <p:cNvPr id="97" name="직사각형 96"/>
          <p:cNvSpPr/>
          <p:nvPr/>
        </p:nvSpPr>
        <p:spPr>
          <a:xfrm>
            <a:off x="715735" y="-1301682"/>
            <a:ext cx="519340" cy="431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188</a:t>
            </a:r>
            <a:endParaRPr lang="ko-KR" altLang="en-US" sz="1400" b="1" dirty="0"/>
          </a:p>
        </p:txBody>
      </p:sp>
      <p:sp>
        <p:nvSpPr>
          <p:cNvPr id="98" name="직사각형 97"/>
          <p:cNvSpPr/>
          <p:nvPr/>
        </p:nvSpPr>
        <p:spPr>
          <a:xfrm>
            <a:off x="1555295" y="-1301682"/>
            <a:ext cx="519340" cy="431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162</a:t>
            </a:r>
            <a:endParaRPr lang="ko-KR" altLang="en-US" sz="1400" b="1" dirty="0"/>
          </a:p>
        </p:txBody>
      </p:sp>
      <p:sp>
        <p:nvSpPr>
          <p:cNvPr id="99" name="직사각형 98"/>
          <p:cNvSpPr/>
          <p:nvPr/>
        </p:nvSpPr>
        <p:spPr>
          <a:xfrm>
            <a:off x="2334305" y="-1301682"/>
            <a:ext cx="519340" cy="431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168</a:t>
            </a:r>
            <a:endParaRPr lang="ko-KR" altLang="en-US" sz="1400" b="1" dirty="0"/>
          </a:p>
        </p:txBody>
      </p:sp>
      <p:sp>
        <p:nvSpPr>
          <p:cNvPr id="100" name="직사각형 99"/>
          <p:cNvSpPr/>
          <p:nvPr/>
        </p:nvSpPr>
        <p:spPr>
          <a:xfrm>
            <a:off x="3113315" y="-1301682"/>
            <a:ext cx="519340" cy="431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158</a:t>
            </a:r>
            <a:endParaRPr lang="ko-KR" altLang="en-US" sz="1400" b="1" dirty="0"/>
          </a:p>
        </p:txBody>
      </p:sp>
      <p:sp>
        <p:nvSpPr>
          <p:cNvPr id="101" name="직사각형 100"/>
          <p:cNvSpPr/>
          <p:nvPr/>
        </p:nvSpPr>
        <p:spPr>
          <a:xfrm>
            <a:off x="3892325" y="-1301682"/>
            <a:ext cx="519340" cy="431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177</a:t>
            </a:r>
            <a:endParaRPr lang="ko-KR" altLang="en-US" sz="1400" b="1" dirty="0"/>
          </a:p>
        </p:txBody>
      </p:sp>
      <p:sp>
        <p:nvSpPr>
          <p:cNvPr id="102" name="직사각형 101"/>
          <p:cNvSpPr/>
          <p:nvPr/>
        </p:nvSpPr>
        <p:spPr>
          <a:xfrm>
            <a:off x="4671335" y="-1295400"/>
            <a:ext cx="519340" cy="431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172</a:t>
            </a:r>
            <a:endParaRPr lang="ko-KR" altLang="en-US" sz="1400" b="1" dirty="0"/>
          </a:p>
        </p:txBody>
      </p:sp>
      <p:sp>
        <p:nvSpPr>
          <p:cNvPr id="103" name="직사각형 102"/>
          <p:cNvSpPr/>
          <p:nvPr/>
        </p:nvSpPr>
        <p:spPr>
          <a:xfrm>
            <a:off x="1555295" y="-577782"/>
            <a:ext cx="519340" cy="4316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188</a:t>
            </a:r>
            <a:endParaRPr lang="ko-KR" altLang="en-US" sz="1400" b="1" dirty="0"/>
          </a:p>
        </p:txBody>
      </p:sp>
      <p:sp>
        <p:nvSpPr>
          <p:cNvPr id="104" name="직사각형 103"/>
          <p:cNvSpPr/>
          <p:nvPr/>
        </p:nvSpPr>
        <p:spPr>
          <a:xfrm>
            <a:off x="2394855" y="-577782"/>
            <a:ext cx="519340" cy="4316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162</a:t>
            </a:r>
            <a:endParaRPr lang="ko-KR" altLang="en-US" sz="1400" b="1" dirty="0"/>
          </a:p>
        </p:txBody>
      </p:sp>
      <p:sp>
        <p:nvSpPr>
          <p:cNvPr id="105" name="직사각형 104"/>
          <p:cNvSpPr/>
          <p:nvPr/>
        </p:nvSpPr>
        <p:spPr>
          <a:xfrm>
            <a:off x="3173865" y="-577782"/>
            <a:ext cx="519340" cy="4316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168</a:t>
            </a:r>
            <a:endParaRPr lang="ko-KR" altLang="en-US" sz="1400" b="1" dirty="0"/>
          </a:p>
        </p:txBody>
      </p:sp>
      <p:sp>
        <p:nvSpPr>
          <p:cNvPr id="106" name="직사각형 105"/>
          <p:cNvSpPr/>
          <p:nvPr/>
        </p:nvSpPr>
        <p:spPr>
          <a:xfrm>
            <a:off x="3952875" y="-577782"/>
            <a:ext cx="519340" cy="4316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158</a:t>
            </a:r>
            <a:endParaRPr lang="ko-KR" altLang="en-US" sz="1400" b="1" dirty="0"/>
          </a:p>
        </p:txBody>
      </p:sp>
      <p:sp>
        <p:nvSpPr>
          <p:cNvPr id="107" name="직사각형 106"/>
          <p:cNvSpPr/>
          <p:nvPr/>
        </p:nvSpPr>
        <p:spPr>
          <a:xfrm>
            <a:off x="4731885" y="-577782"/>
            <a:ext cx="519340" cy="4316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177</a:t>
            </a:r>
            <a:endParaRPr lang="ko-KR" altLang="en-US" sz="1400" b="1" dirty="0"/>
          </a:p>
        </p:txBody>
      </p:sp>
      <p:sp>
        <p:nvSpPr>
          <p:cNvPr id="108" name="직사각형 107"/>
          <p:cNvSpPr/>
          <p:nvPr/>
        </p:nvSpPr>
        <p:spPr>
          <a:xfrm>
            <a:off x="5510895" y="-571500"/>
            <a:ext cx="519340" cy="4316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172</a:t>
            </a:r>
            <a:endParaRPr lang="ko-KR" altLang="en-US" sz="1400" b="1" dirty="0"/>
          </a:p>
        </p:txBody>
      </p:sp>
      <p:sp>
        <p:nvSpPr>
          <p:cNvPr id="109" name="직사각형 108"/>
          <p:cNvSpPr/>
          <p:nvPr/>
        </p:nvSpPr>
        <p:spPr>
          <a:xfrm>
            <a:off x="-133350" y="18310"/>
            <a:ext cx="666750" cy="4316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Pivot</a:t>
            </a:r>
          </a:p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10" name="직사각형 109"/>
          <p:cNvSpPr/>
          <p:nvPr/>
        </p:nvSpPr>
        <p:spPr>
          <a:xfrm>
            <a:off x="-133350" y="580285"/>
            <a:ext cx="666750" cy="4316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Left </a:t>
            </a:r>
            <a:endParaRPr lang="ko-KR" altLang="en-US" sz="1400" b="1" dirty="0"/>
          </a:p>
        </p:txBody>
      </p:sp>
      <p:sp>
        <p:nvSpPr>
          <p:cNvPr id="111" name="직사각형 110"/>
          <p:cNvSpPr/>
          <p:nvPr/>
        </p:nvSpPr>
        <p:spPr>
          <a:xfrm>
            <a:off x="-133350" y="1142260"/>
            <a:ext cx="666750" cy="4316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right </a:t>
            </a:r>
            <a:endParaRPr lang="ko-KR" altLang="en-US" sz="14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642030" y="-577782"/>
            <a:ext cx="666750" cy="4316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Right</a:t>
            </a:r>
          </a:p>
          <a:p>
            <a:pPr algn="ctr"/>
            <a:r>
              <a:rPr lang="ko-KR" altLang="en-US" sz="1400" b="1" dirty="0" smtClean="0"/>
              <a:t>재귀</a:t>
            </a:r>
            <a:r>
              <a:rPr lang="en-US" altLang="ko-KR" sz="1400" b="1" dirty="0" smtClean="0"/>
              <a:t> </a:t>
            </a:r>
            <a:endParaRPr lang="ko-KR" altLang="en-US" sz="1400" b="1" dirty="0"/>
          </a:p>
        </p:txBody>
      </p:sp>
      <p:sp>
        <p:nvSpPr>
          <p:cNvPr id="113" name="직사각형 112"/>
          <p:cNvSpPr/>
          <p:nvPr/>
        </p:nvSpPr>
        <p:spPr>
          <a:xfrm>
            <a:off x="3952875" y="18310"/>
            <a:ext cx="519340" cy="4316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158</a:t>
            </a:r>
            <a:endParaRPr lang="ko-KR" altLang="en-US" sz="1400" b="1" dirty="0"/>
          </a:p>
        </p:txBody>
      </p:sp>
      <p:sp>
        <p:nvSpPr>
          <p:cNvPr id="114" name="직사각형 113"/>
          <p:cNvSpPr/>
          <p:nvPr/>
        </p:nvSpPr>
        <p:spPr>
          <a:xfrm>
            <a:off x="834121" y="1142260"/>
            <a:ext cx="519340" cy="4316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188</a:t>
            </a:r>
            <a:endParaRPr lang="ko-KR" altLang="en-US" sz="1400" b="1" dirty="0"/>
          </a:p>
        </p:txBody>
      </p:sp>
      <p:sp>
        <p:nvSpPr>
          <p:cNvPr id="115" name="직사각형 114"/>
          <p:cNvSpPr/>
          <p:nvPr/>
        </p:nvSpPr>
        <p:spPr>
          <a:xfrm>
            <a:off x="1563550" y="1142260"/>
            <a:ext cx="519340" cy="4316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162</a:t>
            </a:r>
            <a:endParaRPr lang="ko-KR" altLang="en-US" sz="1400" b="1" dirty="0"/>
          </a:p>
        </p:txBody>
      </p:sp>
      <p:sp>
        <p:nvSpPr>
          <p:cNvPr id="116" name="직사각형 115"/>
          <p:cNvSpPr/>
          <p:nvPr/>
        </p:nvSpPr>
        <p:spPr>
          <a:xfrm>
            <a:off x="2334305" y="1142260"/>
            <a:ext cx="519340" cy="4316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168</a:t>
            </a:r>
            <a:endParaRPr lang="ko-KR" altLang="en-US" sz="1400" b="1" dirty="0"/>
          </a:p>
        </p:txBody>
      </p:sp>
      <p:sp>
        <p:nvSpPr>
          <p:cNvPr id="117" name="직사각형 116"/>
          <p:cNvSpPr/>
          <p:nvPr/>
        </p:nvSpPr>
        <p:spPr>
          <a:xfrm>
            <a:off x="3080430" y="1142260"/>
            <a:ext cx="519340" cy="4316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177</a:t>
            </a:r>
            <a:endParaRPr lang="ko-KR" altLang="en-US" sz="1400" b="1" dirty="0"/>
          </a:p>
        </p:txBody>
      </p:sp>
      <p:sp>
        <p:nvSpPr>
          <p:cNvPr id="118" name="직사각형 117"/>
          <p:cNvSpPr/>
          <p:nvPr/>
        </p:nvSpPr>
        <p:spPr>
          <a:xfrm>
            <a:off x="3826555" y="1142260"/>
            <a:ext cx="519340" cy="4316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172</a:t>
            </a:r>
            <a:endParaRPr lang="ko-KR" altLang="en-US" sz="1400" b="1" dirty="0"/>
          </a:p>
        </p:txBody>
      </p:sp>
      <p:sp>
        <p:nvSpPr>
          <p:cNvPr id="119" name="직사각형 118"/>
          <p:cNvSpPr/>
          <p:nvPr/>
        </p:nvSpPr>
        <p:spPr>
          <a:xfrm>
            <a:off x="642030" y="1803468"/>
            <a:ext cx="666750" cy="4316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Right</a:t>
            </a:r>
          </a:p>
          <a:p>
            <a:pPr algn="ctr"/>
            <a:r>
              <a:rPr lang="ko-KR" altLang="en-US" sz="1400" b="1" dirty="0" smtClean="0"/>
              <a:t>재귀</a:t>
            </a:r>
            <a:r>
              <a:rPr lang="en-US" altLang="ko-KR" sz="1400" b="1" dirty="0" smtClean="0"/>
              <a:t> </a:t>
            </a:r>
            <a:endParaRPr lang="ko-KR" altLang="en-US" sz="1400" b="1" dirty="0"/>
          </a:p>
        </p:txBody>
      </p:sp>
      <p:sp>
        <p:nvSpPr>
          <p:cNvPr id="120" name="직사각형 119"/>
          <p:cNvSpPr/>
          <p:nvPr/>
        </p:nvSpPr>
        <p:spPr>
          <a:xfrm>
            <a:off x="1675726" y="1803468"/>
            <a:ext cx="519340" cy="4316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188</a:t>
            </a:r>
            <a:endParaRPr lang="ko-KR" altLang="en-US" sz="1400" b="1" dirty="0"/>
          </a:p>
        </p:txBody>
      </p:sp>
      <p:sp>
        <p:nvSpPr>
          <p:cNvPr id="121" name="직사각형 120"/>
          <p:cNvSpPr/>
          <p:nvPr/>
        </p:nvSpPr>
        <p:spPr>
          <a:xfrm>
            <a:off x="2405155" y="1803468"/>
            <a:ext cx="519340" cy="4316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162</a:t>
            </a:r>
            <a:endParaRPr lang="ko-KR" altLang="en-US" sz="1400" b="1" dirty="0"/>
          </a:p>
        </p:txBody>
      </p:sp>
      <p:sp>
        <p:nvSpPr>
          <p:cNvPr id="122" name="직사각형 121"/>
          <p:cNvSpPr/>
          <p:nvPr/>
        </p:nvSpPr>
        <p:spPr>
          <a:xfrm>
            <a:off x="3175910" y="1803468"/>
            <a:ext cx="519340" cy="4316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168</a:t>
            </a:r>
            <a:endParaRPr lang="ko-KR" altLang="en-US" sz="1400" b="1" dirty="0"/>
          </a:p>
        </p:txBody>
      </p:sp>
      <p:sp>
        <p:nvSpPr>
          <p:cNvPr id="123" name="직사각형 122"/>
          <p:cNvSpPr/>
          <p:nvPr/>
        </p:nvSpPr>
        <p:spPr>
          <a:xfrm>
            <a:off x="3922035" y="1803468"/>
            <a:ext cx="519340" cy="4316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177</a:t>
            </a:r>
            <a:endParaRPr lang="ko-KR" altLang="en-US" sz="1400" b="1" dirty="0"/>
          </a:p>
        </p:txBody>
      </p:sp>
      <p:sp>
        <p:nvSpPr>
          <p:cNvPr id="124" name="직사각형 123"/>
          <p:cNvSpPr/>
          <p:nvPr/>
        </p:nvSpPr>
        <p:spPr>
          <a:xfrm>
            <a:off x="4668160" y="1803468"/>
            <a:ext cx="519340" cy="4316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172</a:t>
            </a:r>
            <a:endParaRPr lang="ko-KR" altLang="en-US" sz="1400" b="1" dirty="0"/>
          </a:p>
        </p:txBody>
      </p:sp>
      <p:sp>
        <p:nvSpPr>
          <p:cNvPr id="125" name="직사각형 124"/>
          <p:cNvSpPr/>
          <p:nvPr/>
        </p:nvSpPr>
        <p:spPr>
          <a:xfrm>
            <a:off x="-133350" y="2370812"/>
            <a:ext cx="666750" cy="4316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Pivot</a:t>
            </a:r>
          </a:p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126" name="직사각형 125"/>
          <p:cNvSpPr/>
          <p:nvPr/>
        </p:nvSpPr>
        <p:spPr>
          <a:xfrm>
            <a:off x="-133350" y="2932787"/>
            <a:ext cx="666750" cy="4316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Left </a:t>
            </a:r>
            <a:endParaRPr lang="ko-KR" altLang="en-US" sz="1400" b="1" dirty="0"/>
          </a:p>
        </p:txBody>
      </p:sp>
      <p:sp>
        <p:nvSpPr>
          <p:cNvPr id="127" name="직사각형 126"/>
          <p:cNvSpPr/>
          <p:nvPr/>
        </p:nvSpPr>
        <p:spPr>
          <a:xfrm>
            <a:off x="-133350" y="3494762"/>
            <a:ext cx="666750" cy="4316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right </a:t>
            </a:r>
            <a:endParaRPr lang="ko-KR" altLang="en-US" sz="1400" b="1" dirty="0"/>
          </a:p>
        </p:txBody>
      </p:sp>
      <p:sp>
        <p:nvSpPr>
          <p:cNvPr id="128" name="직사각형 127"/>
          <p:cNvSpPr/>
          <p:nvPr/>
        </p:nvSpPr>
        <p:spPr>
          <a:xfrm>
            <a:off x="3173865" y="2370812"/>
            <a:ext cx="519340" cy="4316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168</a:t>
            </a:r>
            <a:endParaRPr lang="ko-KR" altLang="en-US" sz="1400" b="1" dirty="0"/>
          </a:p>
        </p:txBody>
      </p:sp>
      <p:sp>
        <p:nvSpPr>
          <p:cNvPr id="129" name="직사각형 128"/>
          <p:cNvSpPr/>
          <p:nvPr/>
        </p:nvSpPr>
        <p:spPr>
          <a:xfrm>
            <a:off x="834121" y="3504287"/>
            <a:ext cx="519340" cy="4316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188</a:t>
            </a:r>
            <a:endParaRPr lang="ko-KR" altLang="en-US" sz="1400" b="1" dirty="0"/>
          </a:p>
        </p:txBody>
      </p:sp>
      <p:sp>
        <p:nvSpPr>
          <p:cNvPr id="130" name="직사각형 129"/>
          <p:cNvSpPr/>
          <p:nvPr/>
        </p:nvSpPr>
        <p:spPr>
          <a:xfrm>
            <a:off x="833829" y="2903472"/>
            <a:ext cx="519340" cy="4316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162</a:t>
            </a:r>
            <a:endParaRPr lang="ko-KR" altLang="en-US" sz="1400" b="1" dirty="0"/>
          </a:p>
        </p:txBody>
      </p:sp>
      <p:sp>
        <p:nvSpPr>
          <p:cNvPr id="131" name="직사각형 130"/>
          <p:cNvSpPr/>
          <p:nvPr/>
        </p:nvSpPr>
        <p:spPr>
          <a:xfrm>
            <a:off x="1553480" y="3494762"/>
            <a:ext cx="519340" cy="4316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177</a:t>
            </a:r>
            <a:endParaRPr lang="ko-KR" altLang="en-US" sz="1400" b="1" dirty="0"/>
          </a:p>
        </p:txBody>
      </p:sp>
      <p:sp>
        <p:nvSpPr>
          <p:cNvPr id="132" name="직사각형 131"/>
          <p:cNvSpPr/>
          <p:nvPr/>
        </p:nvSpPr>
        <p:spPr>
          <a:xfrm>
            <a:off x="2326371" y="3504287"/>
            <a:ext cx="519340" cy="4316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172</a:t>
            </a:r>
            <a:endParaRPr lang="ko-KR" altLang="en-US" sz="1400" b="1" dirty="0"/>
          </a:p>
        </p:txBody>
      </p:sp>
      <p:sp>
        <p:nvSpPr>
          <p:cNvPr id="133" name="직사각형 132"/>
          <p:cNvSpPr/>
          <p:nvPr/>
        </p:nvSpPr>
        <p:spPr>
          <a:xfrm>
            <a:off x="670611" y="4267231"/>
            <a:ext cx="666750" cy="4316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left</a:t>
            </a:r>
          </a:p>
          <a:p>
            <a:pPr algn="ctr"/>
            <a:r>
              <a:rPr lang="ko-KR" altLang="en-US" sz="1400" b="1" dirty="0" smtClean="0"/>
              <a:t>재귀</a:t>
            </a:r>
            <a:r>
              <a:rPr lang="en-US" altLang="ko-KR" sz="1400" b="1" dirty="0" smtClean="0"/>
              <a:t> </a:t>
            </a:r>
            <a:endParaRPr lang="ko-KR" altLang="en-US" sz="1400" b="1" dirty="0"/>
          </a:p>
        </p:txBody>
      </p:sp>
      <p:sp>
        <p:nvSpPr>
          <p:cNvPr id="134" name="직사각형 133"/>
          <p:cNvSpPr/>
          <p:nvPr/>
        </p:nvSpPr>
        <p:spPr>
          <a:xfrm>
            <a:off x="1582061" y="4267231"/>
            <a:ext cx="519340" cy="4316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162</a:t>
            </a:r>
            <a:endParaRPr lang="ko-KR" altLang="en-US" sz="1400" b="1" dirty="0"/>
          </a:p>
        </p:txBody>
      </p:sp>
      <p:sp>
        <p:nvSpPr>
          <p:cNvPr id="135" name="직사각형 134"/>
          <p:cNvSpPr/>
          <p:nvPr/>
        </p:nvSpPr>
        <p:spPr>
          <a:xfrm>
            <a:off x="670611" y="5076856"/>
            <a:ext cx="666750" cy="4316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Right</a:t>
            </a:r>
          </a:p>
          <a:p>
            <a:pPr algn="ctr"/>
            <a:r>
              <a:rPr lang="ko-KR" altLang="en-US" sz="1400" b="1" dirty="0" smtClean="0"/>
              <a:t>재귀</a:t>
            </a:r>
            <a:r>
              <a:rPr lang="en-US" altLang="ko-KR" sz="1400" b="1" dirty="0" smtClean="0"/>
              <a:t> </a:t>
            </a:r>
            <a:endParaRPr lang="ko-KR" altLang="en-US" sz="1400" b="1" dirty="0"/>
          </a:p>
        </p:txBody>
      </p:sp>
      <p:sp>
        <p:nvSpPr>
          <p:cNvPr id="136" name="직사각형 135"/>
          <p:cNvSpPr/>
          <p:nvPr/>
        </p:nvSpPr>
        <p:spPr>
          <a:xfrm>
            <a:off x="-104769" y="5644200"/>
            <a:ext cx="666750" cy="4316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Pivot</a:t>
            </a:r>
          </a:p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37" name="직사각형 136"/>
          <p:cNvSpPr/>
          <p:nvPr/>
        </p:nvSpPr>
        <p:spPr>
          <a:xfrm>
            <a:off x="1582061" y="5076856"/>
            <a:ext cx="519340" cy="4316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188</a:t>
            </a:r>
            <a:endParaRPr lang="ko-KR" altLang="en-US" sz="1400" b="1" dirty="0"/>
          </a:p>
        </p:txBody>
      </p:sp>
      <p:sp>
        <p:nvSpPr>
          <p:cNvPr id="138" name="직사각형 137"/>
          <p:cNvSpPr/>
          <p:nvPr/>
        </p:nvSpPr>
        <p:spPr>
          <a:xfrm>
            <a:off x="2301420" y="5067331"/>
            <a:ext cx="519340" cy="4316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177</a:t>
            </a:r>
            <a:endParaRPr lang="ko-KR" altLang="en-US" sz="1400" b="1" dirty="0"/>
          </a:p>
        </p:txBody>
      </p:sp>
      <p:sp>
        <p:nvSpPr>
          <p:cNvPr id="139" name="직사각형 138"/>
          <p:cNvSpPr/>
          <p:nvPr/>
        </p:nvSpPr>
        <p:spPr>
          <a:xfrm>
            <a:off x="3074311" y="5076856"/>
            <a:ext cx="519340" cy="4316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172</a:t>
            </a:r>
            <a:endParaRPr lang="ko-KR" altLang="en-US" sz="1400" b="1" dirty="0"/>
          </a:p>
        </p:txBody>
      </p:sp>
      <p:sp>
        <p:nvSpPr>
          <p:cNvPr id="140" name="직사각형 139"/>
          <p:cNvSpPr/>
          <p:nvPr/>
        </p:nvSpPr>
        <p:spPr>
          <a:xfrm>
            <a:off x="2301420" y="5650482"/>
            <a:ext cx="519340" cy="4316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177</a:t>
            </a:r>
            <a:endParaRPr lang="ko-KR" altLang="en-US" sz="1400" b="1" dirty="0"/>
          </a:p>
        </p:txBody>
      </p:sp>
      <p:sp>
        <p:nvSpPr>
          <p:cNvPr id="141" name="직사각형 140"/>
          <p:cNvSpPr/>
          <p:nvPr/>
        </p:nvSpPr>
        <p:spPr>
          <a:xfrm>
            <a:off x="-104769" y="6158550"/>
            <a:ext cx="666750" cy="4316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Left </a:t>
            </a:r>
            <a:endParaRPr lang="ko-KR" altLang="en-US" sz="1400" b="1" dirty="0"/>
          </a:p>
        </p:txBody>
      </p:sp>
      <p:sp>
        <p:nvSpPr>
          <p:cNvPr id="142" name="직사각형 141"/>
          <p:cNvSpPr/>
          <p:nvPr/>
        </p:nvSpPr>
        <p:spPr>
          <a:xfrm>
            <a:off x="-104769" y="6720525"/>
            <a:ext cx="666750" cy="4316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right </a:t>
            </a:r>
            <a:endParaRPr lang="ko-KR" altLang="en-US" sz="1400" b="1" dirty="0"/>
          </a:p>
        </p:txBody>
      </p:sp>
      <p:sp>
        <p:nvSpPr>
          <p:cNvPr id="143" name="직사각형 142"/>
          <p:cNvSpPr/>
          <p:nvPr/>
        </p:nvSpPr>
        <p:spPr>
          <a:xfrm>
            <a:off x="818021" y="6720525"/>
            <a:ext cx="519340" cy="4316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188</a:t>
            </a:r>
            <a:endParaRPr lang="ko-KR" altLang="en-US" sz="1400" b="1" dirty="0"/>
          </a:p>
        </p:txBody>
      </p:sp>
      <p:sp>
        <p:nvSpPr>
          <p:cNvPr id="144" name="직사각형 143"/>
          <p:cNvSpPr/>
          <p:nvPr/>
        </p:nvSpPr>
        <p:spPr>
          <a:xfrm>
            <a:off x="818021" y="6158550"/>
            <a:ext cx="519340" cy="4316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172</a:t>
            </a:r>
            <a:endParaRPr lang="ko-KR" altLang="en-US" sz="1400" b="1" dirty="0"/>
          </a:p>
        </p:txBody>
      </p:sp>
      <p:sp>
        <p:nvSpPr>
          <p:cNvPr id="145" name="직사각형 144"/>
          <p:cNvSpPr/>
          <p:nvPr/>
        </p:nvSpPr>
        <p:spPr>
          <a:xfrm>
            <a:off x="670611" y="7543831"/>
            <a:ext cx="666750" cy="4316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left</a:t>
            </a:r>
          </a:p>
          <a:p>
            <a:pPr algn="ctr"/>
            <a:r>
              <a:rPr lang="ko-KR" altLang="en-US" sz="1400" b="1" dirty="0" smtClean="0"/>
              <a:t>재귀</a:t>
            </a:r>
            <a:r>
              <a:rPr lang="en-US" altLang="ko-KR" sz="1400" b="1" dirty="0" smtClean="0"/>
              <a:t> </a:t>
            </a:r>
            <a:endParaRPr lang="ko-KR" altLang="en-US" sz="1400" b="1" dirty="0"/>
          </a:p>
        </p:txBody>
      </p:sp>
      <p:sp>
        <p:nvSpPr>
          <p:cNvPr id="146" name="직사각형 145"/>
          <p:cNvSpPr/>
          <p:nvPr/>
        </p:nvSpPr>
        <p:spPr>
          <a:xfrm>
            <a:off x="1582061" y="7543831"/>
            <a:ext cx="519340" cy="4316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172</a:t>
            </a:r>
            <a:endParaRPr lang="ko-KR" altLang="en-US" sz="1400" b="1" dirty="0"/>
          </a:p>
        </p:txBody>
      </p:sp>
      <p:sp>
        <p:nvSpPr>
          <p:cNvPr id="147" name="직사각형 146"/>
          <p:cNvSpPr/>
          <p:nvPr/>
        </p:nvSpPr>
        <p:spPr>
          <a:xfrm>
            <a:off x="670611" y="8193861"/>
            <a:ext cx="666750" cy="4316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Right</a:t>
            </a:r>
          </a:p>
          <a:p>
            <a:pPr algn="ctr"/>
            <a:r>
              <a:rPr lang="ko-KR" altLang="en-US" sz="1400" b="1" dirty="0" smtClean="0"/>
              <a:t>재귀</a:t>
            </a:r>
            <a:r>
              <a:rPr lang="en-US" altLang="ko-KR" sz="1400" b="1" dirty="0" smtClean="0"/>
              <a:t> </a:t>
            </a:r>
            <a:endParaRPr lang="ko-KR" altLang="en-US" sz="1400" b="1" dirty="0"/>
          </a:p>
        </p:txBody>
      </p:sp>
      <p:sp>
        <p:nvSpPr>
          <p:cNvPr id="148" name="직사각형 147"/>
          <p:cNvSpPr/>
          <p:nvPr/>
        </p:nvSpPr>
        <p:spPr>
          <a:xfrm>
            <a:off x="1582061" y="8195026"/>
            <a:ext cx="519340" cy="4316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188</a:t>
            </a:r>
            <a:endParaRPr lang="ko-KR" altLang="en-US" sz="1400" b="1" dirty="0"/>
          </a:p>
        </p:txBody>
      </p:sp>
      <p:sp>
        <p:nvSpPr>
          <p:cNvPr id="149" name="직사각형 148"/>
          <p:cNvSpPr/>
          <p:nvPr/>
        </p:nvSpPr>
        <p:spPr>
          <a:xfrm>
            <a:off x="7328585" y="-1301682"/>
            <a:ext cx="519340" cy="4316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155</a:t>
            </a:r>
            <a:endParaRPr lang="ko-KR" altLang="en-US" sz="1400" b="1" dirty="0"/>
          </a:p>
        </p:txBody>
      </p:sp>
      <p:sp>
        <p:nvSpPr>
          <p:cNvPr id="150" name="직사각형 149"/>
          <p:cNvSpPr/>
          <p:nvPr/>
        </p:nvSpPr>
        <p:spPr>
          <a:xfrm>
            <a:off x="7383316" y="1142260"/>
            <a:ext cx="519340" cy="4316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155</a:t>
            </a:r>
            <a:endParaRPr lang="ko-KR" altLang="en-US" sz="1400" b="1" dirty="0"/>
          </a:p>
        </p:txBody>
      </p:sp>
      <p:sp>
        <p:nvSpPr>
          <p:cNvPr id="151" name="직사각형 150"/>
          <p:cNvSpPr/>
          <p:nvPr/>
        </p:nvSpPr>
        <p:spPr>
          <a:xfrm>
            <a:off x="8099610" y="1142260"/>
            <a:ext cx="519340" cy="4316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158</a:t>
            </a:r>
            <a:endParaRPr lang="ko-KR" altLang="en-US" sz="1400" b="1" dirty="0"/>
          </a:p>
        </p:txBody>
      </p:sp>
      <p:sp>
        <p:nvSpPr>
          <p:cNvPr id="152" name="직사각형 151"/>
          <p:cNvSpPr/>
          <p:nvPr/>
        </p:nvSpPr>
        <p:spPr>
          <a:xfrm>
            <a:off x="7416800" y="4267231"/>
            <a:ext cx="519340" cy="4316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155</a:t>
            </a:r>
            <a:endParaRPr lang="ko-KR" altLang="en-US" sz="1400" b="1" dirty="0"/>
          </a:p>
        </p:txBody>
      </p:sp>
      <p:sp>
        <p:nvSpPr>
          <p:cNvPr id="153" name="직사각형 152"/>
          <p:cNvSpPr/>
          <p:nvPr/>
        </p:nvSpPr>
        <p:spPr>
          <a:xfrm>
            <a:off x="8133094" y="4267231"/>
            <a:ext cx="519340" cy="4316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158</a:t>
            </a:r>
            <a:endParaRPr lang="ko-KR" altLang="en-US" sz="1400" b="1" dirty="0"/>
          </a:p>
        </p:txBody>
      </p:sp>
      <p:sp>
        <p:nvSpPr>
          <p:cNvPr id="154" name="직사각형 153"/>
          <p:cNvSpPr/>
          <p:nvPr/>
        </p:nvSpPr>
        <p:spPr>
          <a:xfrm>
            <a:off x="8843846" y="4267522"/>
            <a:ext cx="519340" cy="4316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162</a:t>
            </a:r>
            <a:endParaRPr lang="ko-KR" altLang="en-US" sz="1400" b="1" dirty="0"/>
          </a:p>
        </p:txBody>
      </p:sp>
      <p:sp>
        <p:nvSpPr>
          <p:cNvPr id="155" name="직사각형 154"/>
          <p:cNvSpPr/>
          <p:nvPr/>
        </p:nvSpPr>
        <p:spPr>
          <a:xfrm>
            <a:off x="9554598" y="4260005"/>
            <a:ext cx="519340" cy="4316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168</a:t>
            </a:r>
            <a:endParaRPr lang="ko-KR" altLang="en-US" sz="1400" b="1" dirty="0"/>
          </a:p>
        </p:txBody>
      </p:sp>
      <p:sp>
        <p:nvSpPr>
          <p:cNvPr id="156" name="직사각형 155"/>
          <p:cNvSpPr/>
          <p:nvPr/>
        </p:nvSpPr>
        <p:spPr>
          <a:xfrm>
            <a:off x="7416800" y="6597440"/>
            <a:ext cx="519340" cy="4316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155</a:t>
            </a:r>
            <a:endParaRPr lang="ko-KR" altLang="en-US" sz="1400" b="1" dirty="0"/>
          </a:p>
        </p:txBody>
      </p:sp>
      <p:sp>
        <p:nvSpPr>
          <p:cNvPr id="157" name="직사각형 156"/>
          <p:cNvSpPr/>
          <p:nvPr/>
        </p:nvSpPr>
        <p:spPr>
          <a:xfrm>
            <a:off x="8133094" y="6597440"/>
            <a:ext cx="519340" cy="4316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158</a:t>
            </a:r>
            <a:endParaRPr lang="ko-KR" altLang="en-US" sz="1400" b="1" dirty="0"/>
          </a:p>
        </p:txBody>
      </p:sp>
      <p:sp>
        <p:nvSpPr>
          <p:cNvPr id="158" name="직사각형 157"/>
          <p:cNvSpPr/>
          <p:nvPr/>
        </p:nvSpPr>
        <p:spPr>
          <a:xfrm>
            <a:off x="8843846" y="6597731"/>
            <a:ext cx="519340" cy="4316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162</a:t>
            </a:r>
            <a:endParaRPr lang="ko-KR" altLang="en-US" sz="1400" b="1" dirty="0"/>
          </a:p>
        </p:txBody>
      </p:sp>
      <p:sp>
        <p:nvSpPr>
          <p:cNvPr id="159" name="직사각형 158"/>
          <p:cNvSpPr/>
          <p:nvPr/>
        </p:nvSpPr>
        <p:spPr>
          <a:xfrm>
            <a:off x="9554598" y="6590214"/>
            <a:ext cx="519340" cy="4316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168</a:t>
            </a:r>
            <a:endParaRPr lang="ko-KR" altLang="en-US" sz="1400" b="1" dirty="0"/>
          </a:p>
        </p:txBody>
      </p:sp>
      <p:sp>
        <p:nvSpPr>
          <p:cNvPr id="160" name="직사각형 159"/>
          <p:cNvSpPr/>
          <p:nvPr/>
        </p:nvSpPr>
        <p:spPr>
          <a:xfrm>
            <a:off x="10952434" y="6590214"/>
            <a:ext cx="519340" cy="4316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177</a:t>
            </a:r>
            <a:endParaRPr lang="ko-KR" altLang="en-US" sz="1400" b="1" dirty="0"/>
          </a:p>
        </p:txBody>
      </p:sp>
      <p:sp>
        <p:nvSpPr>
          <p:cNvPr id="161" name="직사각형 160"/>
          <p:cNvSpPr/>
          <p:nvPr/>
        </p:nvSpPr>
        <p:spPr>
          <a:xfrm>
            <a:off x="10253516" y="6590214"/>
            <a:ext cx="519340" cy="4316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172</a:t>
            </a:r>
            <a:endParaRPr lang="ko-KR" altLang="en-US" sz="1400" b="1" dirty="0"/>
          </a:p>
        </p:txBody>
      </p:sp>
      <p:sp>
        <p:nvSpPr>
          <p:cNvPr id="162" name="직사각형 161"/>
          <p:cNvSpPr/>
          <p:nvPr/>
        </p:nvSpPr>
        <p:spPr>
          <a:xfrm>
            <a:off x="11651352" y="6590214"/>
            <a:ext cx="519340" cy="4316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188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47683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33167" y="3200536"/>
            <a:ext cx="3296106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[4] </a:t>
            </a:r>
            <a:r>
              <a:rPr lang="ko-KR" altLang="en-US" sz="3000" b="1" dirty="0" err="1" smtClean="0"/>
              <a:t>퀵</a:t>
            </a:r>
            <a:r>
              <a:rPr lang="ko-KR" altLang="en-US" sz="3000" b="1" dirty="0" smtClean="0"/>
              <a:t> 정렬</a:t>
            </a:r>
            <a:r>
              <a:rPr lang="en-US" altLang="ko-KR" sz="3000" b="1" dirty="0"/>
              <a:t>2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338326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/>
          <p:cNvSpPr/>
          <p:nvPr/>
        </p:nvSpPr>
        <p:spPr>
          <a:xfrm>
            <a:off x="1101270" y="67106"/>
            <a:ext cx="519340" cy="431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188</a:t>
            </a:r>
            <a:endParaRPr lang="ko-KR" altLang="en-US" sz="1400" b="1" dirty="0"/>
          </a:p>
        </p:txBody>
      </p:sp>
      <p:sp>
        <p:nvSpPr>
          <p:cNvPr id="78" name="직사각형 77"/>
          <p:cNvSpPr/>
          <p:nvPr/>
        </p:nvSpPr>
        <p:spPr>
          <a:xfrm>
            <a:off x="2460170" y="67106"/>
            <a:ext cx="519340" cy="431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162</a:t>
            </a:r>
            <a:endParaRPr lang="ko-KR" altLang="en-US" sz="1400" b="1" dirty="0"/>
          </a:p>
        </p:txBody>
      </p:sp>
      <p:sp>
        <p:nvSpPr>
          <p:cNvPr id="79" name="직사각형 78"/>
          <p:cNvSpPr/>
          <p:nvPr/>
        </p:nvSpPr>
        <p:spPr>
          <a:xfrm>
            <a:off x="3819070" y="67106"/>
            <a:ext cx="519340" cy="431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168</a:t>
            </a:r>
            <a:endParaRPr lang="ko-KR" altLang="en-US" sz="1400" b="1" dirty="0"/>
          </a:p>
        </p:txBody>
      </p:sp>
      <p:sp>
        <p:nvSpPr>
          <p:cNvPr id="82" name="직사각형 81"/>
          <p:cNvSpPr/>
          <p:nvPr/>
        </p:nvSpPr>
        <p:spPr>
          <a:xfrm>
            <a:off x="5177970" y="67106"/>
            <a:ext cx="519340" cy="431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177</a:t>
            </a:r>
            <a:endParaRPr lang="ko-KR" altLang="en-US" sz="1400" b="1" dirty="0"/>
          </a:p>
        </p:txBody>
      </p:sp>
      <p:sp>
        <p:nvSpPr>
          <p:cNvPr id="83" name="직사각형 82"/>
          <p:cNvSpPr/>
          <p:nvPr/>
        </p:nvSpPr>
        <p:spPr>
          <a:xfrm>
            <a:off x="6536870" y="67106"/>
            <a:ext cx="519340" cy="431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172</a:t>
            </a:r>
            <a:endParaRPr lang="ko-KR" altLang="en-US" sz="1400" b="1" dirty="0"/>
          </a:p>
        </p:txBody>
      </p:sp>
      <p:sp>
        <p:nvSpPr>
          <p:cNvPr id="84" name="직사각형 83"/>
          <p:cNvSpPr/>
          <p:nvPr/>
        </p:nvSpPr>
        <p:spPr>
          <a:xfrm>
            <a:off x="247650" y="593793"/>
            <a:ext cx="666750" cy="431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Pivot</a:t>
            </a:r>
          </a:p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85" name="직사각형 84"/>
          <p:cNvSpPr/>
          <p:nvPr/>
        </p:nvSpPr>
        <p:spPr>
          <a:xfrm>
            <a:off x="247650" y="1155768"/>
            <a:ext cx="666750" cy="431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Left </a:t>
            </a:r>
            <a:endParaRPr lang="ko-KR" altLang="en-US" sz="1400" b="1" dirty="0"/>
          </a:p>
        </p:txBody>
      </p:sp>
      <p:sp>
        <p:nvSpPr>
          <p:cNvPr id="86" name="직사각형 85"/>
          <p:cNvSpPr/>
          <p:nvPr/>
        </p:nvSpPr>
        <p:spPr>
          <a:xfrm>
            <a:off x="247650" y="1717743"/>
            <a:ext cx="666750" cy="431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right 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7553325" cy="2343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-6316" y="4581"/>
            <a:ext cx="371301" cy="3461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3819070" y="627050"/>
            <a:ext cx="519340" cy="431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168</a:t>
            </a:r>
            <a:endParaRPr lang="ko-KR" altLang="en-US" sz="1400" b="1" dirty="0"/>
          </a:p>
        </p:txBody>
      </p:sp>
      <p:sp>
        <p:nvSpPr>
          <p:cNvPr id="89" name="직사각형 88"/>
          <p:cNvSpPr/>
          <p:nvPr/>
        </p:nvSpPr>
        <p:spPr>
          <a:xfrm>
            <a:off x="1162050" y="1155768"/>
            <a:ext cx="519340" cy="431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162</a:t>
            </a:r>
            <a:endParaRPr lang="ko-KR" altLang="en-US" sz="1400" b="1" dirty="0"/>
          </a:p>
        </p:txBody>
      </p:sp>
      <p:sp>
        <p:nvSpPr>
          <p:cNvPr id="90" name="직사각형 89"/>
          <p:cNvSpPr/>
          <p:nvPr/>
        </p:nvSpPr>
        <p:spPr>
          <a:xfrm>
            <a:off x="1162050" y="1701124"/>
            <a:ext cx="519340" cy="431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188</a:t>
            </a:r>
            <a:endParaRPr lang="ko-KR" altLang="en-US" sz="1400" b="1" dirty="0"/>
          </a:p>
        </p:txBody>
      </p:sp>
      <p:sp>
        <p:nvSpPr>
          <p:cNvPr id="91" name="직사각형 90"/>
          <p:cNvSpPr/>
          <p:nvPr/>
        </p:nvSpPr>
        <p:spPr>
          <a:xfrm>
            <a:off x="1940830" y="1717743"/>
            <a:ext cx="519340" cy="431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177</a:t>
            </a:r>
            <a:endParaRPr lang="ko-KR" altLang="en-US" sz="1400" b="1" dirty="0"/>
          </a:p>
        </p:txBody>
      </p:sp>
      <p:sp>
        <p:nvSpPr>
          <p:cNvPr id="92" name="직사각형 91"/>
          <p:cNvSpPr/>
          <p:nvPr/>
        </p:nvSpPr>
        <p:spPr>
          <a:xfrm>
            <a:off x="2681967" y="1722479"/>
            <a:ext cx="519340" cy="431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172</a:t>
            </a:r>
            <a:endParaRPr lang="ko-KR" altLang="en-US" sz="1400" b="1" dirty="0"/>
          </a:p>
        </p:txBody>
      </p:sp>
      <p:sp>
        <p:nvSpPr>
          <p:cNvPr id="93" name="직사각형 92"/>
          <p:cNvSpPr/>
          <p:nvPr/>
        </p:nvSpPr>
        <p:spPr>
          <a:xfrm>
            <a:off x="-6316" y="2337922"/>
            <a:ext cx="7559641" cy="662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1818755" y="2468233"/>
            <a:ext cx="519340" cy="431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168</a:t>
            </a:r>
            <a:endParaRPr lang="ko-KR" altLang="en-US" sz="1400" b="1" dirty="0"/>
          </a:p>
        </p:txBody>
      </p:sp>
      <p:sp>
        <p:nvSpPr>
          <p:cNvPr id="134" name="직사각형 133"/>
          <p:cNvSpPr/>
          <p:nvPr/>
        </p:nvSpPr>
        <p:spPr>
          <a:xfrm>
            <a:off x="1162050" y="2480040"/>
            <a:ext cx="519340" cy="431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162</a:t>
            </a:r>
            <a:endParaRPr lang="ko-KR" altLang="en-US" sz="1400" b="1" dirty="0"/>
          </a:p>
        </p:txBody>
      </p:sp>
      <p:sp>
        <p:nvSpPr>
          <p:cNvPr id="161" name="직사각형 160"/>
          <p:cNvSpPr/>
          <p:nvPr/>
        </p:nvSpPr>
        <p:spPr>
          <a:xfrm>
            <a:off x="247650" y="4116602"/>
            <a:ext cx="666750" cy="4316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Pivot</a:t>
            </a:r>
          </a:p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162" name="직사각형 161"/>
          <p:cNvSpPr/>
          <p:nvPr/>
        </p:nvSpPr>
        <p:spPr>
          <a:xfrm>
            <a:off x="247650" y="4678577"/>
            <a:ext cx="666750" cy="4316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Left </a:t>
            </a:r>
            <a:endParaRPr lang="ko-KR" altLang="en-US" sz="1400" b="1" dirty="0"/>
          </a:p>
        </p:txBody>
      </p:sp>
      <p:sp>
        <p:nvSpPr>
          <p:cNvPr id="163" name="직사각형 162"/>
          <p:cNvSpPr/>
          <p:nvPr/>
        </p:nvSpPr>
        <p:spPr>
          <a:xfrm>
            <a:off x="247650" y="5240552"/>
            <a:ext cx="666750" cy="4316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right </a:t>
            </a:r>
            <a:endParaRPr lang="ko-KR" altLang="en-US" sz="1400" b="1" dirty="0"/>
          </a:p>
        </p:txBody>
      </p:sp>
      <p:sp>
        <p:nvSpPr>
          <p:cNvPr id="164" name="직사각형 163"/>
          <p:cNvSpPr/>
          <p:nvPr/>
        </p:nvSpPr>
        <p:spPr>
          <a:xfrm>
            <a:off x="0" y="3522809"/>
            <a:ext cx="7553325" cy="2343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-6316" y="3527390"/>
            <a:ext cx="371301" cy="3461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71" name="직사각형 170"/>
          <p:cNvSpPr/>
          <p:nvPr/>
        </p:nvSpPr>
        <p:spPr>
          <a:xfrm>
            <a:off x="-6316" y="5860731"/>
            <a:ext cx="7559641" cy="662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1162050" y="3634986"/>
            <a:ext cx="519340" cy="4316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188</a:t>
            </a:r>
            <a:endParaRPr lang="ko-KR" altLang="en-US" sz="1400" b="1" dirty="0"/>
          </a:p>
        </p:txBody>
      </p:sp>
      <p:sp>
        <p:nvSpPr>
          <p:cNvPr id="175" name="직사각형 174"/>
          <p:cNvSpPr/>
          <p:nvPr/>
        </p:nvSpPr>
        <p:spPr>
          <a:xfrm>
            <a:off x="1940830" y="3651605"/>
            <a:ext cx="519340" cy="4316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177</a:t>
            </a:r>
            <a:endParaRPr lang="ko-KR" altLang="en-US" sz="1400" b="1" dirty="0"/>
          </a:p>
        </p:txBody>
      </p:sp>
      <p:sp>
        <p:nvSpPr>
          <p:cNvPr id="176" name="직사각형 175"/>
          <p:cNvSpPr/>
          <p:nvPr/>
        </p:nvSpPr>
        <p:spPr>
          <a:xfrm>
            <a:off x="2681967" y="3656341"/>
            <a:ext cx="519340" cy="4316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172</a:t>
            </a:r>
            <a:endParaRPr lang="ko-KR" altLang="en-US" sz="1400" b="1" dirty="0"/>
          </a:p>
        </p:txBody>
      </p:sp>
      <p:sp>
        <p:nvSpPr>
          <p:cNvPr id="177" name="직사각형 176"/>
          <p:cNvSpPr/>
          <p:nvPr/>
        </p:nvSpPr>
        <p:spPr>
          <a:xfrm>
            <a:off x="1940830" y="4174266"/>
            <a:ext cx="519340" cy="4316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177</a:t>
            </a:r>
            <a:endParaRPr lang="ko-KR" altLang="en-US" sz="1400" b="1" dirty="0"/>
          </a:p>
        </p:txBody>
      </p:sp>
      <p:sp>
        <p:nvSpPr>
          <p:cNvPr id="178" name="직사각형 177"/>
          <p:cNvSpPr/>
          <p:nvPr/>
        </p:nvSpPr>
        <p:spPr>
          <a:xfrm>
            <a:off x="1140327" y="4690454"/>
            <a:ext cx="519340" cy="4316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172</a:t>
            </a:r>
            <a:endParaRPr lang="ko-KR" altLang="en-US" sz="1400" b="1" dirty="0"/>
          </a:p>
        </p:txBody>
      </p:sp>
      <p:sp>
        <p:nvSpPr>
          <p:cNvPr id="179" name="직사각형 178"/>
          <p:cNvSpPr/>
          <p:nvPr/>
        </p:nvSpPr>
        <p:spPr>
          <a:xfrm>
            <a:off x="1140327" y="5250115"/>
            <a:ext cx="519340" cy="4316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188</a:t>
            </a:r>
            <a:endParaRPr lang="ko-KR" altLang="en-US" sz="1400" b="1" dirty="0"/>
          </a:p>
        </p:txBody>
      </p:sp>
      <p:sp>
        <p:nvSpPr>
          <p:cNvPr id="180" name="직사각형 179"/>
          <p:cNvSpPr/>
          <p:nvPr/>
        </p:nvSpPr>
        <p:spPr>
          <a:xfrm>
            <a:off x="1940830" y="5978626"/>
            <a:ext cx="519340" cy="4316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177</a:t>
            </a:r>
            <a:endParaRPr lang="ko-KR" altLang="en-US" sz="1400" b="1" dirty="0"/>
          </a:p>
        </p:txBody>
      </p:sp>
      <p:sp>
        <p:nvSpPr>
          <p:cNvPr id="181" name="직사각형 180"/>
          <p:cNvSpPr/>
          <p:nvPr/>
        </p:nvSpPr>
        <p:spPr>
          <a:xfrm>
            <a:off x="1315669" y="5962029"/>
            <a:ext cx="519340" cy="4316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172</a:t>
            </a:r>
            <a:endParaRPr lang="ko-KR" altLang="en-US" sz="1400" b="1" dirty="0"/>
          </a:p>
        </p:txBody>
      </p:sp>
      <p:sp>
        <p:nvSpPr>
          <p:cNvPr id="182" name="직사각형 181"/>
          <p:cNvSpPr/>
          <p:nvPr/>
        </p:nvSpPr>
        <p:spPr>
          <a:xfrm>
            <a:off x="2570225" y="5956956"/>
            <a:ext cx="519340" cy="4316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188</a:t>
            </a:r>
            <a:endParaRPr lang="ko-KR" altLang="en-US" sz="1400" b="1" dirty="0"/>
          </a:p>
        </p:txBody>
      </p:sp>
      <p:sp>
        <p:nvSpPr>
          <p:cNvPr id="183" name="직사각형 182"/>
          <p:cNvSpPr/>
          <p:nvPr/>
        </p:nvSpPr>
        <p:spPr>
          <a:xfrm>
            <a:off x="7984131" y="5816636"/>
            <a:ext cx="3852270" cy="662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>
            <a:off x="8981555" y="5958928"/>
            <a:ext cx="519340" cy="431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168</a:t>
            </a:r>
            <a:endParaRPr lang="ko-KR" altLang="en-US" sz="1400" b="1" dirty="0"/>
          </a:p>
        </p:txBody>
      </p:sp>
      <p:sp>
        <p:nvSpPr>
          <p:cNvPr id="185" name="직사각형 184"/>
          <p:cNvSpPr/>
          <p:nvPr/>
        </p:nvSpPr>
        <p:spPr>
          <a:xfrm>
            <a:off x="8324850" y="5970735"/>
            <a:ext cx="519340" cy="431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162</a:t>
            </a:r>
            <a:endParaRPr lang="ko-KR" altLang="en-US" sz="1400" b="1" dirty="0"/>
          </a:p>
        </p:txBody>
      </p:sp>
      <p:sp>
        <p:nvSpPr>
          <p:cNvPr id="186" name="직사각형 185"/>
          <p:cNvSpPr/>
          <p:nvPr/>
        </p:nvSpPr>
        <p:spPr>
          <a:xfrm>
            <a:off x="10275850" y="5974245"/>
            <a:ext cx="519340" cy="4316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177</a:t>
            </a:r>
            <a:endParaRPr lang="ko-KR" altLang="en-US" sz="1400" b="1" dirty="0"/>
          </a:p>
        </p:txBody>
      </p:sp>
      <p:sp>
        <p:nvSpPr>
          <p:cNvPr id="187" name="직사각형 186"/>
          <p:cNvSpPr/>
          <p:nvPr/>
        </p:nvSpPr>
        <p:spPr>
          <a:xfrm>
            <a:off x="9650689" y="5957648"/>
            <a:ext cx="519340" cy="4316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172</a:t>
            </a:r>
            <a:endParaRPr lang="ko-KR" altLang="en-US" sz="1400" b="1" dirty="0"/>
          </a:p>
        </p:txBody>
      </p:sp>
      <p:sp>
        <p:nvSpPr>
          <p:cNvPr id="188" name="직사각형 187"/>
          <p:cNvSpPr/>
          <p:nvPr/>
        </p:nvSpPr>
        <p:spPr>
          <a:xfrm>
            <a:off x="10905245" y="5952575"/>
            <a:ext cx="519340" cy="4316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188</a:t>
            </a:r>
            <a:endParaRPr lang="ko-KR" altLang="en-US" sz="1400" b="1" dirty="0"/>
          </a:p>
        </p:txBody>
      </p:sp>
      <p:sp>
        <p:nvSpPr>
          <p:cNvPr id="189" name="직사각형 188"/>
          <p:cNvSpPr/>
          <p:nvPr/>
        </p:nvSpPr>
        <p:spPr>
          <a:xfrm>
            <a:off x="2599090" y="2468036"/>
            <a:ext cx="2205666" cy="4316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188 177 172 </a:t>
            </a:r>
            <a:r>
              <a:rPr lang="ko-KR" altLang="en-US" sz="1400" b="1" dirty="0" smtClean="0"/>
              <a:t>재귀</a:t>
            </a:r>
            <a:endParaRPr lang="ko-KR" altLang="en-US" sz="1400" b="1" dirty="0"/>
          </a:p>
        </p:txBody>
      </p:sp>
      <p:sp>
        <p:nvSpPr>
          <p:cNvPr id="192" name="직사각형 191"/>
          <p:cNvSpPr/>
          <p:nvPr/>
        </p:nvSpPr>
        <p:spPr>
          <a:xfrm>
            <a:off x="7984131" y="5489278"/>
            <a:ext cx="1321794" cy="3461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최종결과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1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0935" y="255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188</a:t>
            </a:r>
            <a:endParaRPr lang="ko-KR" altLang="en-US" sz="3000" b="1" dirty="0"/>
          </a:p>
        </p:txBody>
      </p:sp>
      <p:sp>
        <p:nvSpPr>
          <p:cNvPr id="5" name="직사각형 4"/>
          <p:cNvSpPr/>
          <p:nvPr/>
        </p:nvSpPr>
        <p:spPr>
          <a:xfrm>
            <a:off x="3039835" y="255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162</a:t>
            </a:r>
            <a:endParaRPr lang="ko-KR" altLang="en-US" sz="3000" b="1" dirty="0"/>
          </a:p>
        </p:txBody>
      </p:sp>
      <p:sp>
        <p:nvSpPr>
          <p:cNvPr id="6" name="직사각형 5"/>
          <p:cNvSpPr/>
          <p:nvPr/>
        </p:nvSpPr>
        <p:spPr>
          <a:xfrm>
            <a:off x="4398735" y="255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168</a:t>
            </a:r>
            <a:endParaRPr lang="ko-KR" altLang="en-US" sz="3000" b="1" dirty="0"/>
          </a:p>
        </p:txBody>
      </p:sp>
      <p:sp>
        <p:nvSpPr>
          <p:cNvPr id="7" name="직사각형 6"/>
          <p:cNvSpPr/>
          <p:nvPr/>
        </p:nvSpPr>
        <p:spPr>
          <a:xfrm>
            <a:off x="5757635" y="255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155</a:t>
            </a:r>
            <a:endParaRPr lang="ko-KR" altLang="en-US" sz="3000" b="1" dirty="0"/>
          </a:p>
        </p:txBody>
      </p:sp>
      <p:sp>
        <p:nvSpPr>
          <p:cNvPr id="8" name="직사각형 7"/>
          <p:cNvSpPr/>
          <p:nvPr/>
        </p:nvSpPr>
        <p:spPr>
          <a:xfrm>
            <a:off x="7116535" y="255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158</a:t>
            </a:r>
            <a:endParaRPr lang="ko-KR" altLang="en-US" sz="3000" b="1" dirty="0"/>
          </a:p>
        </p:txBody>
      </p:sp>
      <p:sp>
        <p:nvSpPr>
          <p:cNvPr id="9" name="직사각형 8"/>
          <p:cNvSpPr/>
          <p:nvPr/>
        </p:nvSpPr>
        <p:spPr>
          <a:xfrm>
            <a:off x="8475435" y="255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177</a:t>
            </a:r>
            <a:endParaRPr lang="ko-KR" altLang="en-US" sz="3000" b="1" dirty="0"/>
          </a:p>
        </p:txBody>
      </p:sp>
      <p:sp>
        <p:nvSpPr>
          <p:cNvPr id="10" name="직사각형 9"/>
          <p:cNvSpPr/>
          <p:nvPr/>
        </p:nvSpPr>
        <p:spPr>
          <a:xfrm>
            <a:off x="9834335" y="255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172</a:t>
            </a:r>
            <a:endParaRPr lang="ko-KR" altLang="en-US" sz="3000" b="1" dirty="0"/>
          </a:p>
        </p:txBody>
      </p:sp>
      <p:sp>
        <p:nvSpPr>
          <p:cNvPr id="11" name="직사각형 10"/>
          <p:cNvSpPr/>
          <p:nvPr/>
        </p:nvSpPr>
        <p:spPr>
          <a:xfrm>
            <a:off x="-2127706" y="-647564"/>
            <a:ext cx="1997530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smtClean="0"/>
              <a:t>i</a:t>
            </a:r>
            <a:r>
              <a:rPr lang="en-US" altLang="ko-KR" sz="3000" b="1" dirty="0" smtClean="0"/>
              <a:t>=0 </a:t>
            </a:r>
            <a:r>
              <a:rPr lang="ko-KR" altLang="en-US" sz="3000" b="1" dirty="0" err="1" smtClean="0"/>
              <a:t>일때</a:t>
            </a:r>
            <a:endParaRPr lang="ko-KR" altLang="en-US" sz="3000" b="1" dirty="0"/>
          </a:p>
        </p:txBody>
      </p:sp>
      <p:sp>
        <p:nvSpPr>
          <p:cNvPr id="12" name="직사각형 11"/>
          <p:cNvSpPr/>
          <p:nvPr/>
        </p:nvSpPr>
        <p:spPr>
          <a:xfrm>
            <a:off x="290285" y="1768611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minIndex</a:t>
            </a:r>
            <a:r>
              <a:rPr lang="en-US" altLang="ko-KR" sz="1200" b="1" dirty="0" smtClean="0"/>
              <a:t>=0</a:t>
            </a:r>
            <a:endParaRPr lang="ko-KR" altLang="en-US" sz="1200" b="1" dirty="0"/>
          </a:p>
        </p:txBody>
      </p:sp>
      <p:sp>
        <p:nvSpPr>
          <p:cNvPr id="13" name="직사각형 12"/>
          <p:cNvSpPr/>
          <p:nvPr/>
        </p:nvSpPr>
        <p:spPr>
          <a:xfrm>
            <a:off x="1680935" y="9018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err="1" smtClean="0"/>
              <a:t>i</a:t>
            </a:r>
            <a:r>
              <a:rPr lang="en-US" altLang="ko-KR" sz="3000" b="1" dirty="0" smtClean="0"/>
              <a:t>=0</a:t>
            </a:r>
            <a:endParaRPr lang="ko-KR" altLang="en-US" sz="3000" b="1" dirty="0"/>
          </a:p>
        </p:txBody>
      </p:sp>
      <p:sp>
        <p:nvSpPr>
          <p:cNvPr id="14" name="직사각형 13"/>
          <p:cNvSpPr/>
          <p:nvPr/>
        </p:nvSpPr>
        <p:spPr>
          <a:xfrm>
            <a:off x="3039835" y="9018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J=1</a:t>
            </a:r>
            <a:endParaRPr lang="ko-KR" altLang="en-US" sz="3000" b="1" dirty="0"/>
          </a:p>
        </p:txBody>
      </p:sp>
      <p:sp>
        <p:nvSpPr>
          <p:cNvPr id="15" name="직사각형 14"/>
          <p:cNvSpPr/>
          <p:nvPr/>
        </p:nvSpPr>
        <p:spPr>
          <a:xfrm>
            <a:off x="3039835" y="1768610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162</a:t>
            </a:r>
            <a:endParaRPr lang="ko-KR" altLang="en-US" sz="3000" b="1" dirty="0"/>
          </a:p>
        </p:txBody>
      </p:sp>
      <p:sp>
        <p:nvSpPr>
          <p:cNvPr id="16" name="직사각형 15"/>
          <p:cNvSpPr/>
          <p:nvPr/>
        </p:nvSpPr>
        <p:spPr>
          <a:xfrm>
            <a:off x="1665060" y="17781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188</a:t>
            </a:r>
            <a:endParaRPr lang="ko-KR" altLang="en-US" sz="3000" b="1" dirty="0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2659497" y="1881616"/>
            <a:ext cx="28771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0285" y="25020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minIndex</a:t>
            </a:r>
            <a:r>
              <a:rPr lang="en-US" altLang="ko-KR" sz="1200" b="1" dirty="0" smtClean="0"/>
              <a:t>=1</a:t>
            </a:r>
            <a:endParaRPr lang="ko-KR" altLang="en-US" sz="1200" b="1" dirty="0"/>
          </a:p>
        </p:txBody>
      </p:sp>
      <p:sp>
        <p:nvSpPr>
          <p:cNvPr id="19" name="직사각형 18"/>
          <p:cNvSpPr/>
          <p:nvPr/>
        </p:nvSpPr>
        <p:spPr>
          <a:xfrm>
            <a:off x="4398735" y="901835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J=2</a:t>
            </a:r>
            <a:endParaRPr lang="ko-KR" altLang="en-US" sz="3000" b="1" dirty="0"/>
          </a:p>
        </p:txBody>
      </p:sp>
      <p:sp>
        <p:nvSpPr>
          <p:cNvPr id="20" name="직사각형 19"/>
          <p:cNvSpPr/>
          <p:nvPr/>
        </p:nvSpPr>
        <p:spPr>
          <a:xfrm>
            <a:off x="3039835" y="25020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162</a:t>
            </a:r>
            <a:endParaRPr lang="ko-KR" altLang="en-US" sz="3000" b="1" dirty="0"/>
          </a:p>
        </p:txBody>
      </p:sp>
      <p:sp>
        <p:nvSpPr>
          <p:cNvPr id="21" name="직사각형 20"/>
          <p:cNvSpPr/>
          <p:nvPr/>
        </p:nvSpPr>
        <p:spPr>
          <a:xfrm>
            <a:off x="4398735" y="25020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168</a:t>
            </a:r>
            <a:endParaRPr lang="ko-KR" altLang="en-US" sz="3000" b="1" dirty="0"/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4031500" y="2615042"/>
            <a:ext cx="28771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0285" y="3255809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minIndex</a:t>
            </a:r>
            <a:r>
              <a:rPr lang="en-US" altLang="ko-KR" sz="1200" b="1" dirty="0" smtClean="0"/>
              <a:t>=1</a:t>
            </a:r>
            <a:endParaRPr lang="ko-KR" altLang="en-US" sz="1200" b="1" dirty="0"/>
          </a:p>
        </p:txBody>
      </p:sp>
      <p:sp>
        <p:nvSpPr>
          <p:cNvPr id="24" name="직사각형 23"/>
          <p:cNvSpPr/>
          <p:nvPr/>
        </p:nvSpPr>
        <p:spPr>
          <a:xfrm>
            <a:off x="5757635" y="901834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J=3</a:t>
            </a:r>
            <a:endParaRPr lang="ko-KR" altLang="en-US" sz="3000" b="1" dirty="0"/>
          </a:p>
        </p:txBody>
      </p:sp>
      <p:sp>
        <p:nvSpPr>
          <p:cNvPr id="25" name="직사각형 24"/>
          <p:cNvSpPr/>
          <p:nvPr/>
        </p:nvSpPr>
        <p:spPr>
          <a:xfrm>
            <a:off x="5757635" y="3219007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155</a:t>
            </a:r>
            <a:endParaRPr lang="ko-KR" altLang="en-US" sz="3000" b="1" dirty="0"/>
          </a:p>
        </p:txBody>
      </p:sp>
      <p:sp>
        <p:nvSpPr>
          <p:cNvPr id="26" name="직사각형 25"/>
          <p:cNvSpPr/>
          <p:nvPr/>
        </p:nvSpPr>
        <p:spPr>
          <a:xfrm>
            <a:off x="3023960" y="3217710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162</a:t>
            </a:r>
            <a:endParaRPr lang="ko-KR" altLang="en-US" sz="3000" b="1" dirty="0"/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01652" y="3330716"/>
            <a:ext cx="28771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0285" y="4009582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minIndex</a:t>
            </a:r>
            <a:r>
              <a:rPr lang="en-US" altLang="ko-KR" sz="1200" b="1" dirty="0" smtClean="0"/>
              <a:t>=3</a:t>
            </a:r>
            <a:endParaRPr lang="ko-KR" altLang="en-US" sz="1200" b="1" dirty="0"/>
          </a:p>
        </p:txBody>
      </p:sp>
      <p:sp>
        <p:nvSpPr>
          <p:cNvPr id="29" name="직사각형 28"/>
          <p:cNvSpPr/>
          <p:nvPr/>
        </p:nvSpPr>
        <p:spPr>
          <a:xfrm>
            <a:off x="7116535" y="901833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J=4</a:t>
            </a:r>
            <a:endParaRPr lang="ko-KR" altLang="en-US" sz="3000" b="1" dirty="0"/>
          </a:p>
        </p:txBody>
      </p:sp>
      <p:sp>
        <p:nvSpPr>
          <p:cNvPr id="30" name="직사각형 29"/>
          <p:cNvSpPr/>
          <p:nvPr/>
        </p:nvSpPr>
        <p:spPr>
          <a:xfrm>
            <a:off x="7116535" y="4009581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158</a:t>
            </a:r>
            <a:endParaRPr lang="ko-KR" altLang="en-US" sz="3000" b="1" dirty="0"/>
          </a:p>
        </p:txBody>
      </p:sp>
      <p:sp>
        <p:nvSpPr>
          <p:cNvPr id="32" name="직사각형 31"/>
          <p:cNvSpPr/>
          <p:nvPr/>
        </p:nvSpPr>
        <p:spPr>
          <a:xfrm>
            <a:off x="5757635" y="4009580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155</a:t>
            </a:r>
            <a:endParaRPr lang="ko-KR" altLang="en-US" sz="3000" b="1" dirty="0"/>
          </a:p>
        </p:txBody>
      </p:sp>
      <p:sp>
        <p:nvSpPr>
          <p:cNvPr id="33" name="Rectangle 1"/>
          <p:cNvSpPr>
            <a:spLocks noChangeArrowheads="1"/>
          </p:cNvSpPr>
          <p:nvPr/>
        </p:nvSpPr>
        <p:spPr bwMode="auto">
          <a:xfrm>
            <a:off x="6747940" y="4122586"/>
            <a:ext cx="28771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0285" y="4763355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minIndex</a:t>
            </a:r>
            <a:r>
              <a:rPr lang="en-US" altLang="ko-KR" sz="1200" b="1" dirty="0" smtClean="0"/>
              <a:t>=3</a:t>
            </a:r>
            <a:endParaRPr lang="ko-KR" altLang="en-US" sz="1200" b="1" dirty="0"/>
          </a:p>
        </p:txBody>
      </p:sp>
      <p:sp>
        <p:nvSpPr>
          <p:cNvPr id="35" name="직사각형 34"/>
          <p:cNvSpPr/>
          <p:nvPr/>
        </p:nvSpPr>
        <p:spPr>
          <a:xfrm>
            <a:off x="8475435" y="884078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J=5</a:t>
            </a:r>
            <a:endParaRPr lang="ko-KR" altLang="en-US" sz="3000" b="1" dirty="0"/>
          </a:p>
        </p:txBody>
      </p:sp>
      <p:sp>
        <p:nvSpPr>
          <p:cNvPr id="36" name="직사각형 35"/>
          <p:cNvSpPr/>
          <p:nvPr/>
        </p:nvSpPr>
        <p:spPr>
          <a:xfrm>
            <a:off x="8475435" y="4763354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177</a:t>
            </a:r>
            <a:endParaRPr lang="ko-KR" altLang="en-US" sz="3000" b="1" dirty="0"/>
          </a:p>
        </p:txBody>
      </p:sp>
      <p:sp>
        <p:nvSpPr>
          <p:cNvPr id="37" name="직사각형 36"/>
          <p:cNvSpPr/>
          <p:nvPr/>
        </p:nvSpPr>
        <p:spPr>
          <a:xfrm>
            <a:off x="5765345" y="4763353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155</a:t>
            </a:r>
            <a:endParaRPr lang="ko-KR" altLang="en-US" sz="3000" b="1" dirty="0"/>
          </a:p>
        </p:txBody>
      </p:sp>
      <p:sp>
        <p:nvSpPr>
          <p:cNvPr id="38" name="Rectangle 1"/>
          <p:cNvSpPr>
            <a:spLocks noChangeArrowheads="1"/>
          </p:cNvSpPr>
          <p:nvPr/>
        </p:nvSpPr>
        <p:spPr bwMode="auto">
          <a:xfrm>
            <a:off x="7431245" y="4876359"/>
            <a:ext cx="28771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90285" y="5517128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minIndex</a:t>
            </a:r>
            <a:r>
              <a:rPr lang="en-US" altLang="ko-KR" sz="1200" b="1" dirty="0" smtClean="0"/>
              <a:t>=3</a:t>
            </a:r>
            <a:endParaRPr lang="ko-KR" altLang="en-US" sz="1200" b="1" dirty="0"/>
          </a:p>
        </p:txBody>
      </p:sp>
      <p:sp>
        <p:nvSpPr>
          <p:cNvPr id="40" name="직사각형 39"/>
          <p:cNvSpPr/>
          <p:nvPr/>
        </p:nvSpPr>
        <p:spPr>
          <a:xfrm>
            <a:off x="9834335" y="877143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J=6</a:t>
            </a:r>
            <a:endParaRPr lang="ko-KR" altLang="en-US" sz="3000" b="1" dirty="0"/>
          </a:p>
        </p:txBody>
      </p:sp>
      <p:sp>
        <p:nvSpPr>
          <p:cNvPr id="41" name="직사각형 40"/>
          <p:cNvSpPr/>
          <p:nvPr/>
        </p:nvSpPr>
        <p:spPr>
          <a:xfrm>
            <a:off x="9788756" y="5517124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172</a:t>
            </a:r>
            <a:endParaRPr lang="ko-KR" altLang="en-US" sz="3000" b="1" dirty="0"/>
          </a:p>
        </p:txBody>
      </p:sp>
      <p:sp>
        <p:nvSpPr>
          <p:cNvPr id="42" name="직사각형 41"/>
          <p:cNvSpPr/>
          <p:nvPr/>
        </p:nvSpPr>
        <p:spPr>
          <a:xfrm>
            <a:off x="5757635" y="5522320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155</a:t>
            </a:r>
            <a:endParaRPr lang="ko-KR" altLang="en-US" sz="3000" b="1" dirty="0"/>
          </a:p>
        </p:txBody>
      </p:sp>
      <p:sp>
        <p:nvSpPr>
          <p:cNvPr id="43" name="Rectangle 1"/>
          <p:cNvSpPr>
            <a:spLocks noChangeArrowheads="1"/>
          </p:cNvSpPr>
          <p:nvPr/>
        </p:nvSpPr>
        <p:spPr bwMode="auto">
          <a:xfrm>
            <a:off x="3722967" y="6409884"/>
            <a:ext cx="81587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swap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90285" y="6270901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minIndex</a:t>
            </a:r>
            <a:r>
              <a:rPr lang="en-US" altLang="ko-KR" sz="1200" b="1" dirty="0" smtClean="0"/>
              <a:t>=3</a:t>
            </a:r>
            <a:endParaRPr lang="ko-KR" altLang="en-US" sz="1200" b="1" dirty="0"/>
          </a:p>
        </p:txBody>
      </p:sp>
      <p:sp>
        <p:nvSpPr>
          <p:cNvPr id="45" name="직사각형 44"/>
          <p:cNvSpPr/>
          <p:nvPr/>
        </p:nvSpPr>
        <p:spPr>
          <a:xfrm>
            <a:off x="-2205266" y="6270510"/>
            <a:ext cx="2376715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가장 작은 값을 가진 인덱스</a:t>
            </a:r>
            <a:endParaRPr lang="ko-KR" altLang="en-US" sz="1200" b="1" dirty="0"/>
          </a:p>
        </p:txBody>
      </p:sp>
      <p:sp>
        <p:nvSpPr>
          <p:cNvPr id="46" name="직사각형 45"/>
          <p:cNvSpPr/>
          <p:nvPr/>
        </p:nvSpPr>
        <p:spPr>
          <a:xfrm>
            <a:off x="1665060" y="6270509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188</a:t>
            </a:r>
            <a:endParaRPr lang="ko-KR" altLang="en-US" sz="3000" b="1" dirty="0"/>
          </a:p>
        </p:txBody>
      </p:sp>
      <p:sp>
        <p:nvSpPr>
          <p:cNvPr id="47" name="직사각형 46"/>
          <p:cNvSpPr/>
          <p:nvPr/>
        </p:nvSpPr>
        <p:spPr>
          <a:xfrm>
            <a:off x="5687330" y="6270508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155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33757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81220" y="255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188</a:t>
            </a:r>
            <a:endParaRPr lang="ko-KR" altLang="en-US" sz="3000" b="1" dirty="0"/>
          </a:p>
        </p:txBody>
      </p:sp>
      <p:sp>
        <p:nvSpPr>
          <p:cNvPr id="5" name="직사각형 4"/>
          <p:cNvSpPr/>
          <p:nvPr/>
        </p:nvSpPr>
        <p:spPr>
          <a:xfrm>
            <a:off x="3039835" y="255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162</a:t>
            </a:r>
            <a:endParaRPr lang="ko-KR" altLang="en-US" sz="3000" b="1" dirty="0"/>
          </a:p>
        </p:txBody>
      </p:sp>
      <p:sp>
        <p:nvSpPr>
          <p:cNvPr id="6" name="직사각형 5"/>
          <p:cNvSpPr/>
          <p:nvPr/>
        </p:nvSpPr>
        <p:spPr>
          <a:xfrm>
            <a:off x="4398735" y="255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168</a:t>
            </a:r>
            <a:endParaRPr lang="ko-KR" altLang="en-US" sz="3000" b="1" dirty="0"/>
          </a:p>
        </p:txBody>
      </p:sp>
      <p:sp>
        <p:nvSpPr>
          <p:cNvPr id="7" name="직사각형 6"/>
          <p:cNvSpPr/>
          <p:nvPr/>
        </p:nvSpPr>
        <p:spPr>
          <a:xfrm>
            <a:off x="1680935" y="255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155</a:t>
            </a:r>
            <a:endParaRPr lang="ko-KR" altLang="en-US" sz="3000" b="1" dirty="0"/>
          </a:p>
        </p:txBody>
      </p:sp>
      <p:sp>
        <p:nvSpPr>
          <p:cNvPr id="8" name="직사각형 7"/>
          <p:cNvSpPr/>
          <p:nvPr/>
        </p:nvSpPr>
        <p:spPr>
          <a:xfrm>
            <a:off x="7116535" y="255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158</a:t>
            </a:r>
            <a:endParaRPr lang="ko-KR" altLang="en-US" sz="3000" b="1" dirty="0"/>
          </a:p>
        </p:txBody>
      </p:sp>
      <p:sp>
        <p:nvSpPr>
          <p:cNvPr id="9" name="직사각형 8"/>
          <p:cNvSpPr/>
          <p:nvPr/>
        </p:nvSpPr>
        <p:spPr>
          <a:xfrm>
            <a:off x="8475435" y="255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177</a:t>
            </a:r>
            <a:endParaRPr lang="ko-KR" altLang="en-US" sz="3000" b="1" dirty="0"/>
          </a:p>
        </p:txBody>
      </p:sp>
      <p:sp>
        <p:nvSpPr>
          <p:cNvPr id="10" name="직사각형 9"/>
          <p:cNvSpPr/>
          <p:nvPr/>
        </p:nvSpPr>
        <p:spPr>
          <a:xfrm>
            <a:off x="9834335" y="255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172</a:t>
            </a:r>
            <a:endParaRPr lang="ko-KR" altLang="en-US" sz="3000" b="1" dirty="0"/>
          </a:p>
        </p:txBody>
      </p:sp>
      <p:sp>
        <p:nvSpPr>
          <p:cNvPr id="11" name="직사각형 10"/>
          <p:cNvSpPr/>
          <p:nvPr/>
        </p:nvSpPr>
        <p:spPr>
          <a:xfrm>
            <a:off x="-2127706" y="-647564"/>
            <a:ext cx="1997530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err="1" smtClean="0"/>
              <a:t>i</a:t>
            </a:r>
            <a:r>
              <a:rPr lang="en-US" altLang="ko-KR" sz="3000" b="1" dirty="0" smtClean="0"/>
              <a:t>=1 </a:t>
            </a:r>
            <a:r>
              <a:rPr lang="ko-KR" altLang="en-US" sz="3000" b="1" dirty="0" err="1" smtClean="0"/>
              <a:t>일때</a:t>
            </a:r>
            <a:endParaRPr lang="ko-KR" altLang="en-US" sz="3000" b="1" dirty="0"/>
          </a:p>
        </p:txBody>
      </p:sp>
      <p:sp>
        <p:nvSpPr>
          <p:cNvPr id="48" name="직사각형 47"/>
          <p:cNvSpPr/>
          <p:nvPr/>
        </p:nvSpPr>
        <p:spPr>
          <a:xfrm>
            <a:off x="290285" y="1768611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minIndex</a:t>
            </a:r>
            <a:r>
              <a:rPr lang="en-US" altLang="ko-KR" sz="1200" b="1" dirty="0" smtClean="0"/>
              <a:t>=1</a:t>
            </a:r>
            <a:endParaRPr lang="ko-KR" altLang="en-US" sz="1200" b="1" dirty="0"/>
          </a:p>
        </p:txBody>
      </p:sp>
      <p:sp>
        <p:nvSpPr>
          <p:cNvPr id="49" name="직사각형 48"/>
          <p:cNvSpPr/>
          <p:nvPr/>
        </p:nvSpPr>
        <p:spPr>
          <a:xfrm>
            <a:off x="3039835" y="9018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err="1" smtClean="0"/>
              <a:t>i</a:t>
            </a:r>
            <a:r>
              <a:rPr lang="en-US" altLang="ko-KR" sz="3000" b="1" dirty="0" smtClean="0"/>
              <a:t>=1</a:t>
            </a:r>
            <a:endParaRPr lang="ko-KR" altLang="en-US" sz="3000" b="1" dirty="0"/>
          </a:p>
        </p:txBody>
      </p:sp>
      <p:sp>
        <p:nvSpPr>
          <p:cNvPr id="50" name="직사각형 49"/>
          <p:cNvSpPr/>
          <p:nvPr/>
        </p:nvSpPr>
        <p:spPr>
          <a:xfrm>
            <a:off x="4398735" y="9018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J=2</a:t>
            </a:r>
            <a:endParaRPr lang="ko-KR" altLang="en-US" sz="3000" b="1" dirty="0"/>
          </a:p>
        </p:txBody>
      </p:sp>
      <p:sp>
        <p:nvSpPr>
          <p:cNvPr id="51" name="직사각형 50"/>
          <p:cNvSpPr/>
          <p:nvPr/>
        </p:nvSpPr>
        <p:spPr>
          <a:xfrm>
            <a:off x="3039835" y="17781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162</a:t>
            </a:r>
            <a:endParaRPr lang="ko-KR" altLang="en-US" sz="3000" b="1" dirty="0"/>
          </a:p>
        </p:txBody>
      </p:sp>
      <p:sp>
        <p:nvSpPr>
          <p:cNvPr id="52" name="직사각형 51"/>
          <p:cNvSpPr/>
          <p:nvPr/>
        </p:nvSpPr>
        <p:spPr>
          <a:xfrm>
            <a:off x="4398735" y="1785013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168</a:t>
            </a:r>
            <a:endParaRPr lang="ko-KR" altLang="en-US" sz="3000" b="1" dirty="0"/>
          </a:p>
        </p:txBody>
      </p:sp>
      <p:sp>
        <p:nvSpPr>
          <p:cNvPr id="53" name="Rectangle 1"/>
          <p:cNvSpPr>
            <a:spLocks noChangeArrowheads="1"/>
          </p:cNvSpPr>
          <p:nvPr/>
        </p:nvSpPr>
        <p:spPr bwMode="auto">
          <a:xfrm>
            <a:off x="3949257" y="1917069"/>
            <a:ext cx="28771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90285" y="24639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minIndex</a:t>
            </a:r>
            <a:r>
              <a:rPr lang="en-US" altLang="ko-KR" sz="1200" b="1" dirty="0" smtClean="0"/>
              <a:t>=1</a:t>
            </a:r>
            <a:endParaRPr lang="ko-KR" altLang="en-US" sz="1200" b="1" dirty="0"/>
          </a:p>
        </p:txBody>
      </p:sp>
      <p:sp>
        <p:nvSpPr>
          <p:cNvPr id="55" name="직사각형 54"/>
          <p:cNvSpPr/>
          <p:nvPr/>
        </p:nvSpPr>
        <p:spPr>
          <a:xfrm>
            <a:off x="5781220" y="9018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J=3</a:t>
            </a:r>
            <a:endParaRPr lang="ko-KR" altLang="en-US" sz="3000" b="1" dirty="0"/>
          </a:p>
        </p:txBody>
      </p:sp>
      <p:sp>
        <p:nvSpPr>
          <p:cNvPr id="56" name="직사각형 55"/>
          <p:cNvSpPr/>
          <p:nvPr/>
        </p:nvSpPr>
        <p:spPr>
          <a:xfrm>
            <a:off x="5781220" y="2442238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188</a:t>
            </a:r>
            <a:endParaRPr lang="ko-KR" altLang="en-US" sz="3000" b="1" dirty="0"/>
          </a:p>
        </p:txBody>
      </p:sp>
      <p:sp>
        <p:nvSpPr>
          <p:cNvPr id="57" name="직사각형 56"/>
          <p:cNvSpPr/>
          <p:nvPr/>
        </p:nvSpPr>
        <p:spPr>
          <a:xfrm>
            <a:off x="3044370" y="24639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162</a:t>
            </a:r>
            <a:endParaRPr lang="ko-KR" altLang="en-US" sz="3000" b="1" dirty="0"/>
          </a:p>
        </p:txBody>
      </p:sp>
      <p:sp>
        <p:nvSpPr>
          <p:cNvPr id="58" name="Rectangle 1"/>
          <p:cNvSpPr>
            <a:spLocks noChangeArrowheads="1"/>
          </p:cNvSpPr>
          <p:nvPr/>
        </p:nvSpPr>
        <p:spPr bwMode="auto">
          <a:xfrm>
            <a:off x="4735221" y="2576942"/>
            <a:ext cx="28771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90285" y="3159261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minIndex</a:t>
            </a:r>
            <a:r>
              <a:rPr lang="en-US" altLang="ko-KR" sz="1200" b="1" dirty="0" smtClean="0"/>
              <a:t>=1</a:t>
            </a:r>
            <a:endParaRPr lang="ko-KR" altLang="en-US" sz="1200" b="1" dirty="0"/>
          </a:p>
        </p:txBody>
      </p:sp>
      <p:sp>
        <p:nvSpPr>
          <p:cNvPr id="60" name="직사각형 59"/>
          <p:cNvSpPr/>
          <p:nvPr/>
        </p:nvSpPr>
        <p:spPr>
          <a:xfrm>
            <a:off x="7116535" y="9018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J=4</a:t>
            </a:r>
            <a:endParaRPr lang="ko-KR" altLang="en-US" sz="3000" b="1" dirty="0"/>
          </a:p>
        </p:txBody>
      </p:sp>
      <p:sp>
        <p:nvSpPr>
          <p:cNvPr id="61" name="직사각형 60"/>
          <p:cNvSpPr/>
          <p:nvPr/>
        </p:nvSpPr>
        <p:spPr>
          <a:xfrm>
            <a:off x="7116535" y="3159260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158</a:t>
            </a:r>
            <a:endParaRPr lang="ko-KR" altLang="en-US" sz="3000" b="1" dirty="0"/>
          </a:p>
        </p:txBody>
      </p:sp>
      <p:sp>
        <p:nvSpPr>
          <p:cNvPr id="62" name="직사각형 61"/>
          <p:cNvSpPr/>
          <p:nvPr/>
        </p:nvSpPr>
        <p:spPr>
          <a:xfrm>
            <a:off x="3039835" y="3234169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162</a:t>
            </a:r>
            <a:endParaRPr lang="ko-KR" altLang="en-US" sz="3000" b="1" dirty="0"/>
          </a:p>
        </p:txBody>
      </p:sp>
      <p:sp>
        <p:nvSpPr>
          <p:cNvPr id="63" name="Rectangle 1"/>
          <p:cNvSpPr>
            <a:spLocks noChangeArrowheads="1"/>
          </p:cNvSpPr>
          <p:nvPr/>
        </p:nvSpPr>
        <p:spPr bwMode="auto">
          <a:xfrm>
            <a:off x="5501673" y="3272266"/>
            <a:ext cx="28771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90285" y="385458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minIndex</a:t>
            </a:r>
            <a:r>
              <a:rPr lang="en-US" altLang="ko-KR" sz="1200" b="1" dirty="0" smtClean="0"/>
              <a:t>=4</a:t>
            </a:r>
            <a:endParaRPr lang="ko-KR" altLang="en-US" sz="1200" b="1" dirty="0"/>
          </a:p>
        </p:txBody>
      </p:sp>
      <p:sp>
        <p:nvSpPr>
          <p:cNvPr id="65" name="직사각형 64"/>
          <p:cNvSpPr/>
          <p:nvPr/>
        </p:nvSpPr>
        <p:spPr>
          <a:xfrm>
            <a:off x="8475435" y="9018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J=5</a:t>
            </a:r>
            <a:endParaRPr lang="ko-KR" altLang="en-US" sz="3000" b="1" dirty="0"/>
          </a:p>
        </p:txBody>
      </p:sp>
      <p:sp>
        <p:nvSpPr>
          <p:cNvPr id="66" name="직사각형 65"/>
          <p:cNvSpPr/>
          <p:nvPr/>
        </p:nvSpPr>
        <p:spPr>
          <a:xfrm>
            <a:off x="8475435" y="3899563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177</a:t>
            </a:r>
            <a:endParaRPr lang="ko-KR" altLang="en-US" sz="3000" b="1" dirty="0"/>
          </a:p>
        </p:txBody>
      </p:sp>
      <p:sp>
        <p:nvSpPr>
          <p:cNvPr id="67" name="직사각형 66"/>
          <p:cNvSpPr/>
          <p:nvPr/>
        </p:nvSpPr>
        <p:spPr>
          <a:xfrm>
            <a:off x="7116535" y="3899562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158</a:t>
            </a:r>
            <a:endParaRPr lang="ko-KR" altLang="en-US" sz="3000" b="1" dirty="0"/>
          </a:p>
        </p:txBody>
      </p:sp>
      <p:sp>
        <p:nvSpPr>
          <p:cNvPr id="68" name="Rectangle 1"/>
          <p:cNvSpPr>
            <a:spLocks noChangeArrowheads="1"/>
          </p:cNvSpPr>
          <p:nvPr/>
        </p:nvSpPr>
        <p:spPr bwMode="auto">
          <a:xfrm>
            <a:off x="8759982" y="4707893"/>
            <a:ext cx="28771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90285" y="4566313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minIndex</a:t>
            </a:r>
            <a:r>
              <a:rPr lang="en-US" altLang="ko-KR" sz="1200" b="1" dirty="0" smtClean="0"/>
              <a:t>=4</a:t>
            </a:r>
            <a:endParaRPr lang="ko-KR" altLang="en-US" sz="1200" b="1" dirty="0"/>
          </a:p>
        </p:txBody>
      </p:sp>
      <p:sp>
        <p:nvSpPr>
          <p:cNvPr id="70" name="직사각형 69"/>
          <p:cNvSpPr/>
          <p:nvPr/>
        </p:nvSpPr>
        <p:spPr>
          <a:xfrm>
            <a:off x="9834335" y="918238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J=6</a:t>
            </a:r>
            <a:endParaRPr lang="ko-KR" altLang="en-US" sz="3000" b="1" dirty="0"/>
          </a:p>
        </p:txBody>
      </p:sp>
      <p:sp>
        <p:nvSpPr>
          <p:cNvPr id="71" name="직사각형 70"/>
          <p:cNvSpPr/>
          <p:nvPr/>
        </p:nvSpPr>
        <p:spPr>
          <a:xfrm>
            <a:off x="9834335" y="4566312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172</a:t>
            </a:r>
            <a:endParaRPr lang="ko-KR" altLang="en-US" sz="3000" b="1" dirty="0"/>
          </a:p>
        </p:txBody>
      </p:sp>
      <p:sp>
        <p:nvSpPr>
          <p:cNvPr id="72" name="직사각형 71"/>
          <p:cNvSpPr/>
          <p:nvPr/>
        </p:nvSpPr>
        <p:spPr>
          <a:xfrm>
            <a:off x="7063920" y="4653617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158</a:t>
            </a:r>
            <a:endParaRPr lang="ko-KR" altLang="en-US" sz="3000" b="1" dirty="0"/>
          </a:p>
        </p:txBody>
      </p:sp>
      <p:sp>
        <p:nvSpPr>
          <p:cNvPr id="73" name="직사각형 72"/>
          <p:cNvSpPr/>
          <p:nvPr/>
        </p:nvSpPr>
        <p:spPr>
          <a:xfrm>
            <a:off x="-2205266" y="4566311"/>
            <a:ext cx="2376715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가장 작은 값을 가진 인덱스</a:t>
            </a:r>
            <a:endParaRPr lang="ko-KR" altLang="en-US" sz="1200" b="1" dirty="0"/>
          </a:p>
        </p:txBody>
      </p:sp>
      <p:sp>
        <p:nvSpPr>
          <p:cNvPr id="74" name="Rectangle 1"/>
          <p:cNvSpPr>
            <a:spLocks noChangeArrowheads="1"/>
          </p:cNvSpPr>
          <p:nvPr/>
        </p:nvSpPr>
        <p:spPr bwMode="auto">
          <a:xfrm>
            <a:off x="5237590" y="5652574"/>
            <a:ext cx="81587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swap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063920" y="5492344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158</a:t>
            </a:r>
            <a:endParaRPr lang="ko-KR" altLang="en-US" sz="3000" b="1" dirty="0"/>
          </a:p>
        </p:txBody>
      </p:sp>
      <p:sp>
        <p:nvSpPr>
          <p:cNvPr id="76" name="직사각형 75"/>
          <p:cNvSpPr/>
          <p:nvPr/>
        </p:nvSpPr>
        <p:spPr>
          <a:xfrm>
            <a:off x="3039835" y="5492344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162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55858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81220" y="255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188</a:t>
            </a:r>
            <a:endParaRPr lang="ko-KR" altLang="en-US" sz="3000" b="1" dirty="0"/>
          </a:p>
        </p:txBody>
      </p:sp>
      <p:sp>
        <p:nvSpPr>
          <p:cNvPr id="5" name="직사각형 4"/>
          <p:cNvSpPr/>
          <p:nvPr/>
        </p:nvSpPr>
        <p:spPr>
          <a:xfrm>
            <a:off x="7163705" y="255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162</a:t>
            </a:r>
            <a:endParaRPr lang="ko-KR" altLang="en-US" sz="3000" b="1" dirty="0"/>
          </a:p>
        </p:txBody>
      </p:sp>
      <p:sp>
        <p:nvSpPr>
          <p:cNvPr id="6" name="직사각형 5"/>
          <p:cNvSpPr/>
          <p:nvPr/>
        </p:nvSpPr>
        <p:spPr>
          <a:xfrm>
            <a:off x="4398735" y="255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168</a:t>
            </a:r>
            <a:endParaRPr lang="ko-KR" altLang="en-US" sz="3000" b="1" dirty="0"/>
          </a:p>
        </p:txBody>
      </p:sp>
      <p:sp>
        <p:nvSpPr>
          <p:cNvPr id="7" name="직사각형 6"/>
          <p:cNvSpPr/>
          <p:nvPr/>
        </p:nvSpPr>
        <p:spPr>
          <a:xfrm>
            <a:off x="1680935" y="255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155</a:t>
            </a:r>
            <a:endParaRPr lang="ko-KR" altLang="en-US" sz="3000" b="1" dirty="0"/>
          </a:p>
        </p:txBody>
      </p:sp>
      <p:sp>
        <p:nvSpPr>
          <p:cNvPr id="8" name="직사각형 7"/>
          <p:cNvSpPr/>
          <p:nvPr/>
        </p:nvSpPr>
        <p:spPr>
          <a:xfrm>
            <a:off x="3051628" y="26063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158</a:t>
            </a:r>
            <a:endParaRPr lang="ko-KR" altLang="en-US" sz="3000" b="1" dirty="0"/>
          </a:p>
        </p:txBody>
      </p:sp>
      <p:sp>
        <p:nvSpPr>
          <p:cNvPr id="9" name="직사각형 8"/>
          <p:cNvSpPr/>
          <p:nvPr/>
        </p:nvSpPr>
        <p:spPr>
          <a:xfrm>
            <a:off x="8475435" y="255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177</a:t>
            </a:r>
            <a:endParaRPr lang="ko-KR" altLang="en-US" sz="3000" b="1" dirty="0"/>
          </a:p>
        </p:txBody>
      </p:sp>
      <p:sp>
        <p:nvSpPr>
          <p:cNvPr id="10" name="직사각형 9"/>
          <p:cNvSpPr/>
          <p:nvPr/>
        </p:nvSpPr>
        <p:spPr>
          <a:xfrm>
            <a:off x="9834335" y="255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172</a:t>
            </a:r>
            <a:endParaRPr lang="ko-KR" altLang="en-US" sz="3000" b="1" dirty="0"/>
          </a:p>
        </p:txBody>
      </p:sp>
      <p:sp>
        <p:nvSpPr>
          <p:cNvPr id="11" name="직사각형 10"/>
          <p:cNvSpPr/>
          <p:nvPr/>
        </p:nvSpPr>
        <p:spPr>
          <a:xfrm>
            <a:off x="4133167" y="3200536"/>
            <a:ext cx="3296106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 err="1" smtClean="0"/>
              <a:t>따라해보기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42548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33167" y="3200536"/>
            <a:ext cx="3296106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[2] </a:t>
            </a:r>
            <a:r>
              <a:rPr lang="ko-KR" altLang="en-US" sz="3000" b="1" dirty="0" smtClean="0"/>
              <a:t>삽입 정렬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4148648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0935" y="255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188</a:t>
            </a:r>
            <a:endParaRPr lang="ko-KR" altLang="en-US" sz="3000" b="1" dirty="0"/>
          </a:p>
        </p:txBody>
      </p:sp>
      <p:sp>
        <p:nvSpPr>
          <p:cNvPr id="5" name="직사각형 4"/>
          <p:cNvSpPr/>
          <p:nvPr/>
        </p:nvSpPr>
        <p:spPr>
          <a:xfrm>
            <a:off x="3039835" y="255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162</a:t>
            </a:r>
            <a:endParaRPr lang="ko-KR" altLang="en-US" sz="3000" b="1" dirty="0"/>
          </a:p>
        </p:txBody>
      </p:sp>
      <p:sp>
        <p:nvSpPr>
          <p:cNvPr id="6" name="직사각형 5"/>
          <p:cNvSpPr/>
          <p:nvPr/>
        </p:nvSpPr>
        <p:spPr>
          <a:xfrm>
            <a:off x="4398735" y="255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168</a:t>
            </a:r>
            <a:endParaRPr lang="ko-KR" altLang="en-US" sz="3000" b="1" dirty="0"/>
          </a:p>
        </p:txBody>
      </p:sp>
      <p:sp>
        <p:nvSpPr>
          <p:cNvPr id="7" name="직사각형 6"/>
          <p:cNvSpPr/>
          <p:nvPr/>
        </p:nvSpPr>
        <p:spPr>
          <a:xfrm>
            <a:off x="5757635" y="255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155</a:t>
            </a:r>
            <a:endParaRPr lang="ko-KR" altLang="en-US" sz="3000" b="1" dirty="0"/>
          </a:p>
        </p:txBody>
      </p:sp>
      <p:sp>
        <p:nvSpPr>
          <p:cNvPr id="8" name="직사각형 7"/>
          <p:cNvSpPr/>
          <p:nvPr/>
        </p:nvSpPr>
        <p:spPr>
          <a:xfrm>
            <a:off x="7116535" y="255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158</a:t>
            </a:r>
            <a:endParaRPr lang="ko-KR" altLang="en-US" sz="3000" b="1" dirty="0"/>
          </a:p>
        </p:txBody>
      </p:sp>
      <p:sp>
        <p:nvSpPr>
          <p:cNvPr id="9" name="직사각형 8"/>
          <p:cNvSpPr/>
          <p:nvPr/>
        </p:nvSpPr>
        <p:spPr>
          <a:xfrm>
            <a:off x="8475435" y="255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177</a:t>
            </a:r>
            <a:endParaRPr lang="ko-KR" altLang="en-US" sz="3000" b="1" dirty="0"/>
          </a:p>
        </p:txBody>
      </p:sp>
      <p:sp>
        <p:nvSpPr>
          <p:cNvPr id="10" name="직사각형 9"/>
          <p:cNvSpPr/>
          <p:nvPr/>
        </p:nvSpPr>
        <p:spPr>
          <a:xfrm>
            <a:off x="9834335" y="255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172</a:t>
            </a:r>
            <a:endParaRPr lang="ko-KR" altLang="en-US" sz="3000" b="1" dirty="0"/>
          </a:p>
        </p:txBody>
      </p:sp>
      <p:sp>
        <p:nvSpPr>
          <p:cNvPr id="11" name="직사각형 10"/>
          <p:cNvSpPr/>
          <p:nvPr/>
        </p:nvSpPr>
        <p:spPr>
          <a:xfrm>
            <a:off x="-2127706" y="-647564"/>
            <a:ext cx="1997530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err="1" smtClean="0"/>
              <a:t>i</a:t>
            </a:r>
            <a:r>
              <a:rPr lang="en-US" altLang="ko-KR" sz="3000" b="1" dirty="0" smtClean="0"/>
              <a:t>=1 </a:t>
            </a:r>
            <a:r>
              <a:rPr lang="ko-KR" altLang="en-US" sz="3000" b="1" dirty="0" err="1" smtClean="0"/>
              <a:t>일때</a:t>
            </a:r>
            <a:endParaRPr lang="ko-KR" altLang="en-US" sz="3000" b="1" dirty="0"/>
          </a:p>
        </p:txBody>
      </p:sp>
      <p:sp>
        <p:nvSpPr>
          <p:cNvPr id="13" name="직사각형 12"/>
          <p:cNvSpPr/>
          <p:nvPr/>
        </p:nvSpPr>
        <p:spPr>
          <a:xfrm>
            <a:off x="3039835" y="8637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j=1</a:t>
            </a:r>
            <a:endParaRPr lang="ko-KR" altLang="en-US" sz="3000" b="1" dirty="0"/>
          </a:p>
        </p:txBody>
      </p:sp>
      <p:sp>
        <p:nvSpPr>
          <p:cNvPr id="48" name="직사각형 47"/>
          <p:cNvSpPr/>
          <p:nvPr/>
        </p:nvSpPr>
        <p:spPr>
          <a:xfrm>
            <a:off x="3034845" y="17019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162</a:t>
            </a:r>
            <a:endParaRPr lang="ko-KR" altLang="en-US" sz="3000" b="1" dirty="0"/>
          </a:p>
        </p:txBody>
      </p:sp>
      <p:sp>
        <p:nvSpPr>
          <p:cNvPr id="49" name="직사각형 48"/>
          <p:cNvSpPr/>
          <p:nvPr/>
        </p:nvSpPr>
        <p:spPr>
          <a:xfrm>
            <a:off x="1680935" y="1708813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188</a:t>
            </a:r>
            <a:endParaRPr lang="ko-KR" altLang="en-US" sz="30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50676" y="1807248"/>
            <a:ext cx="323850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1"/>
          <p:cNvSpPr>
            <a:spLocks noChangeArrowheads="1"/>
          </p:cNvSpPr>
          <p:nvPr/>
        </p:nvSpPr>
        <p:spPr bwMode="auto">
          <a:xfrm>
            <a:off x="2484865" y="2242604"/>
            <a:ext cx="81587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swap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071810" y="2792648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188</a:t>
            </a:r>
            <a:endParaRPr lang="ko-KR" altLang="en-US" sz="3000" b="1" dirty="0"/>
          </a:p>
        </p:txBody>
      </p:sp>
      <p:sp>
        <p:nvSpPr>
          <p:cNvPr id="52" name="직사각형 51"/>
          <p:cNvSpPr/>
          <p:nvPr/>
        </p:nvSpPr>
        <p:spPr>
          <a:xfrm>
            <a:off x="1712910" y="2792649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162</a:t>
            </a:r>
            <a:endParaRPr lang="ko-KR" altLang="en-US" sz="3000" b="1" dirty="0"/>
          </a:p>
        </p:txBody>
      </p:sp>
      <p:sp>
        <p:nvSpPr>
          <p:cNvPr id="53" name="직사각형 52"/>
          <p:cNvSpPr/>
          <p:nvPr/>
        </p:nvSpPr>
        <p:spPr>
          <a:xfrm>
            <a:off x="4375381" y="2759063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168</a:t>
            </a:r>
            <a:endParaRPr lang="ko-KR" altLang="en-US" sz="3000" b="1" dirty="0"/>
          </a:p>
        </p:txBody>
      </p:sp>
      <p:sp>
        <p:nvSpPr>
          <p:cNvPr id="54" name="직사각형 53"/>
          <p:cNvSpPr/>
          <p:nvPr/>
        </p:nvSpPr>
        <p:spPr>
          <a:xfrm>
            <a:off x="5734281" y="2759063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155</a:t>
            </a:r>
            <a:endParaRPr lang="ko-KR" altLang="en-US" sz="3000" b="1" dirty="0"/>
          </a:p>
        </p:txBody>
      </p:sp>
      <p:sp>
        <p:nvSpPr>
          <p:cNvPr id="55" name="직사각형 54"/>
          <p:cNvSpPr/>
          <p:nvPr/>
        </p:nvSpPr>
        <p:spPr>
          <a:xfrm>
            <a:off x="7093181" y="2759063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158</a:t>
            </a:r>
            <a:endParaRPr lang="ko-KR" altLang="en-US" sz="3000" b="1" dirty="0"/>
          </a:p>
        </p:txBody>
      </p:sp>
      <p:sp>
        <p:nvSpPr>
          <p:cNvPr id="56" name="직사각형 55"/>
          <p:cNvSpPr/>
          <p:nvPr/>
        </p:nvSpPr>
        <p:spPr>
          <a:xfrm>
            <a:off x="8452081" y="2759063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177</a:t>
            </a:r>
            <a:endParaRPr lang="ko-KR" altLang="en-US" sz="3000" b="1" dirty="0"/>
          </a:p>
        </p:txBody>
      </p:sp>
      <p:sp>
        <p:nvSpPr>
          <p:cNvPr id="57" name="직사각형 56"/>
          <p:cNvSpPr/>
          <p:nvPr/>
        </p:nvSpPr>
        <p:spPr>
          <a:xfrm>
            <a:off x="9810981" y="2759063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172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4118844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98735" y="255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168</a:t>
            </a:r>
            <a:endParaRPr lang="ko-KR" altLang="en-US" sz="3000" b="1" dirty="0"/>
          </a:p>
        </p:txBody>
      </p:sp>
      <p:sp>
        <p:nvSpPr>
          <p:cNvPr id="7" name="직사각형 6"/>
          <p:cNvSpPr/>
          <p:nvPr/>
        </p:nvSpPr>
        <p:spPr>
          <a:xfrm>
            <a:off x="5757635" y="255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155</a:t>
            </a:r>
            <a:endParaRPr lang="ko-KR" altLang="en-US" sz="3000" b="1" dirty="0"/>
          </a:p>
        </p:txBody>
      </p:sp>
      <p:sp>
        <p:nvSpPr>
          <p:cNvPr id="8" name="직사각형 7"/>
          <p:cNvSpPr/>
          <p:nvPr/>
        </p:nvSpPr>
        <p:spPr>
          <a:xfrm>
            <a:off x="7116535" y="255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158</a:t>
            </a:r>
            <a:endParaRPr lang="ko-KR" altLang="en-US" sz="3000" b="1" dirty="0"/>
          </a:p>
        </p:txBody>
      </p:sp>
      <p:sp>
        <p:nvSpPr>
          <p:cNvPr id="9" name="직사각형 8"/>
          <p:cNvSpPr/>
          <p:nvPr/>
        </p:nvSpPr>
        <p:spPr>
          <a:xfrm>
            <a:off x="8475435" y="255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177</a:t>
            </a:r>
            <a:endParaRPr lang="ko-KR" altLang="en-US" sz="3000" b="1" dirty="0"/>
          </a:p>
        </p:txBody>
      </p:sp>
      <p:sp>
        <p:nvSpPr>
          <p:cNvPr id="10" name="직사각형 9"/>
          <p:cNvSpPr/>
          <p:nvPr/>
        </p:nvSpPr>
        <p:spPr>
          <a:xfrm>
            <a:off x="9834335" y="255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172</a:t>
            </a:r>
            <a:endParaRPr lang="ko-KR" altLang="en-US" sz="3000" b="1" dirty="0"/>
          </a:p>
        </p:txBody>
      </p:sp>
      <p:sp>
        <p:nvSpPr>
          <p:cNvPr id="11" name="직사각형 10"/>
          <p:cNvSpPr/>
          <p:nvPr/>
        </p:nvSpPr>
        <p:spPr>
          <a:xfrm>
            <a:off x="-2127706" y="-647564"/>
            <a:ext cx="1997530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err="1" smtClean="0"/>
              <a:t>i</a:t>
            </a:r>
            <a:r>
              <a:rPr lang="en-US" altLang="ko-KR" sz="3000" b="1" dirty="0" smtClean="0"/>
              <a:t>=2 </a:t>
            </a:r>
            <a:r>
              <a:rPr lang="ko-KR" altLang="en-US" sz="3000" b="1" dirty="0" err="1" smtClean="0"/>
              <a:t>일때</a:t>
            </a:r>
            <a:endParaRPr lang="ko-KR" altLang="en-US" sz="3000" b="1" dirty="0"/>
          </a:p>
        </p:txBody>
      </p:sp>
      <p:sp>
        <p:nvSpPr>
          <p:cNvPr id="13" name="직사각형 12"/>
          <p:cNvSpPr/>
          <p:nvPr/>
        </p:nvSpPr>
        <p:spPr>
          <a:xfrm>
            <a:off x="4398735" y="8764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j=2</a:t>
            </a:r>
            <a:endParaRPr lang="ko-KR" altLang="en-US" sz="3000" b="1" dirty="0"/>
          </a:p>
        </p:txBody>
      </p:sp>
      <p:sp>
        <p:nvSpPr>
          <p:cNvPr id="22" name="직사각형 21"/>
          <p:cNvSpPr/>
          <p:nvPr/>
        </p:nvSpPr>
        <p:spPr>
          <a:xfrm>
            <a:off x="4398735" y="17273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168</a:t>
            </a:r>
            <a:endParaRPr lang="ko-KR" altLang="en-US" sz="3000" b="1" dirty="0"/>
          </a:p>
        </p:txBody>
      </p:sp>
      <p:sp>
        <p:nvSpPr>
          <p:cNvPr id="23" name="직사각형 22"/>
          <p:cNvSpPr/>
          <p:nvPr/>
        </p:nvSpPr>
        <p:spPr>
          <a:xfrm>
            <a:off x="3039835" y="2553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188</a:t>
            </a:r>
            <a:endParaRPr lang="ko-KR" altLang="en-US" sz="3000" b="1" dirty="0"/>
          </a:p>
        </p:txBody>
      </p:sp>
      <p:sp>
        <p:nvSpPr>
          <p:cNvPr id="24" name="직사각형 23"/>
          <p:cNvSpPr/>
          <p:nvPr/>
        </p:nvSpPr>
        <p:spPr>
          <a:xfrm>
            <a:off x="1680935" y="25537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162</a:t>
            </a:r>
            <a:endParaRPr lang="ko-KR" altLang="en-US" sz="3000" b="1" dirty="0"/>
          </a:p>
        </p:txBody>
      </p:sp>
      <p:sp>
        <p:nvSpPr>
          <p:cNvPr id="25" name="직사각형 24"/>
          <p:cNvSpPr/>
          <p:nvPr/>
        </p:nvSpPr>
        <p:spPr>
          <a:xfrm>
            <a:off x="3039835" y="1727335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188</a:t>
            </a:r>
            <a:endParaRPr lang="ko-KR" altLang="en-US" sz="3000" b="1" dirty="0"/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012071" y="1832647"/>
            <a:ext cx="323850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3927982" y="2356904"/>
            <a:ext cx="81587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swap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34602" y="274557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168</a:t>
            </a:r>
            <a:endParaRPr lang="ko-KR" altLang="en-US" sz="3000" b="1" dirty="0"/>
          </a:p>
        </p:txBody>
      </p:sp>
      <p:sp>
        <p:nvSpPr>
          <p:cNvPr id="29" name="직사각형 28"/>
          <p:cNvSpPr/>
          <p:nvPr/>
        </p:nvSpPr>
        <p:spPr>
          <a:xfrm>
            <a:off x="5757635" y="2745577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155</a:t>
            </a:r>
            <a:endParaRPr lang="ko-KR" altLang="en-US" sz="3000" b="1" dirty="0"/>
          </a:p>
        </p:txBody>
      </p:sp>
      <p:sp>
        <p:nvSpPr>
          <p:cNvPr id="30" name="직사각형 29"/>
          <p:cNvSpPr/>
          <p:nvPr/>
        </p:nvSpPr>
        <p:spPr>
          <a:xfrm>
            <a:off x="7116535" y="2745577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158</a:t>
            </a:r>
            <a:endParaRPr lang="ko-KR" altLang="en-US" sz="3000" b="1" dirty="0"/>
          </a:p>
        </p:txBody>
      </p:sp>
      <p:sp>
        <p:nvSpPr>
          <p:cNvPr id="31" name="직사각형 30"/>
          <p:cNvSpPr/>
          <p:nvPr/>
        </p:nvSpPr>
        <p:spPr>
          <a:xfrm>
            <a:off x="8475435" y="2745577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177</a:t>
            </a:r>
            <a:endParaRPr lang="ko-KR" altLang="en-US" sz="3000" b="1" dirty="0"/>
          </a:p>
        </p:txBody>
      </p:sp>
      <p:sp>
        <p:nvSpPr>
          <p:cNvPr id="32" name="직사각형 31"/>
          <p:cNvSpPr/>
          <p:nvPr/>
        </p:nvSpPr>
        <p:spPr>
          <a:xfrm>
            <a:off x="9834335" y="2745577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172</a:t>
            </a:r>
            <a:endParaRPr lang="ko-KR" altLang="en-US" sz="3000" b="1" dirty="0"/>
          </a:p>
        </p:txBody>
      </p:sp>
      <p:sp>
        <p:nvSpPr>
          <p:cNvPr id="33" name="직사각형 32"/>
          <p:cNvSpPr/>
          <p:nvPr/>
        </p:nvSpPr>
        <p:spPr>
          <a:xfrm>
            <a:off x="4403968" y="2760458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188</a:t>
            </a:r>
            <a:endParaRPr lang="ko-KR" altLang="en-US" sz="3000" b="1" dirty="0"/>
          </a:p>
        </p:txBody>
      </p:sp>
      <p:sp>
        <p:nvSpPr>
          <p:cNvPr id="34" name="직사각형 33"/>
          <p:cNvSpPr/>
          <p:nvPr/>
        </p:nvSpPr>
        <p:spPr>
          <a:xfrm>
            <a:off x="1680935" y="2745578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162</a:t>
            </a:r>
            <a:endParaRPr lang="ko-KR" altLang="en-US" sz="3000" b="1" dirty="0"/>
          </a:p>
        </p:txBody>
      </p:sp>
      <p:sp>
        <p:nvSpPr>
          <p:cNvPr id="35" name="직사각형 34"/>
          <p:cNvSpPr/>
          <p:nvPr/>
        </p:nvSpPr>
        <p:spPr>
          <a:xfrm>
            <a:off x="3034602" y="3486092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j=1</a:t>
            </a:r>
            <a:endParaRPr lang="ko-KR" altLang="en-US" sz="3000" b="1" dirty="0"/>
          </a:p>
        </p:txBody>
      </p:sp>
      <p:sp>
        <p:nvSpPr>
          <p:cNvPr id="36" name="직사각형 35"/>
          <p:cNvSpPr/>
          <p:nvPr/>
        </p:nvSpPr>
        <p:spPr>
          <a:xfrm>
            <a:off x="3018560" y="431990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168</a:t>
            </a:r>
            <a:endParaRPr lang="ko-KR" altLang="en-US" sz="3000" b="1" dirty="0"/>
          </a:p>
        </p:txBody>
      </p:sp>
      <p:sp>
        <p:nvSpPr>
          <p:cNvPr id="37" name="직사각형 36"/>
          <p:cNvSpPr/>
          <p:nvPr/>
        </p:nvSpPr>
        <p:spPr>
          <a:xfrm>
            <a:off x="1684353" y="4319905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162</a:t>
            </a:r>
            <a:endParaRPr lang="ko-KR" altLang="en-US" sz="3000" b="1" dirty="0"/>
          </a:p>
        </p:txBody>
      </p:sp>
      <p:sp>
        <p:nvSpPr>
          <p:cNvPr id="38" name="Rectangle 1"/>
          <p:cNvSpPr>
            <a:spLocks noChangeArrowheads="1"/>
          </p:cNvSpPr>
          <p:nvPr/>
        </p:nvSpPr>
        <p:spPr bwMode="auto">
          <a:xfrm>
            <a:off x="2644242" y="4425217"/>
            <a:ext cx="323850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787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2127706" y="-647564"/>
            <a:ext cx="1997530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err="1" smtClean="0"/>
              <a:t>i</a:t>
            </a:r>
            <a:r>
              <a:rPr lang="en-US" altLang="ko-KR" sz="3000" b="1" dirty="0" smtClean="0"/>
              <a:t>=3 </a:t>
            </a:r>
            <a:r>
              <a:rPr lang="ko-KR" altLang="en-US" sz="3000" b="1" dirty="0" err="1" smtClean="0"/>
              <a:t>일때</a:t>
            </a:r>
            <a:endParaRPr lang="ko-KR" altLang="en-US" sz="3000" b="1" dirty="0"/>
          </a:p>
        </p:txBody>
      </p:sp>
      <p:sp>
        <p:nvSpPr>
          <p:cNvPr id="13" name="직사각형 12"/>
          <p:cNvSpPr/>
          <p:nvPr/>
        </p:nvSpPr>
        <p:spPr>
          <a:xfrm>
            <a:off x="5750156" y="866911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j=3</a:t>
            </a:r>
            <a:endParaRPr lang="ko-KR" altLang="en-US" sz="3000" b="1" dirty="0"/>
          </a:p>
        </p:txBody>
      </p:sp>
      <p:sp>
        <p:nvSpPr>
          <p:cNvPr id="28" name="직사각형 27"/>
          <p:cNvSpPr/>
          <p:nvPr/>
        </p:nvSpPr>
        <p:spPr>
          <a:xfrm>
            <a:off x="3034602" y="15477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168</a:t>
            </a:r>
            <a:endParaRPr lang="ko-KR" altLang="en-US" sz="3000" b="1" dirty="0"/>
          </a:p>
        </p:txBody>
      </p:sp>
      <p:sp>
        <p:nvSpPr>
          <p:cNvPr id="29" name="직사각형 28"/>
          <p:cNvSpPr/>
          <p:nvPr/>
        </p:nvSpPr>
        <p:spPr>
          <a:xfrm>
            <a:off x="5757635" y="154777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155</a:t>
            </a:r>
            <a:endParaRPr lang="ko-KR" altLang="en-US" sz="3000" b="1" dirty="0"/>
          </a:p>
        </p:txBody>
      </p:sp>
      <p:sp>
        <p:nvSpPr>
          <p:cNvPr id="30" name="직사각형 29"/>
          <p:cNvSpPr/>
          <p:nvPr/>
        </p:nvSpPr>
        <p:spPr>
          <a:xfrm>
            <a:off x="7116535" y="154777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158</a:t>
            </a:r>
            <a:endParaRPr lang="ko-KR" altLang="en-US" sz="3000" b="1" dirty="0"/>
          </a:p>
        </p:txBody>
      </p:sp>
      <p:sp>
        <p:nvSpPr>
          <p:cNvPr id="31" name="직사각형 30"/>
          <p:cNvSpPr/>
          <p:nvPr/>
        </p:nvSpPr>
        <p:spPr>
          <a:xfrm>
            <a:off x="8475435" y="154777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177</a:t>
            </a:r>
            <a:endParaRPr lang="ko-KR" altLang="en-US" sz="3000" b="1" dirty="0"/>
          </a:p>
        </p:txBody>
      </p:sp>
      <p:sp>
        <p:nvSpPr>
          <p:cNvPr id="32" name="직사각형 31"/>
          <p:cNvSpPr/>
          <p:nvPr/>
        </p:nvSpPr>
        <p:spPr>
          <a:xfrm>
            <a:off x="9834335" y="154777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172</a:t>
            </a:r>
            <a:endParaRPr lang="ko-KR" altLang="en-US" sz="3000" b="1" dirty="0"/>
          </a:p>
        </p:txBody>
      </p:sp>
      <p:sp>
        <p:nvSpPr>
          <p:cNvPr id="33" name="직사각형 32"/>
          <p:cNvSpPr/>
          <p:nvPr/>
        </p:nvSpPr>
        <p:spPr>
          <a:xfrm>
            <a:off x="4403968" y="169658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188</a:t>
            </a:r>
            <a:endParaRPr lang="ko-KR" altLang="en-US" sz="3000" b="1" dirty="0"/>
          </a:p>
        </p:txBody>
      </p:sp>
      <p:sp>
        <p:nvSpPr>
          <p:cNvPr id="34" name="직사각형 33"/>
          <p:cNvSpPr/>
          <p:nvPr/>
        </p:nvSpPr>
        <p:spPr>
          <a:xfrm>
            <a:off x="1680935" y="154778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162</a:t>
            </a:r>
            <a:endParaRPr lang="ko-KR" altLang="en-US" sz="3000" b="1" dirty="0"/>
          </a:p>
        </p:txBody>
      </p:sp>
      <p:sp>
        <p:nvSpPr>
          <p:cNvPr id="39" name="직사각형 38"/>
          <p:cNvSpPr/>
          <p:nvPr/>
        </p:nvSpPr>
        <p:spPr>
          <a:xfrm>
            <a:off x="5757635" y="1579045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155</a:t>
            </a:r>
            <a:endParaRPr lang="ko-KR" altLang="en-US" sz="3000" b="1" dirty="0"/>
          </a:p>
        </p:txBody>
      </p:sp>
      <p:sp>
        <p:nvSpPr>
          <p:cNvPr id="40" name="직사각형 39"/>
          <p:cNvSpPr/>
          <p:nvPr/>
        </p:nvSpPr>
        <p:spPr>
          <a:xfrm>
            <a:off x="4403968" y="1577644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188</a:t>
            </a:r>
            <a:endParaRPr lang="ko-KR" altLang="en-US" sz="3000" b="1" dirty="0"/>
          </a:p>
        </p:txBody>
      </p:sp>
      <p:sp>
        <p:nvSpPr>
          <p:cNvPr id="41" name="Rectangle 1"/>
          <p:cNvSpPr>
            <a:spLocks noChangeArrowheads="1"/>
          </p:cNvSpPr>
          <p:nvPr/>
        </p:nvSpPr>
        <p:spPr bwMode="auto">
          <a:xfrm>
            <a:off x="5426306" y="1682956"/>
            <a:ext cx="323850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1"/>
          <p:cNvSpPr>
            <a:spLocks noChangeArrowheads="1"/>
          </p:cNvSpPr>
          <p:nvPr/>
        </p:nvSpPr>
        <p:spPr bwMode="auto">
          <a:xfrm>
            <a:off x="5313390" y="2134486"/>
            <a:ext cx="81587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swap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034602" y="154775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168</a:t>
            </a:r>
            <a:endParaRPr lang="ko-KR" altLang="en-US" sz="3000" b="1" dirty="0"/>
          </a:p>
        </p:txBody>
      </p:sp>
      <p:sp>
        <p:nvSpPr>
          <p:cNvPr id="44" name="직사각형 43"/>
          <p:cNvSpPr/>
          <p:nvPr/>
        </p:nvSpPr>
        <p:spPr>
          <a:xfrm>
            <a:off x="5757635" y="15477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155</a:t>
            </a:r>
            <a:endParaRPr lang="ko-KR" altLang="en-US" sz="3000" b="1" dirty="0"/>
          </a:p>
        </p:txBody>
      </p:sp>
      <p:sp>
        <p:nvSpPr>
          <p:cNvPr id="45" name="직사각형 44"/>
          <p:cNvSpPr/>
          <p:nvPr/>
        </p:nvSpPr>
        <p:spPr>
          <a:xfrm>
            <a:off x="7116535" y="15477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158</a:t>
            </a:r>
            <a:endParaRPr lang="ko-KR" altLang="en-US" sz="3000" b="1" dirty="0"/>
          </a:p>
        </p:txBody>
      </p:sp>
      <p:sp>
        <p:nvSpPr>
          <p:cNvPr id="46" name="직사각형 45"/>
          <p:cNvSpPr/>
          <p:nvPr/>
        </p:nvSpPr>
        <p:spPr>
          <a:xfrm>
            <a:off x="8475435" y="15477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177</a:t>
            </a:r>
            <a:endParaRPr lang="ko-KR" altLang="en-US" sz="3000" b="1" dirty="0"/>
          </a:p>
        </p:txBody>
      </p:sp>
      <p:sp>
        <p:nvSpPr>
          <p:cNvPr id="47" name="직사각형 46"/>
          <p:cNvSpPr/>
          <p:nvPr/>
        </p:nvSpPr>
        <p:spPr>
          <a:xfrm>
            <a:off x="9834335" y="15477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172</a:t>
            </a:r>
            <a:endParaRPr lang="ko-KR" altLang="en-US" sz="3000" b="1" dirty="0"/>
          </a:p>
        </p:txBody>
      </p:sp>
      <p:sp>
        <p:nvSpPr>
          <p:cNvPr id="48" name="직사각형 47"/>
          <p:cNvSpPr/>
          <p:nvPr/>
        </p:nvSpPr>
        <p:spPr>
          <a:xfrm>
            <a:off x="4403968" y="169657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188</a:t>
            </a:r>
            <a:endParaRPr lang="ko-KR" altLang="en-US" sz="3000" b="1" dirty="0"/>
          </a:p>
        </p:txBody>
      </p:sp>
      <p:sp>
        <p:nvSpPr>
          <p:cNvPr id="49" name="직사각형 48"/>
          <p:cNvSpPr/>
          <p:nvPr/>
        </p:nvSpPr>
        <p:spPr>
          <a:xfrm>
            <a:off x="1680935" y="154777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162</a:t>
            </a:r>
            <a:endParaRPr lang="ko-KR" altLang="en-US" sz="3000" b="1" dirty="0"/>
          </a:p>
        </p:txBody>
      </p:sp>
      <p:sp>
        <p:nvSpPr>
          <p:cNvPr id="50" name="직사각형 49"/>
          <p:cNvSpPr/>
          <p:nvPr/>
        </p:nvSpPr>
        <p:spPr>
          <a:xfrm>
            <a:off x="3034602" y="2564842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168</a:t>
            </a:r>
            <a:endParaRPr lang="ko-KR" altLang="en-US" sz="3000" b="1" dirty="0"/>
          </a:p>
        </p:txBody>
      </p:sp>
      <p:sp>
        <p:nvSpPr>
          <p:cNvPr id="51" name="직사각형 50"/>
          <p:cNvSpPr/>
          <p:nvPr/>
        </p:nvSpPr>
        <p:spPr>
          <a:xfrm>
            <a:off x="4403968" y="2548800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155</a:t>
            </a:r>
            <a:endParaRPr lang="ko-KR" altLang="en-US" sz="3000" b="1" dirty="0"/>
          </a:p>
        </p:txBody>
      </p:sp>
      <p:sp>
        <p:nvSpPr>
          <p:cNvPr id="52" name="직사각형 51"/>
          <p:cNvSpPr/>
          <p:nvPr/>
        </p:nvSpPr>
        <p:spPr>
          <a:xfrm>
            <a:off x="7116535" y="2564843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158</a:t>
            </a:r>
            <a:endParaRPr lang="ko-KR" altLang="en-US" sz="3000" b="1" dirty="0"/>
          </a:p>
        </p:txBody>
      </p:sp>
      <p:sp>
        <p:nvSpPr>
          <p:cNvPr id="53" name="직사각형 52"/>
          <p:cNvSpPr/>
          <p:nvPr/>
        </p:nvSpPr>
        <p:spPr>
          <a:xfrm>
            <a:off x="8475435" y="2564843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177</a:t>
            </a:r>
            <a:endParaRPr lang="ko-KR" altLang="en-US" sz="3000" b="1" dirty="0"/>
          </a:p>
        </p:txBody>
      </p:sp>
      <p:sp>
        <p:nvSpPr>
          <p:cNvPr id="54" name="직사각형 53"/>
          <p:cNvSpPr/>
          <p:nvPr/>
        </p:nvSpPr>
        <p:spPr>
          <a:xfrm>
            <a:off x="9834335" y="2564843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172</a:t>
            </a:r>
            <a:endParaRPr lang="ko-KR" altLang="en-US" sz="3000" b="1" dirty="0"/>
          </a:p>
        </p:txBody>
      </p:sp>
      <p:sp>
        <p:nvSpPr>
          <p:cNvPr id="55" name="직사각형 54"/>
          <p:cNvSpPr/>
          <p:nvPr/>
        </p:nvSpPr>
        <p:spPr>
          <a:xfrm>
            <a:off x="5797077" y="2579724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188</a:t>
            </a:r>
            <a:endParaRPr lang="ko-KR" altLang="en-US" sz="3000" b="1" dirty="0"/>
          </a:p>
        </p:txBody>
      </p:sp>
      <p:sp>
        <p:nvSpPr>
          <p:cNvPr id="56" name="직사각형 55"/>
          <p:cNvSpPr/>
          <p:nvPr/>
        </p:nvSpPr>
        <p:spPr>
          <a:xfrm>
            <a:off x="1680935" y="2564844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162</a:t>
            </a:r>
            <a:endParaRPr lang="ko-KR" altLang="en-US" sz="3000" b="1" dirty="0"/>
          </a:p>
        </p:txBody>
      </p:sp>
      <p:sp>
        <p:nvSpPr>
          <p:cNvPr id="57" name="직사각형 56"/>
          <p:cNvSpPr/>
          <p:nvPr/>
        </p:nvSpPr>
        <p:spPr>
          <a:xfrm>
            <a:off x="4403968" y="3253060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j=2</a:t>
            </a:r>
            <a:endParaRPr lang="ko-KR" altLang="en-US" sz="3000" b="1" dirty="0"/>
          </a:p>
        </p:txBody>
      </p:sp>
      <p:sp>
        <p:nvSpPr>
          <p:cNvPr id="58" name="직사각형 57"/>
          <p:cNvSpPr/>
          <p:nvPr/>
        </p:nvSpPr>
        <p:spPr>
          <a:xfrm>
            <a:off x="4406670" y="4063275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155</a:t>
            </a:r>
            <a:endParaRPr lang="ko-KR" altLang="en-US" sz="3000" b="1" dirty="0"/>
          </a:p>
        </p:txBody>
      </p:sp>
      <p:sp>
        <p:nvSpPr>
          <p:cNvPr id="59" name="직사각형 58"/>
          <p:cNvSpPr/>
          <p:nvPr/>
        </p:nvSpPr>
        <p:spPr>
          <a:xfrm>
            <a:off x="3034602" y="407881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168</a:t>
            </a:r>
            <a:endParaRPr lang="ko-KR" altLang="en-US" sz="3000" b="1" dirty="0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4056940" y="4215601"/>
            <a:ext cx="323850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1"/>
          <p:cNvSpPr>
            <a:spLocks noChangeArrowheads="1"/>
          </p:cNvSpPr>
          <p:nvPr/>
        </p:nvSpPr>
        <p:spPr bwMode="auto">
          <a:xfrm>
            <a:off x="3944024" y="4667131"/>
            <a:ext cx="81587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swap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470979" y="5029432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168</a:t>
            </a:r>
            <a:endParaRPr lang="ko-KR" altLang="en-US" sz="3000" b="1" dirty="0"/>
          </a:p>
        </p:txBody>
      </p:sp>
      <p:sp>
        <p:nvSpPr>
          <p:cNvPr id="70" name="직사각형 69"/>
          <p:cNvSpPr/>
          <p:nvPr/>
        </p:nvSpPr>
        <p:spPr>
          <a:xfrm>
            <a:off x="3032505" y="5000903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155</a:t>
            </a:r>
            <a:endParaRPr lang="ko-KR" altLang="en-US" sz="3000" b="1" dirty="0"/>
          </a:p>
        </p:txBody>
      </p:sp>
      <p:sp>
        <p:nvSpPr>
          <p:cNvPr id="71" name="직사각형 70"/>
          <p:cNvSpPr/>
          <p:nvPr/>
        </p:nvSpPr>
        <p:spPr>
          <a:xfrm>
            <a:off x="7116535" y="5005331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158</a:t>
            </a:r>
            <a:endParaRPr lang="ko-KR" altLang="en-US" sz="3000" b="1" dirty="0"/>
          </a:p>
        </p:txBody>
      </p:sp>
      <p:sp>
        <p:nvSpPr>
          <p:cNvPr id="72" name="직사각형 71"/>
          <p:cNvSpPr/>
          <p:nvPr/>
        </p:nvSpPr>
        <p:spPr>
          <a:xfrm>
            <a:off x="8475435" y="5005331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177</a:t>
            </a:r>
            <a:endParaRPr lang="ko-KR" altLang="en-US" sz="3000" b="1" dirty="0"/>
          </a:p>
        </p:txBody>
      </p:sp>
      <p:sp>
        <p:nvSpPr>
          <p:cNvPr id="73" name="직사각형 72"/>
          <p:cNvSpPr/>
          <p:nvPr/>
        </p:nvSpPr>
        <p:spPr>
          <a:xfrm>
            <a:off x="9834335" y="5005331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172</a:t>
            </a:r>
            <a:endParaRPr lang="ko-KR" altLang="en-US" sz="3000" b="1" dirty="0"/>
          </a:p>
        </p:txBody>
      </p:sp>
      <p:sp>
        <p:nvSpPr>
          <p:cNvPr id="74" name="직사각형 73"/>
          <p:cNvSpPr/>
          <p:nvPr/>
        </p:nvSpPr>
        <p:spPr>
          <a:xfrm>
            <a:off x="5797077" y="5020212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188</a:t>
            </a:r>
            <a:endParaRPr lang="ko-KR" altLang="en-US" sz="3000" b="1" dirty="0"/>
          </a:p>
        </p:txBody>
      </p:sp>
      <p:sp>
        <p:nvSpPr>
          <p:cNvPr id="75" name="직사각형 74"/>
          <p:cNvSpPr/>
          <p:nvPr/>
        </p:nvSpPr>
        <p:spPr>
          <a:xfrm>
            <a:off x="1680935" y="5005332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162</a:t>
            </a:r>
            <a:endParaRPr lang="ko-KR" altLang="en-US" sz="3000" b="1" dirty="0"/>
          </a:p>
        </p:txBody>
      </p:sp>
      <p:sp>
        <p:nvSpPr>
          <p:cNvPr id="76" name="직사각형 75"/>
          <p:cNvSpPr/>
          <p:nvPr/>
        </p:nvSpPr>
        <p:spPr>
          <a:xfrm>
            <a:off x="3032505" y="5777185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j=1</a:t>
            </a:r>
            <a:endParaRPr lang="ko-KR" altLang="en-US" sz="3000" b="1" dirty="0"/>
          </a:p>
        </p:txBody>
      </p:sp>
      <p:sp>
        <p:nvSpPr>
          <p:cNvPr id="77" name="직사각형 76"/>
          <p:cNvSpPr/>
          <p:nvPr/>
        </p:nvSpPr>
        <p:spPr>
          <a:xfrm>
            <a:off x="3032505" y="6514877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155</a:t>
            </a:r>
            <a:endParaRPr lang="ko-KR" altLang="en-US" sz="3000" b="1" dirty="0"/>
          </a:p>
        </p:txBody>
      </p:sp>
      <p:sp>
        <p:nvSpPr>
          <p:cNvPr id="78" name="직사각형 77"/>
          <p:cNvSpPr/>
          <p:nvPr/>
        </p:nvSpPr>
        <p:spPr>
          <a:xfrm>
            <a:off x="1678666" y="6514877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162</a:t>
            </a:r>
            <a:endParaRPr lang="ko-KR" altLang="en-US" sz="3000" b="1" dirty="0"/>
          </a:p>
        </p:txBody>
      </p:sp>
      <p:sp>
        <p:nvSpPr>
          <p:cNvPr id="79" name="Rectangle 1"/>
          <p:cNvSpPr>
            <a:spLocks noChangeArrowheads="1"/>
          </p:cNvSpPr>
          <p:nvPr/>
        </p:nvSpPr>
        <p:spPr bwMode="auto">
          <a:xfrm>
            <a:off x="2698681" y="6677657"/>
            <a:ext cx="323850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Rectangle 1"/>
          <p:cNvSpPr>
            <a:spLocks noChangeArrowheads="1"/>
          </p:cNvSpPr>
          <p:nvPr/>
        </p:nvSpPr>
        <p:spPr bwMode="auto">
          <a:xfrm>
            <a:off x="2585765" y="7129187"/>
            <a:ext cx="81587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swap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470979" y="755669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168</a:t>
            </a:r>
            <a:endParaRPr lang="ko-KR" altLang="en-US" sz="3000" b="1" dirty="0"/>
          </a:p>
        </p:txBody>
      </p:sp>
      <p:sp>
        <p:nvSpPr>
          <p:cNvPr id="82" name="직사각형 81"/>
          <p:cNvSpPr/>
          <p:nvPr/>
        </p:nvSpPr>
        <p:spPr>
          <a:xfrm>
            <a:off x="1701662" y="7551543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155</a:t>
            </a:r>
            <a:endParaRPr lang="ko-KR" altLang="en-US" sz="3000" b="1" dirty="0"/>
          </a:p>
        </p:txBody>
      </p:sp>
      <p:sp>
        <p:nvSpPr>
          <p:cNvPr id="83" name="직사각형 82"/>
          <p:cNvSpPr/>
          <p:nvPr/>
        </p:nvSpPr>
        <p:spPr>
          <a:xfrm>
            <a:off x="7116535" y="7532595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158</a:t>
            </a:r>
            <a:endParaRPr lang="ko-KR" altLang="en-US" sz="3000" b="1" dirty="0"/>
          </a:p>
        </p:txBody>
      </p:sp>
      <p:sp>
        <p:nvSpPr>
          <p:cNvPr id="84" name="직사각형 83"/>
          <p:cNvSpPr/>
          <p:nvPr/>
        </p:nvSpPr>
        <p:spPr>
          <a:xfrm>
            <a:off x="8475435" y="7532595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177</a:t>
            </a:r>
            <a:endParaRPr lang="ko-KR" altLang="en-US" sz="3000" b="1" dirty="0"/>
          </a:p>
        </p:txBody>
      </p:sp>
      <p:sp>
        <p:nvSpPr>
          <p:cNvPr id="85" name="직사각형 84"/>
          <p:cNvSpPr/>
          <p:nvPr/>
        </p:nvSpPr>
        <p:spPr>
          <a:xfrm>
            <a:off x="9834335" y="7532595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172</a:t>
            </a:r>
            <a:endParaRPr lang="ko-KR" altLang="en-US" sz="3000" b="1" dirty="0"/>
          </a:p>
        </p:txBody>
      </p:sp>
      <p:sp>
        <p:nvSpPr>
          <p:cNvPr id="86" name="직사각형 85"/>
          <p:cNvSpPr/>
          <p:nvPr/>
        </p:nvSpPr>
        <p:spPr>
          <a:xfrm>
            <a:off x="5797077" y="7547476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188</a:t>
            </a:r>
            <a:endParaRPr lang="ko-KR" altLang="en-US" sz="3000" b="1" dirty="0"/>
          </a:p>
        </p:txBody>
      </p:sp>
      <p:sp>
        <p:nvSpPr>
          <p:cNvPr id="87" name="직사각형 86"/>
          <p:cNvSpPr/>
          <p:nvPr/>
        </p:nvSpPr>
        <p:spPr>
          <a:xfrm>
            <a:off x="3112079" y="7547475"/>
            <a:ext cx="909422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162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20249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33167" y="3200536"/>
            <a:ext cx="3296106" cy="533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[3] </a:t>
            </a:r>
            <a:r>
              <a:rPr lang="ko-KR" altLang="en-US" sz="3000" b="1" dirty="0" smtClean="0"/>
              <a:t>버블 정렬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4173731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496</Words>
  <Application>Microsoft Office PowerPoint</Application>
  <PresentationFormat>와이드스크린</PresentationFormat>
  <Paragraphs>452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JetBrains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10</cp:revision>
  <dcterms:created xsi:type="dcterms:W3CDTF">2024-10-08T10:45:22Z</dcterms:created>
  <dcterms:modified xsi:type="dcterms:W3CDTF">2024-10-08T12:44:24Z</dcterms:modified>
</cp:coreProperties>
</file>