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41" d="100"/>
          <a:sy n="41" d="100"/>
        </p:scale>
        <p:origin x="7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3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5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4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9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1DE2-8E94-44CB-9659-9D71E6F2F36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8AF4-C4E6-487E-8256-B0586F44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8184" y="922636"/>
            <a:ext cx="1318053" cy="1268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Greenbay</a:t>
            </a:r>
            <a:endParaRPr lang="en-US" sz="1400" dirty="0"/>
          </a:p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1400" dirty="0"/>
              <a:t>(iOS/Android)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184" y="2780266"/>
            <a:ext cx="1318053" cy="1268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Greenbay</a:t>
            </a:r>
            <a:endParaRPr lang="en-US" sz="1400" dirty="0"/>
          </a:p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(AWS)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677" y="2792626"/>
            <a:ext cx="1318053" cy="1268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Greenbay</a:t>
            </a:r>
            <a:endParaRPr lang="en-US" sz="1400" dirty="0"/>
          </a:p>
          <a:p>
            <a:pPr algn="ctr"/>
            <a:r>
              <a:rPr lang="en-US" sz="1400" dirty="0"/>
              <a:t>Backend</a:t>
            </a:r>
          </a:p>
          <a:p>
            <a:pPr algn="ctr"/>
            <a:r>
              <a:rPr lang="en-US" sz="1400" dirty="0"/>
              <a:t>(IBM)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3796" y="2792626"/>
            <a:ext cx="1318053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E-Wallet</a:t>
            </a:r>
          </a:p>
          <a:p>
            <a:pPr algn="ctr"/>
            <a:r>
              <a:rPr lang="en-US" sz="1400" dirty="0"/>
              <a:t>Backend</a:t>
            </a:r>
          </a:p>
          <a:p>
            <a:pPr algn="ctr"/>
            <a:r>
              <a:rPr lang="en-US" sz="1400" dirty="0"/>
              <a:t>(IBM)</a:t>
            </a:r>
          </a:p>
        </p:txBody>
      </p:sp>
      <p:sp>
        <p:nvSpPr>
          <p:cNvPr id="8" name="Rectangle 7"/>
          <p:cNvSpPr/>
          <p:nvPr/>
        </p:nvSpPr>
        <p:spPr>
          <a:xfrm>
            <a:off x="8938056" y="2792626"/>
            <a:ext cx="1318053" cy="12686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Bluebarricade</a:t>
            </a:r>
            <a:endParaRPr lang="en-US" sz="1400" dirty="0"/>
          </a:p>
          <a:p>
            <a:pPr algn="ctr"/>
            <a:r>
              <a:rPr lang="en-US" sz="1400" dirty="0" err="1"/>
              <a:t>Blockchain</a:t>
            </a:r>
            <a:endParaRPr lang="en-US" sz="1400" dirty="0"/>
          </a:p>
          <a:p>
            <a:pPr algn="ctr"/>
            <a:r>
              <a:rPr lang="en-US" sz="1400" dirty="0"/>
              <a:t>(IBM)</a:t>
            </a:r>
          </a:p>
        </p:txBody>
      </p:sp>
      <p:sp>
        <p:nvSpPr>
          <p:cNvPr id="9" name="Rectangle 8"/>
          <p:cNvSpPr/>
          <p:nvPr/>
        </p:nvSpPr>
        <p:spPr>
          <a:xfrm>
            <a:off x="8938055" y="1062678"/>
            <a:ext cx="1318053" cy="11780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Bluebarricade</a:t>
            </a:r>
            <a:endParaRPr lang="en-US" sz="1400" dirty="0"/>
          </a:p>
          <a:p>
            <a:pPr algn="ctr"/>
            <a:r>
              <a:rPr lang="en-US" sz="1400" dirty="0" err="1"/>
              <a:t>Blockchain</a:t>
            </a:r>
            <a:endParaRPr lang="en-US" sz="1400" dirty="0"/>
          </a:p>
          <a:p>
            <a:pPr algn="ctr"/>
            <a:r>
              <a:rPr lang="en-US" sz="1400" dirty="0"/>
              <a:t>Explorer</a:t>
            </a:r>
          </a:p>
          <a:p>
            <a:pPr algn="ctr"/>
            <a:r>
              <a:rPr lang="en-US" sz="1400" dirty="0"/>
              <a:t>(AWS)</a:t>
            </a:r>
          </a:p>
        </p:txBody>
      </p:sp>
      <p:sp>
        <p:nvSpPr>
          <p:cNvPr id="10" name="Can 9"/>
          <p:cNvSpPr/>
          <p:nvPr/>
        </p:nvSpPr>
        <p:spPr>
          <a:xfrm>
            <a:off x="4345460" y="5074509"/>
            <a:ext cx="1194486" cy="10050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Greenbay</a:t>
            </a:r>
            <a:endParaRPr lang="en-US" sz="1400" dirty="0"/>
          </a:p>
          <a:p>
            <a:pPr algn="ctr"/>
            <a:r>
              <a:rPr lang="en-US" sz="1400" dirty="0"/>
              <a:t>Database</a:t>
            </a:r>
          </a:p>
          <a:p>
            <a:pPr algn="ctr"/>
            <a:r>
              <a:rPr lang="en-US" sz="1400" dirty="0"/>
              <a:t>(IBM DB2)</a:t>
            </a:r>
          </a:p>
        </p:txBody>
      </p:sp>
      <p:sp>
        <p:nvSpPr>
          <p:cNvPr id="11" name="Can 10"/>
          <p:cNvSpPr/>
          <p:nvPr/>
        </p:nvSpPr>
        <p:spPr>
          <a:xfrm>
            <a:off x="6635579" y="5074509"/>
            <a:ext cx="1194486" cy="100501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E-Wallet</a:t>
            </a:r>
          </a:p>
          <a:p>
            <a:pPr algn="ctr"/>
            <a:r>
              <a:rPr lang="en-US" sz="1400" dirty="0"/>
              <a:t>Database</a:t>
            </a:r>
          </a:p>
          <a:p>
            <a:pPr algn="ctr"/>
            <a:r>
              <a:rPr lang="en-US" sz="1400" dirty="0"/>
              <a:t>(IBM DB2)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29947" y="4942702"/>
            <a:ext cx="1318053" cy="1268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Greenbay</a:t>
            </a:r>
            <a:endParaRPr lang="en-US" sz="1400" dirty="0"/>
          </a:p>
          <a:p>
            <a:pPr algn="ctr"/>
            <a:r>
              <a:rPr lang="en-US" sz="1400" dirty="0"/>
              <a:t>Admin Panel</a:t>
            </a:r>
          </a:p>
          <a:p>
            <a:pPr algn="ctr"/>
            <a:r>
              <a:rPr lang="en-US" sz="1400" dirty="0"/>
              <a:t>(AWS)</a:t>
            </a:r>
          </a:p>
        </p:txBody>
      </p:sp>
      <p:cxnSp>
        <p:nvCxnSpPr>
          <p:cNvPr id="14" name="Elbow Connector 13"/>
          <p:cNvCxnSpPr>
            <a:stCxn id="12" idx="3"/>
            <a:endCxn id="10" idx="2"/>
          </p:cNvCxnSpPr>
          <p:nvPr/>
        </p:nvCxnSpPr>
        <p:spPr>
          <a:xfrm>
            <a:off x="3048000" y="5577016"/>
            <a:ext cx="1297460" cy="1"/>
          </a:xfrm>
          <a:prstGeom prst="bentConnector3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6" idx="0"/>
          </p:cNvCxnSpPr>
          <p:nvPr/>
        </p:nvCxnSpPr>
        <p:spPr>
          <a:xfrm>
            <a:off x="3056237" y="1556950"/>
            <a:ext cx="1886467" cy="1235676"/>
          </a:xfrm>
          <a:prstGeom prst="bentConnector2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1"/>
          </p:cNvCxnSpPr>
          <p:nvPr/>
        </p:nvCxnSpPr>
        <p:spPr>
          <a:xfrm>
            <a:off x="3056237" y="3414580"/>
            <a:ext cx="1227440" cy="12360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7" idx="1"/>
          </p:cNvCxnSpPr>
          <p:nvPr/>
        </p:nvCxnSpPr>
        <p:spPr>
          <a:xfrm>
            <a:off x="5601730" y="3426940"/>
            <a:ext cx="972066" cy="0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8" idx="1"/>
          </p:cNvCxnSpPr>
          <p:nvPr/>
        </p:nvCxnSpPr>
        <p:spPr>
          <a:xfrm>
            <a:off x="7891849" y="3426940"/>
            <a:ext cx="1046207" cy="0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0"/>
          </p:cNvCxnSpPr>
          <p:nvPr/>
        </p:nvCxnSpPr>
        <p:spPr>
          <a:xfrm>
            <a:off x="9597082" y="2240690"/>
            <a:ext cx="1" cy="551936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10" idx="1"/>
          </p:cNvCxnSpPr>
          <p:nvPr/>
        </p:nvCxnSpPr>
        <p:spPr>
          <a:xfrm flipH="1">
            <a:off x="4942703" y="4061253"/>
            <a:ext cx="1" cy="1013256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1" idx="1"/>
          </p:cNvCxnSpPr>
          <p:nvPr/>
        </p:nvCxnSpPr>
        <p:spPr>
          <a:xfrm flipH="1">
            <a:off x="7232822" y="4061253"/>
            <a:ext cx="1" cy="1013256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11022" y="2621902"/>
            <a:ext cx="1830224" cy="1773909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Greenbay</a:t>
            </a:r>
            <a:endParaRPr lang="en-US" sz="1400" dirty="0"/>
          </a:p>
          <a:p>
            <a:pPr algn="ctr"/>
            <a:r>
              <a:rPr lang="en-US" sz="1400" dirty="0"/>
              <a:t>Mobile/Web</a:t>
            </a:r>
          </a:p>
        </p:txBody>
      </p:sp>
      <p:sp>
        <p:nvSpPr>
          <p:cNvPr id="20" name="Oval 19"/>
          <p:cNvSpPr/>
          <p:nvPr/>
        </p:nvSpPr>
        <p:spPr>
          <a:xfrm>
            <a:off x="5819954" y="2621902"/>
            <a:ext cx="1830224" cy="177390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E-Wallet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2774881" y="4641963"/>
            <a:ext cx="1321257" cy="1525571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User Data</a:t>
            </a:r>
          </a:p>
          <a:p>
            <a:r>
              <a:rPr lang="en-US" sz="1200" dirty="0"/>
              <a:t>Friend</a:t>
            </a:r>
          </a:p>
          <a:p>
            <a:r>
              <a:rPr lang="en-US" sz="1200" dirty="0"/>
              <a:t>Family</a:t>
            </a:r>
          </a:p>
          <a:p>
            <a:r>
              <a:rPr lang="en-US" sz="1200" dirty="0"/>
              <a:t>Wallet Address</a:t>
            </a:r>
          </a:p>
          <a:p>
            <a:r>
              <a:rPr lang="en-US" sz="1200" dirty="0"/>
              <a:t>Transactions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TxID</a:t>
            </a:r>
            <a:endParaRPr lang="en-US" sz="1200" dirty="0"/>
          </a:p>
          <a:p>
            <a:r>
              <a:rPr lang="en-US" sz="1200" b="1" dirty="0"/>
              <a:t>- BC TX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5151" y="429208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Money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59512" y="2959537"/>
            <a:ext cx="15501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9512" y="2682538"/>
            <a:ext cx="114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Register user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346050" y="3118157"/>
            <a:ext cx="13786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6049" y="2841158"/>
            <a:ext cx="149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Create user wallet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50178" y="3118157"/>
            <a:ext cx="1723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64839" y="2801497"/>
            <a:ext cx="2138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Create </a:t>
            </a:r>
            <a:r>
              <a:rPr lang="en-US" sz="1200" dirty="0" err="1"/>
              <a:t>blockchain</a:t>
            </a:r>
            <a:r>
              <a:rPr lang="en-US" sz="1200" dirty="0"/>
              <a:t> address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59512" y="3304769"/>
            <a:ext cx="15501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9512" y="3027770"/>
            <a:ext cx="1283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Deposit money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59512" y="3659332"/>
            <a:ext cx="15501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9512" y="3382333"/>
            <a:ext cx="125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8. Find a receiver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04298" y="3463389"/>
            <a:ext cx="13786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46049" y="3175006"/>
            <a:ext cx="149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Deposit money</a:t>
            </a:r>
          </a:p>
        </p:txBody>
      </p:sp>
      <p:sp>
        <p:nvSpPr>
          <p:cNvPr id="40" name="Oval 39"/>
          <p:cNvSpPr/>
          <p:nvPr/>
        </p:nvSpPr>
        <p:spPr>
          <a:xfrm>
            <a:off x="5976969" y="343131"/>
            <a:ext cx="1516194" cy="130628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Payment</a:t>
            </a:r>
          </a:p>
          <a:p>
            <a:pPr algn="ctr"/>
            <a:r>
              <a:rPr lang="en-US" sz="1400" dirty="0"/>
              <a:t>System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Paypal</a:t>
            </a:r>
            <a:r>
              <a:rPr lang="en-US" sz="1400" dirty="0"/>
              <a:t>, Stripe)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596742" y="1649417"/>
            <a:ext cx="18662" cy="9724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8441" y="1982820"/>
            <a:ext cx="1308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6. Deposit money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650178" y="3463389"/>
            <a:ext cx="16524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45397" y="3183747"/>
            <a:ext cx="143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7. Save Deposit </a:t>
            </a:r>
            <a:r>
              <a:rPr lang="en-US" sz="1200" dirty="0" err="1"/>
              <a:t>Tx</a:t>
            </a:r>
            <a:endParaRPr lang="en-US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59512" y="3948581"/>
            <a:ext cx="15501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59512" y="3671582"/>
            <a:ext cx="1815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9. Send money to receiver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404298" y="3789961"/>
            <a:ext cx="13786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46049" y="3501578"/>
            <a:ext cx="149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Send money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650178" y="3808621"/>
            <a:ext cx="16524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45397" y="3528979"/>
            <a:ext cx="143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11. Save Send </a:t>
            </a:r>
            <a:r>
              <a:rPr lang="en-US" sz="1200" dirty="0" err="1"/>
              <a:t>Tx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59512" y="4247161"/>
            <a:ext cx="15501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59512" y="3970162"/>
            <a:ext cx="1604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12. Withdrawal money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404298" y="4088541"/>
            <a:ext cx="13786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6049" y="3800158"/>
            <a:ext cx="149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 Send money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802015" y="1649417"/>
            <a:ext cx="18662" cy="9724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02637" y="1982820"/>
            <a:ext cx="1578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14. Withdraw money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670012" y="4154994"/>
            <a:ext cx="17037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611763" y="3866611"/>
            <a:ext cx="169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14. Save Withdrawal </a:t>
            </a:r>
            <a:r>
              <a:rPr lang="en-US" sz="1200" dirty="0" err="1"/>
              <a:t>Tx</a:t>
            </a:r>
            <a:endParaRPr lang="en-US" sz="1200" dirty="0"/>
          </a:p>
        </p:txBody>
      </p:sp>
      <p:sp>
        <p:nvSpPr>
          <p:cNvPr id="72" name="Folded Corner 71"/>
          <p:cNvSpPr/>
          <p:nvPr/>
        </p:nvSpPr>
        <p:spPr>
          <a:xfrm>
            <a:off x="5976887" y="4641962"/>
            <a:ext cx="1516276" cy="1525571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Wallet</a:t>
            </a:r>
          </a:p>
          <a:p>
            <a:r>
              <a:rPr lang="en-US" sz="1200" dirty="0"/>
              <a:t>- Address</a:t>
            </a:r>
          </a:p>
          <a:p>
            <a:r>
              <a:rPr lang="en-US" sz="1200" b="1" dirty="0"/>
              <a:t>- BC Address</a:t>
            </a:r>
          </a:p>
          <a:p>
            <a:r>
              <a:rPr lang="en-US" sz="1200" dirty="0"/>
              <a:t>- Currency</a:t>
            </a:r>
          </a:p>
          <a:p>
            <a:r>
              <a:rPr lang="en-US" sz="1200" dirty="0"/>
              <a:t>- Balance</a:t>
            </a:r>
          </a:p>
          <a:p>
            <a:r>
              <a:rPr lang="en-US" sz="1200" dirty="0"/>
              <a:t>Transactions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TxID</a:t>
            </a:r>
            <a:endParaRPr lang="en-US" sz="1200" dirty="0"/>
          </a:p>
          <a:p>
            <a:r>
              <a:rPr lang="en-US" sz="1200" b="1" dirty="0"/>
              <a:t>- BC TX</a:t>
            </a:r>
          </a:p>
        </p:txBody>
      </p:sp>
      <p:sp>
        <p:nvSpPr>
          <p:cNvPr id="73" name="Folded Corner 72"/>
          <p:cNvSpPr/>
          <p:nvPr/>
        </p:nvSpPr>
        <p:spPr>
          <a:xfrm>
            <a:off x="9530757" y="4641962"/>
            <a:ext cx="1516276" cy="1525571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Address</a:t>
            </a:r>
          </a:p>
          <a:p>
            <a:r>
              <a:rPr lang="en-US" sz="1200" dirty="0"/>
              <a:t>- Address ID</a:t>
            </a:r>
          </a:p>
          <a:p>
            <a:r>
              <a:rPr lang="en-US" sz="1200" dirty="0"/>
              <a:t>- Currency</a:t>
            </a:r>
          </a:p>
          <a:p>
            <a:r>
              <a:rPr lang="en-US" sz="1200" dirty="0"/>
              <a:t>- Balance</a:t>
            </a:r>
          </a:p>
          <a:p>
            <a:r>
              <a:rPr lang="en-US" sz="1200" dirty="0"/>
              <a:t>Transactions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Tx</a:t>
            </a:r>
            <a:r>
              <a:rPr lang="en-US" sz="1200" dirty="0"/>
              <a:t> ID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Tx</a:t>
            </a:r>
            <a:r>
              <a:rPr lang="en-US" sz="1200" dirty="0"/>
              <a:t> Detail</a:t>
            </a:r>
          </a:p>
        </p:txBody>
      </p:sp>
      <p:sp>
        <p:nvSpPr>
          <p:cNvPr id="74" name="Freeform 73"/>
          <p:cNvSpPr/>
          <p:nvPr/>
        </p:nvSpPr>
        <p:spPr>
          <a:xfrm>
            <a:off x="6902637" y="4777273"/>
            <a:ext cx="2558603" cy="366707"/>
          </a:xfrm>
          <a:custGeom>
            <a:avLst/>
            <a:gdLst>
              <a:gd name="connsiteX0" fmla="*/ 0 w 2425959"/>
              <a:gd name="connsiteY0" fmla="*/ 363894 h 366707"/>
              <a:gd name="connsiteX1" fmla="*/ 858416 w 2425959"/>
              <a:gd name="connsiteY1" fmla="*/ 326572 h 366707"/>
              <a:gd name="connsiteX2" fmla="*/ 1754155 w 2425959"/>
              <a:gd name="connsiteY2" fmla="*/ 83976 h 366707"/>
              <a:gd name="connsiteX3" fmla="*/ 2425959 w 2425959"/>
              <a:gd name="connsiteY3" fmla="*/ 0 h 36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959" h="366707">
                <a:moveTo>
                  <a:pt x="0" y="363894"/>
                </a:moveTo>
                <a:cubicBezTo>
                  <a:pt x="283028" y="368559"/>
                  <a:pt x="566057" y="373225"/>
                  <a:pt x="858416" y="326572"/>
                </a:cubicBezTo>
                <a:cubicBezTo>
                  <a:pt x="1150775" y="279919"/>
                  <a:pt x="1492898" y="138405"/>
                  <a:pt x="1754155" y="83976"/>
                </a:cubicBezTo>
                <a:cubicBezTo>
                  <a:pt x="2015412" y="29547"/>
                  <a:pt x="2220685" y="14773"/>
                  <a:pt x="242595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746032" y="5542383"/>
            <a:ext cx="2808514" cy="523412"/>
          </a:xfrm>
          <a:custGeom>
            <a:avLst/>
            <a:gdLst>
              <a:gd name="connsiteX0" fmla="*/ 0 w 2808514"/>
              <a:gd name="connsiteY0" fmla="*/ 522515 h 523412"/>
              <a:gd name="connsiteX1" fmla="*/ 933061 w 2808514"/>
              <a:gd name="connsiteY1" fmla="*/ 466531 h 523412"/>
              <a:gd name="connsiteX2" fmla="*/ 2034074 w 2808514"/>
              <a:gd name="connsiteY2" fmla="*/ 158621 h 523412"/>
              <a:gd name="connsiteX3" fmla="*/ 2808514 w 2808514"/>
              <a:gd name="connsiteY3" fmla="*/ 0 h 52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8514" h="523412">
                <a:moveTo>
                  <a:pt x="0" y="522515"/>
                </a:moveTo>
                <a:cubicBezTo>
                  <a:pt x="297024" y="524847"/>
                  <a:pt x="594049" y="527180"/>
                  <a:pt x="933061" y="466531"/>
                </a:cubicBezTo>
                <a:cubicBezTo>
                  <a:pt x="1272073" y="405882"/>
                  <a:pt x="1721499" y="236376"/>
                  <a:pt x="2034074" y="158621"/>
                </a:cubicBezTo>
                <a:cubicBezTo>
                  <a:pt x="2346650" y="80866"/>
                  <a:pt x="2577582" y="40433"/>
                  <a:pt x="2808514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35856" y="2626874"/>
            <a:ext cx="1975448" cy="18042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Bluebarricade</a:t>
            </a:r>
            <a:endParaRPr lang="en-US" sz="1400" dirty="0"/>
          </a:p>
          <a:p>
            <a:pPr algn="ctr"/>
            <a:r>
              <a:rPr lang="en-US" sz="1400" dirty="0" err="1"/>
              <a:t>Blockchain</a:t>
            </a:r>
            <a:endParaRPr lang="en-US" sz="1400" dirty="0"/>
          </a:p>
          <a:p>
            <a:pPr algn="ctr"/>
            <a:r>
              <a:rPr lang="en-US" sz="1400" dirty="0"/>
              <a:t>(IBM)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750" y="2731821"/>
            <a:ext cx="267038" cy="15153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4513" y="4208775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Composer rest </a:t>
            </a:r>
            <a:r>
              <a:rPr lang="en-US" sz="900" dirty="0" err="1"/>
              <a:t>api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6529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2">
              <a:lumMod val="75000"/>
            </a:schemeClr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188</Words>
  <Application>Microsoft Office PowerPoint</Application>
  <PresentationFormat>Bredbild</PresentationFormat>
  <Paragraphs>80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Xing</dc:creator>
  <cp:lastModifiedBy>Kingston Bramis</cp:lastModifiedBy>
  <cp:revision>12</cp:revision>
  <dcterms:created xsi:type="dcterms:W3CDTF">2019-09-19T23:06:32Z</dcterms:created>
  <dcterms:modified xsi:type="dcterms:W3CDTF">2019-09-20T05:13:50Z</dcterms:modified>
</cp:coreProperties>
</file>