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E9200-824A-47AB-878F-F03CF301E39E}" type="datetimeFigureOut">
              <a:rPr lang="sv-SE" smtClean="0"/>
              <a:t>2019-01-10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9DA23-07DC-4BE2-B70F-93D22E606A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0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tshållare för bildobjekt 1">
            <a:extLst>
              <a:ext uri="{FF2B5EF4-FFF2-40B4-BE49-F238E27FC236}">
                <a16:creationId xmlns:a16="http://schemas.microsoft.com/office/drawing/2014/main" id="{AC204FDE-806B-4882-B3CC-5F0A2B92D5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Platshållare för anteckningar 2">
            <a:extLst>
              <a:ext uri="{FF2B5EF4-FFF2-40B4-BE49-F238E27FC236}">
                <a16:creationId xmlns:a16="http://schemas.microsoft.com/office/drawing/2014/main" id="{36676D44-8E9D-424B-BB52-B1E5A9A3B1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altLang="sv-SE"/>
          </a:p>
        </p:txBody>
      </p:sp>
      <p:sp>
        <p:nvSpPr>
          <p:cNvPr id="61444" name="Platshållare för bildnummer 3">
            <a:extLst>
              <a:ext uri="{FF2B5EF4-FFF2-40B4-BE49-F238E27FC236}">
                <a16:creationId xmlns:a16="http://schemas.microsoft.com/office/drawing/2014/main" id="{E995AE2A-8621-4678-A0EF-F12A39805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B9DB5E-3031-49B1-AE6B-987C49C01B58}" type="slidenum">
              <a:rPr lang="sv-SE" altLang="sv-S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sv-SE" altLang="sv-S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7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7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99B3-C378-410D-90B2-3502FE67720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6415-2040-42C0-9D11-24B7C1100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3648074" y="1038225"/>
            <a:ext cx="8334375" cy="5495925"/>
          </a:xfrm>
          <a:prstGeom prst="roundRect">
            <a:avLst>
              <a:gd name="adj" fmla="val 3299"/>
            </a:avLst>
          </a:prstGeom>
          <a:noFill/>
          <a:ln w="31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78563" y="2486026"/>
            <a:ext cx="4772024" cy="379095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5848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53692" y="79687"/>
            <a:ext cx="468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GreenBay P&amp;DT  S/W Infrastructure Landscape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64287" y="5029200"/>
            <a:ext cx="460057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64287" y="5648325"/>
            <a:ext cx="460057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OS(IBM Cloud)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4289" y="4419600"/>
            <a:ext cx="11049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58723" y="4419600"/>
            <a:ext cx="1110616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Password-</a:t>
            </a:r>
            <a:r>
              <a:rPr lang="en-US" dirty="0" err="1">
                <a:solidFill>
                  <a:schemeClr val="tx1"/>
                </a:solidFill>
              </a:rPr>
              <a:t>jwt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58874" y="4419600"/>
            <a:ext cx="113919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Sequalize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4287" y="3206492"/>
            <a:ext cx="3048001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Routes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8487" y="2606417"/>
            <a:ext cx="1457325" cy="1133475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Routes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64286" y="3816092"/>
            <a:ext cx="1495427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35913" y="3816092"/>
            <a:ext cx="147637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8488" y="3816092"/>
            <a:ext cx="147637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8563" y="2015352"/>
            <a:ext cx="30333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Backend/Admin Server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058275" y="4886325"/>
            <a:ext cx="2828925" cy="139065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91624" y="5029200"/>
            <a:ext cx="258698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91624" y="5648325"/>
            <a:ext cx="258698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OS(IBM Cloud)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34578" y="4474004"/>
            <a:ext cx="1412438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DB Server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64288" y="2606417"/>
            <a:ext cx="1914526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View Pages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55013" y="2606417"/>
            <a:ext cx="105727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 Libs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053512" y="1996421"/>
            <a:ext cx="1723613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Front Server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53512" y="2465468"/>
            <a:ext cx="2809875" cy="1967519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139237" y="3804336"/>
            <a:ext cx="2615559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OS(IBM Cloud)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139237" y="3185211"/>
            <a:ext cx="2615559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ReactJS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Webpack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139237" y="2553127"/>
            <a:ext cx="2615559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Pages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25102" y="2452081"/>
            <a:ext cx="2787165" cy="1967519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5139" y="2541612"/>
            <a:ext cx="970585" cy="1632209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Android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5761" y="3173154"/>
            <a:ext cx="1551262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React-Native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28692" y="2519439"/>
            <a:ext cx="1551262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GreenBay</a:t>
            </a:r>
            <a:r>
              <a:rPr lang="en-US" dirty="0">
                <a:solidFill>
                  <a:schemeClr val="tx1"/>
                </a:solidFill>
              </a:rPr>
              <a:t> App UI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102" y="1967138"/>
            <a:ext cx="1636987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Mobile App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3276" y="1167627"/>
            <a:ext cx="1511952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IBM Cloud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64941" y="1038224"/>
            <a:ext cx="3080676" cy="5495925"/>
          </a:xfrm>
          <a:prstGeom prst="roundRect">
            <a:avLst>
              <a:gd name="adj" fmla="val 5205"/>
            </a:avLst>
          </a:prstGeom>
          <a:noFill/>
          <a:ln w="31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5102" y="1167627"/>
            <a:ext cx="1197892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Internet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5102" y="5540865"/>
            <a:ext cx="2787165" cy="73611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10827" y="5628523"/>
            <a:ext cx="2638425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Skrill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Paypal</a:t>
            </a:r>
            <a:r>
              <a:rPr lang="en-US" dirty="0">
                <a:solidFill>
                  <a:schemeClr val="tx1"/>
                </a:solidFill>
              </a:rPr>
              <a:t>/…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25102" y="5055921"/>
            <a:ext cx="224664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Payment Service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497124" y="4419600"/>
            <a:ext cx="967738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libs</a:t>
            </a:r>
          </a:p>
        </p:txBody>
      </p:sp>
      <p:cxnSp>
        <p:nvCxnSpPr>
          <p:cNvPr id="100" name="Straight Arrow Connector 99"/>
          <p:cNvCxnSpPr>
            <a:stCxn id="73" idx="3"/>
          </p:cNvCxnSpPr>
          <p:nvPr/>
        </p:nvCxnSpPr>
        <p:spPr>
          <a:xfrm flipV="1">
            <a:off x="3212267" y="3435840"/>
            <a:ext cx="575821" cy="1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231316" y="5912342"/>
            <a:ext cx="559634" cy="2683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522012" y="3537181"/>
            <a:ext cx="560075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531537" y="5375506"/>
            <a:ext cx="560075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4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11" y="243401"/>
            <a:ext cx="9126495" cy="6464601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1BD8EFFF-356C-4EAC-8E78-22E6A0E523E5}"/>
              </a:ext>
            </a:extLst>
          </p:cNvPr>
          <p:cNvSpPr/>
          <p:nvPr/>
        </p:nvSpPr>
        <p:spPr>
          <a:xfrm>
            <a:off x="3645251" y="-34668"/>
            <a:ext cx="478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GreenBay P&amp;DT  S/W Architecture Components</a:t>
            </a:r>
          </a:p>
        </p:txBody>
      </p:sp>
    </p:spTree>
    <p:extLst>
      <p:ext uri="{BB962C8B-B14F-4D97-AF65-F5344CB8AC3E}">
        <p14:creationId xmlns:p14="http://schemas.microsoft.com/office/powerpoint/2010/main" val="40171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Bildresultat för IBM bluemix">
            <a:extLst>
              <a:ext uri="{FF2B5EF4-FFF2-40B4-BE49-F238E27FC236}">
                <a16:creationId xmlns:a16="http://schemas.microsoft.com/office/drawing/2014/main" id="{A2510E75-E728-4969-A3E4-3121EAFFBD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153" y="3193049"/>
            <a:ext cx="6462504" cy="36297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5ED15763-936E-49B4-9913-C97EBB4F31EC}"/>
              </a:ext>
            </a:extLst>
          </p:cNvPr>
          <p:cNvSpPr/>
          <p:nvPr/>
        </p:nvSpPr>
        <p:spPr>
          <a:xfrm>
            <a:off x="4402687" y="223048"/>
            <a:ext cx="4492494" cy="2667156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423" name="textruta 4">
            <a:extLst>
              <a:ext uri="{FF2B5EF4-FFF2-40B4-BE49-F238E27FC236}">
                <a16:creationId xmlns:a16="http://schemas.microsoft.com/office/drawing/2014/main" id="{A7FBC549-D92E-4EEC-8C8A-DA871C25B297}"/>
              </a:ext>
            </a:extLst>
          </p:cNvPr>
          <p:cNvSpPr txBox="1">
            <a:spLocks noChangeArrowheads="1"/>
          </p:cNvSpPr>
          <p:nvPr/>
        </p:nvSpPr>
        <p:spPr bwMode="auto">
          <a:xfrm rot="20368122">
            <a:off x="8998388" y="716656"/>
            <a:ext cx="1241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sv-SE" sz="16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                  </a:t>
            </a:r>
            <a:r>
              <a:rPr lang="en-GB" altLang="sv-SE" sz="8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White Label or GreenBay                                       e-Wallet Sending</a:t>
            </a:r>
          </a:p>
        </p:txBody>
      </p:sp>
      <p:sp>
        <p:nvSpPr>
          <p:cNvPr id="60425" name="textruta 4">
            <a:extLst>
              <a:ext uri="{FF2B5EF4-FFF2-40B4-BE49-F238E27FC236}">
                <a16:creationId xmlns:a16="http://schemas.microsoft.com/office/drawing/2014/main" id="{AA6B49BF-4600-44A1-B229-ACA8B4220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377" y="6519446"/>
            <a:ext cx="689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sv-SE" sz="16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SEB </a:t>
            </a:r>
            <a:endParaRPr lang="en-GB" altLang="sv-SE" sz="1600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60429" name="textruta 4">
            <a:extLst>
              <a:ext uri="{FF2B5EF4-FFF2-40B4-BE49-F238E27FC236}">
                <a16:creationId xmlns:a16="http://schemas.microsoft.com/office/drawing/2014/main" id="{F4978A9C-E609-42B0-AA0B-BF50276581D2}"/>
              </a:ext>
            </a:extLst>
          </p:cNvPr>
          <p:cNvSpPr txBox="1">
            <a:spLocks noChangeArrowheads="1"/>
          </p:cNvSpPr>
          <p:nvPr/>
        </p:nvSpPr>
        <p:spPr bwMode="auto">
          <a:xfrm rot="920155">
            <a:off x="1462089" y="4085903"/>
            <a:ext cx="12922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sv-SE" sz="900" dirty="0">
                <a:solidFill>
                  <a:schemeClr val="bg1"/>
                </a:solidFill>
                <a:latin typeface="Gill Sans SemiBold"/>
                <a:ea typeface="Gill Sans SemiBold"/>
                <a:cs typeface="Gill Sans SemiBold"/>
              </a:rPr>
              <a:t>350 €</a:t>
            </a:r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BAC3495D-358B-44C5-8D6C-A8EAC70C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5"/>
            <a:ext cx="2696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8" name="Bildobjekt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7" t="12219" r="29906" b="16790"/>
          <a:stretch/>
        </p:blipFill>
        <p:spPr>
          <a:xfrm>
            <a:off x="-1" y="-5819"/>
            <a:ext cx="1957937" cy="2217057"/>
          </a:xfrm>
          <a:prstGeom prst="rect">
            <a:avLst/>
          </a:prstGeom>
        </p:spPr>
      </p:pic>
      <p:sp>
        <p:nvSpPr>
          <p:cNvPr id="29" name="textruta 4">
            <a:extLst>
              <a:ext uri="{FF2B5EF4-FFF2-40B4-BE49-F238E27FC236}">
                <a16:creationId xmlns:a16="http://schemas.microsoft.com/office/drawing/2014/main" id="{F2B02067-4224-451E-9BA6-C9653254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280" y="4210329"/>
            <a:ext cx="2688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sv-SE" sz="1200" b="1" dirty="0">
                <a:solidFill>
                  <a:schemeClr val="tx1"/>
                </a:solidFill>
                <a:latin typeface="Gill Sans SemiBold"/>
              </a:rPr>
              <a:t>BlueBayID Blockchain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sv-SE" sz="1200" b="1" dirty="0">
                <a:solidFill>
                  <a:schemeClr val="tx1"/>
                </a:solidFill>
                <a:latin typeface="Gill Sans SemiBold"/>
              </a:rPr>
              <a:t>Global Bank ID based on Blockchain Technology </a:t>
            </a:r>
            <a:br>
              <a:rPr lang="en-GB" altLang="sv-SE" sz="1200" b="1" dirty="0">
                <a:solidFill>
                  <a:schemeClr val="tx1"/>
                </a:solidFill>
                <a:latin typeface="Gill Sans SemiBold"/>
              </a:rPr>
            </a:br>
            <a:r>
              <a:rPr lang="en-GB" altLang="sv-SE" sz="1200" b="1" dirty="0">
                <a:solidFill>
                  <a:schemeClr val="tx1"/>
                </a:solidFill>
                <a:latin typeface="Gill Sans SemiBold"/>
              </a:rPr>
              <a:t> Virtual Mobile ID, Fingerprints </a:t>
            </a:r>
          </a:p>
        </p:txBody>
      </p:sp>
      <p:cxnSp>
        <p:nvCxnSpPr>
          <p:cNvPr id="32" name="Rak pil 2">
            <a:extLst>
              <a:ext uri="{FF2B5EF4-FFF2-40B4-BE49-F238E27FC236}">
                <a16:creationId xmlns:a16="http://schemas.microsoft.com/office/drawing/2014/main" id="{D937EE8F-A8A4-44FC-A5AD-A7E4CAF280D8}"/>
              </a:ext>
            </a:extLst>
          </p:cNvPr>
          <p:cNvCxnSpPr>
            <a:cxnSpLocks/>
          </p:cNvCxnSpPr>
          <p:nvPr/>
        </p:nvCxnSpPr>
        <p:spPr>
          <a:xfrm>
            <a:off x="9328216" y="-3058012"/>
            <a:ext cx="540241" cy="1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037A1D4-4B28-40B1-8A57-A5679489E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595" y="-2851643"/>
            <a:ext cx="178507" cy="17850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4" name="Rak pil 2">
            <a:extLst>
              <a:ext uri="{FF2B5EF4-FFF2-40B4-BE49-F238E27FC236}">
                <a16:creationId xmlns:a16="http://schemas.microsoft.com/office/drawing/2014/main" id="{19E8121C-0AE1-405A-8CCA-9C665F472D38}"/>
              </a:ext>
            </a:extLst>
          </p:cNvPr>
          <p:cNvCxnSpPr>
            <a:cxnSpLocks/>
          </p:cNvCxnSpPr>
          <p:nvPr/>
        </p:nvCxnSpPr>
        <p:spPr>
          <a:xfrm flipV="1">
            <a:off x="1376787" y="5175480"/>
            <a:ext cx="374238" cy="3350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pil 2">
            <a:extLst>
              <a:ext uri="{FF2B5EF4-FFF2-40B4-BE49-F238E27FC236}">
                <a16:creationId xmlns:a16="http://schemas.microsoft.com/office/drawing/2014/main" id="{1757B7AF-5347-4014-B79D-5EB4A1A9D130}"/>
              </a:ext>
            </a:extLst>
          </p:cNvPr>
          <p:cNvCxnSpPr>
            <a:cxnSpLocks/>
          </p:cNvCxnSpPr>
          <p:nvPr/>
        </p:nvCxnSpPr>
        <p:spPr>
          <a:xfrm flipH="1">
            <a:off x="9048402" y="1001181"/>
            <a:ext cx="1430437" cy="531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96" y="3208764"/>
            <a:ext cx="936168" cy="1110249"/>
          </a:xfrm>
          <a:prstGeom prst="rect">
            <a:avLst/>
          </a:prstGeom>
        </p:spPr>
      </p:pic>
      <p:pic>
        <p:nvPicPr>
          <p:cNvPr id="26" name="Bildobjekt 51">
            <a:extLst>
              <a:ext uri="{FF2B5EF4-FFF2-40B4-BE49-F238E27FC236}">
                <a16:creationId xmlns:a16="http://schemas.microsoft.com/office/drawing/2014/main" id="{14093499-3338-4F4C-B3FB-D7964F18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326" y="5644294"/>
            <a:ext cx="842491" cy="832340"/>
          </a:xfrm>
          <a:prstGeom prst="rect">
            <a:avLst/>
          </a:prstGeom>
        </p:spPr>
      </p:pic>
      <p:sp>
        <p:nvSpPr>
          <p:cNvPr id="27" name="textruta 4">
            <a:extLst>
              <a:ext uri="{FF2B5EF4-FFF2-40B4-BE49-F238E27FC236}">
                <a16:creationId xmlns:a16="http://schemas.microsoft.com/office/drawing/2014/main" id="{A2514B3E-1A6E-4027-8957-35BF41D89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4760" y="2699506"/>
            <a:ext cx="45069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sv-SE" sz="16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White Label e-Wallet Receiving</a:t>
            </a:r>
            <a:endParaRPr lang="en-GB" altLang="sv-SE" sz="1600" dirty="0">
              <a:solidFill>
                <a:schemeClr val="tx1"/>
              </a:solidFill>
              <a:latin typeface="Gill Sans"/>
            </a:endParaRPr>
          </a:p>
        </p:txBody>
      </p:sp>
      <p:pic>
        <p:nvPicPr>
          <p:cNvPr id="33" name="Bildobjekt 51">
            <a:extLst>
              <a:ext uri="{FF2B5EF4-FFF2-40B4-BE49-F238E27FC236}">
                <a16:creationId xmlns:a16="http://schemas.microsoft.com/office/drawing/2014/main" id="{A9CED94A-B749-4C4C-8E22-A70AABE51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7469" y="5644294"/>
            <a:ext cx="842491" cy="832340"/>
          </a:xfrm>
          <a:prstGeom prst="rect">
            <a:avLst/>
          </a:prstGeom>
        </p:spPr>
      </p:pic>
      <p:sp>
        <p:nvSpPr>
          <p:cNvPr id="35" name="textruta 4">
            <a:extLst>
              <a:ext uri="{FF2B5EF4-FFF2-40B4-BE49-F238E27FC236}">
                <a16:creationId xmlns:a16="http://schemas.microsoft.com/office/drawing/2014/main" id="{BC6835CC-24D1-4858-9552-8D51EB1CC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612" y="6476634"/>
            <a:ext cx="1041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sv-SE" sz="16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Nordea </a:t>
            </a:r>
            <a:endParaRPr lang="en-GB" altLang="sv-SE" sz="1600" dirty="0">
              <a:solidFill>
                <a:schemeClr val="tx1"/>
              </a:solidFill>
              <a:latin typeface="Gill Sans"/>
            </a:endParaRPr>
          </a:p>
        </p:txBody>
      </p:sp>
      <p:cxnSp>
        <p:nvCxnSpPr>
          <p:cNvPr id="36" name="Rak pil 2">
            <a:extLst>
              <a:ext uri="{FF2B5EF4-FFF2-40B4-BE49-F238E27FC236}">
                <a16:creationId xmlns:a16="http://schemas.microsoft.com/office/drawing/2014/main" id="{C255C4FB-FE4C-486C-92C7-B137A2533B0B}"/>
              </a:ext>
            </a:extLst>
          </p:cNvPr>
          <p:cNvCxnSpPr>
            <a:cxnSpLocks/>
          </p:cNvCxnSpPr>
          <p:nvPr/>
        </p:nvCxnSpPr>
        <p:spPr>
          <a:xfrm flipH="1" flipV="1">
            <a:off x="2501809" y="5214002"/>
            <a:ext cx="347420" cy="3413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Bildobjekt 3">
            <a:extLst>
              <a:ext uri="{FF2B5EF4-FFF2-40B4-BE49-F238E27FC236}">
                <a16:creationId xmlns:a16="http://schemas.microsoft.com/office/drawing/2014/main" id="{7B96A5F2-5BEF-4974-91C6-056B7CE237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9" y="2577325"/>
            <a:ext cx="3091959" cy="15913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8023F0-677F-491D-8768-E28E67833C6E}"/>
              </a:ext>
            </a:extLst>
          </p:cNvPr>
          <p:cNvSpPr/>
          <p:nvPr/>
        </p:nvSpPr>
        <p:spPr>
          <a:xfrm>
            <a:off x="501338" y="4345594"/>
            <a:ext cx="327577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/>
              <a:t>From 2018 PSD2 &amp; Open Banking PSD2 Exchange API</a:t>
            </a:r>
          </a:p>
          <a:p>
            <a:r>
              <a:rPr lang="en-GB" sz="1000" dirty="0"/>
              <a:t>The global BankID interoperability generic API and for  Open Bank  Compliance integration </a:t>
            </a:r>
            <a:endParaRPr lang="sv-SE" sz="1000" dirty="0"/>
          </a:p>
        </p:txBody>
      </p:sp>
      <p:pic>
        <p:nvPicPr>
          <p:cNvPr id="38" name="Picture 37" descr="Bildresultat för amazon cloud">
            <a:extLst>
              <a:ext uri="{FF2B5EF4-FFF2-40B4-BE49-F238E27FC236}">
                <a16:creationId xmlns:a16="http://schemas.microsoft.com/office/drawing/2014/main" id="{18DF054B-6081-4932-BC8E-64668FDA7804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32" y="42285"/>
            <a:ext cx="3588345" cy="266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Bildresultat för amazon cloud">
            <a:extLst>
              <a:ext uri="{FF2B5EF4-FFF2-40B4-BE49-F238E27FC236}">
                <a16:creationId xmlns:a16="http://schemas.microsoft.com/office/drawing/2014/main" id="{768DF180-E5BF-4FFC-9C32-442DCA5834F3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02" y="172945"/>
            <a:ext cx="2950162" cy="740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 descr="Bildresultat för ibm hyperledger blockchain">
            <a:extLst>
              <a:ext uri="{FF2B5EF4-FFF2-40B4-BE49-F238E27FC236}">
                <a16:creationId xmlns:a16="http://schemas.microsoft.com/office/drawing/2014/main" id="{95C8CFAB-C602-4320-A55B-20D7D89443C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07" y="3307943"/>
            <a:ext cx="3224219" cy="6703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45" name="Rak pil 2">
            <a:extLst>
              <a:ext uri="{FF2B5EF4-FFF2-40B4-BE49-F238E27FC236}">
                <a16:creationId xmlns:a16="http://schemas.microsoft.com/office/drawing/2014/main" id="{EF0FAC5E-0939-4063-81E4-B3C0DE7BB5FF}"/>
              </a:ext>
            </a:extLst>
          </p:cNvPr>
          <p:cNvCxnSpPr>
            <a:cxnSpLocks/>
          </p:cNvCxnSpPr>
          <p:nvPr/>
        </p:nvCxnSpPr>
        <p:spPr>
          <a:xfrm>
            <a:off x="6750216" y="2548965"/>
            <a:ext cx="0" cy="5764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536A302-C648-44DB-A7F4-41B411BB76E8}"/>
              </a:ext>
            </a:extLst>
          </p:cNvPr>
          <p:cNvSpPr/>
          <p:nvPr/>
        </p:nvSpPr>
        <p:spPr>
          <a:xfrm>
            <a:off x="6096789" y="6170310"/>
            <a:ext cx="1104290" cy="612648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Private Key </a:t>
            </a:r>
          </a:p>
          <a:p>
            <a:pPr algn="ctr"/>
            <a:r>
              <a:rPr lang="en-GB" sz="800" dirty="0"/>
              <a:t>Public Key</a:t>
            </a:r>
          </a:p>
          <a:p>
            <a:pPr algn="ctr"/>
            <a:r>
              <a:rPr lang="en-GB" sz="800" dirty="0"/>
              <a:t>Blockchain  Hashtag Mobile UUID  </a:t>
            </a:r>
          </a:p>
          <a:p>
            <a:pPr algn="ctr"/>
            <a:endParaRPr lang="sv-SE" sz="800" dirty="0"/>
          </a:p>
        </p:txBody>
      </p:sp>
      <p:cxnSp>
        <p:nvCxnSpPr>
          <p:cNvPr id="50" name="Rak pil 2">
            <a:extLst>
              <a:ext uri="{FF2B5EF4-FFF2-40B4-BE49-F238E27FC236}">
                <a16:creationId xmlns:a16="http://schemas.microsoft.com/office/drawing/2014/main" id="{AD34C9CC-5ECC-4786-ACCD-08392023FC62}"/>
              </a:ext>
            </a:extLst>
          </p:cNvPr>
          <p:cNvCxnSpPr>
            <a:cxnSpLocks/>
          </p:cNvCxnSpPr>
          <p:nvPr/>
        </p:nvCxnSpPr>
        <p:spPr>
          <a:xfrm flipH="1" flipV="1">
            <a:off x="2140107" y="1273230"/>
            <a:ext cx="1874767" cy="5916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ECE38E65-6B05-4103-99D3-0535900CBAE8}"/>
              </a:ext>
            </a:extLst>
          </p:cNvPr>
          <p:cNvSpPr/>
          <p:nvPr/>
        </p:nvSpPr>
        <p:spPr>
          <a:xfrm>
            <a:off x="692287" y="233418"/>
            <a:ext cx="857127" cy="445322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  <a:p>
            <a:pPr algn="ctr"/>
            <a:endParaRPr lang="en-GB" sz="800" dirty="0"/>
          </a:p>
          <a:p>
            <a:pPr algn="ctr"/>
            <a:endParaRPr lang="en-GB" sz="800" dirty="0"/>
          </a:p>
          <a:p>
            <a:pPr algn="ctr"/>
            <a:r>
              <a:rPr lang="en-GB" sz="800" dirty="0"/>
              <a:t>Public key</a:t>
            </a:r>
            <a:br>
              <a:rPr lang="en-GB" sz="800" dirty="0"/>
            </a:br>
            <a:r>
              <a:rPr lang="en-GB" sz="800" dirty="0"/>
              <a:t>Private  Key </a:t>
            </a:r>
          </a:p>
          <a:p>
            <a:pPr algn="ctr"/>
            <a:endParaRPr lang="sv-SE" dirty="0"/>
          </a:p>
        </p:txBody>
      </p:sp>
      <p:pic>
        <p:nvPicPr>
          <p:cNvPr id="59" name="Bildobjekt 27">
            <a:extLst>
              <a:ext uri="{FF2B5EF4-FFF2-40B4-BE49-F238E27FC236}">
                <a16:creationId xmlns:a16="http://schemas.microsoft.com/office/drawing/2014/main" id="{5280B432-2BA9-4D84-B503-820921B20C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7" t="12219" r="29906" b="16790"/>
          <a:stretch/>
        </p:blipFill>
        <p:spPr>
          <a:xfrm>
            <a:off x="10429729" y="-5819"/>
            <a:ext cx="1762269" cy="2100248"/>
          </a:xfrm>
          <a:prstGeom prst="rect">
            <a:avLst/>
          </a:prstGeom>
        </p:spPr>
      </p:pic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7681638B-73AA-4C35-8EDC-5FBC55BF7EDF}"/>
              </a:ext>
            </a:extLst>
          </p:cNvPr>
          <p:cNvSpPr/>
          <p:nvPr/>
        </p:nvSpPr>
        <p:spPr>
          <a:xfrm>
            <a:off x="11125824" y="223048"/>
            <a:ext cx="663940" cy="476196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Public key</a:t>
            </a:r>
            <a:br>
              <a:rPr lang="en-GB" sz="800" dirty="0"/>
            </a:br>
            <a:r>
              <a:rPr lang="en-GB" sz="800" dirty="0"/>
              <a:t>Private Key </a:t>
            </a: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886EA30B-0FC3-4FCA-9EB0-28A2E83C8DFA}"/>
              </a:ext>
            </a:extLst>
          </p:cNvPr>
          <p:cNvSpPr/>
          <p:nvPr/>
        </p:nvSpPr>
        <p:spPr>
          <a:xfrm>
            <a:off x="8194595" y="6139391"/>
            <a:ext cx="1104290" cy="612648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Ledger transactions * millions </a:t>
            </a:r>
          </a:p>
        </p:txBody>
      </p:sp>
      <p:pic>
        <p:nvPicPr>
          <p:cNvPr id="41" name="Bildobjekt 10">
            <a:extLst>
              <a:ext uri="{FF2B5EF4-FFF2-40B4-BE49-F238E27FC236}">
                <a16:creationId xmlns:a16="http://schemas.microsoft.com/office/drawing/2014/main" id="{E6188A43-A5A2-45A1-91AB-E03A31FD89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69" y="5335466"/>
            <a:ext cx="936168" cy="1110249"/>
          </a:xfrm>
          <a:prstGeom prst="rect">
            <a:avLst/>
          </a:prstGeom>
        </p:spPr>
      </p:pic>
      <p:cxnSp>
        <p:nvCxnSpPr>
          <p:cNvPr id="42" name="Rak pil 2">
            <a:extLst>
              <a:ext uri="{FF2B5EF4-FFF2-40B4-BE49-F238E27FC236}">
                <a16:creationId xmlns:a16="http://schemas.microsoft.com/office/drawing/2014/main" id="{1E652B14-2A86-4C40-B30A-13BFDADA11DB}"/>
              </a:ext>
            </a:extLst>
          </p:cNvPr>
          <p:cNvCxnSpPr>
            <a:cxnSpLocks/>
          </p:cNvCxnSpPr>
          <p:nvPr/>
        </p:nvCxnSpPr>
        <p:spPr>
          <a:xfrm>
            <a:off x="2872102" y="5067337"/>
            <a:ext cx="848986" cy="7895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k pil 2">
            <a:extLst>
              <a:ext uri="{FF2B5EF4-FFF2-40B4-BE49-F238E27FC236}">
                <a16:creationId xmlns:a16="http://schemas.microsoft.com/office/drawing/2014/main" id="{D4FFB665-AA89-4A5D-83F5-8DCFFBF07B3C}"/>
              </a:ext>
            </a:extLst>
          </p:cNvPr>
          <p:cNvCxnSpPr>
            <a:cxnSpLocks/>
          </p:cNvCxnSpPr>
          <p:nvPr/>
        </p:nvCxnSpPr>
        <p:spPr>
          <a:xfrm flipH="1">
            <a:off x="1572169" y="5175480"/>
            <a:ext cx="490041" cy="447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k pil 2">
            <a:extLst>
              <a:ext uri="{FF2B5EF4-FFF2-40B4-BE49-F238E27FC236}">
                <a16:creationId xmlns:a16="http://schemas.microsoft.com/office/drawing/2014/main" id="{2BA80C33-39FD-4715-B088-053E3A36081B}"/>
              </a:ext>
            </a:extLst>
          </p:cNvPr>
          <p:cNvCxnSpPr>
            <a:cxnSpLocks/>
          </p:cNvCxnSpPr>
          <p:nvPr/>
        </p:nvCxnSpPr>
        <p:spPr>
          <a:xfrm>
            <a:off x="2181409" y="5159182"/>
            <a:ext cx="470019" cy="4851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pil 2">
            <a:extLst>
              <a:ext uri="{FF2B5EF4-FFF2-40B4-BE49-F238E27FC236}">
                <a16:creationId xmlns:a16="http://schemas.microsoft.com/office/drawing/2014/main" id="{E1DF1A82-83E1-4F5F-9B6E-66CFE4507111}"/>
              </a:ext>
            </a:extLst>
          </p:cNvPr>
          <p:cNvCxnSpPr>
            <a:cxnSpLocks/>
          </p:cNvCxnSpPr>
          <p:nvPr/>
        </p:nvCxnSpPr>
        <p:spPr>
          <a:xfrm flipV="1">
            <a:off x="6344260" y="2521315"/>
            <a:ext cx="1" cy="553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 2">
            <a:extLst>
              <a:ext uri="{FF2B5EF4-FFF2-40B4-BE49-F238E27FC236}">
                <a16:creationId xmlns:a16="http://schemas.microsoft.com/office/drawing/2014/main" id="{A0B2F11F-8092-482A-B57C-3FB0CA246512}"/>
              </a:ext>
            </a:extLst>
          </p:cNvPr>
          <p:cNvCxnSpPr>
            <a:cxnSpLocks/>
          </p:cNvCxnSpPr>
          <p:nvPr/>
        </p:nvCxnSpPr>
        <p:spPr>
          <a:xfrm>
            <a:off x="1813882" y="5098663"/>
            <a:ext cx="714031" cy="6183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k pil 2">
            <a:extLst>
              <a:ext uri="{FF2B5EF4-FFF2-40B4-BE49-F238E27FC236}">
                <a16:creationId xmlns:a16="http://schemas.microsoft.com/office/drawing/2014/main" id="{A144DE6F-4BF5-48D1-BFA2-2423E9760390}"/>
              </a:ext>
            </a:extLst>
          </p:cNvPr>
          <p:cNvCxnSpPr>
            <a:cxnSpLocks/>
          </p:cNvCxnSpPr>
          <p:nvPr/>
        </p:nvCxnSpPr>
        <p:spPr>
          <a:xfrm flipH="1">
            <a:off x="1810143" y="5240486"/>
            <a:ext cx="625962" cy="5400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Bildobjekt 2">
            <a:extLst>
              <a:ext uri="{FF2B5EF4-FFF2-40B4-BE49-F238E27FC236}">
                <a16:creationId xmlns:a16="http://schemas.microsoft.com/office/drawing/2014/main" id="{C9832AA4-CEFD-4F2F-9BB9-1E43CA7DDB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2" t="20876" r="29169" b="10538"/>
          <a:stretch>
            <a:fillRect/>
          </a:stretch>
        </p:blipFill>
        <p:spPr bwMode="auto">
          <a:xfrm>
            <a:off x="10443544" y="2094429"/>
            <a:ext cx="1748453" cy="17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Rak pil 2">
            <a:extLst>
              <a:ext uri="{FF2B5EF4-FFF2-40B4-BE49-F238E27FC236}">
                <a16:creationId xmlns:a16="http://schemas.microsoft.com/office/drawing/2014/main" id="{96A7A6CD-57FA-4F60-8BC5-57ABA0A8FCF1}"/>
              </a:ext>
            </a:extLst>
          </p:cNvPr>
          <p:cNvCxnSpPr>
            <a:cxnSpLocks/>
          </p:cNvCxnSpPr>
          <p:nvPr/>
        </p:nvCxnSpPr>
        <p:spPr>
          <a:xfrm flipH="1" flipV="1">
            <a:off x="9650614" y="1376585"/>
            <a:ext cx="665943" cy="11679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k pil 2">
            <a:extLst>
              <a:ext uri="{FF2B5EF4-FFF2-40B4-BE49-F238E27FC236}">
                <a16:creationId xmlns:a16="http://schemas.microsoft.com/office/drawing/2014/main" id="{068E6ACB-BFE6-4443-906B-972BBE60C480}"/>
              </a:ext>
            </a:extLst>
          </p:cNvPr>
          <p:cNvCxnSpPr>
            <a:cxnSpLocks/>
          </p:cNvCxnSpPr>
          <p:nvPr/>
        </p:nvCxnSpPr>
        <p:spPr>
          <a:xfrm flipH="1" flipV="1">
            <a:off x="3164838" y="5031279"/>
            <a:ext cx="590640" cy="5240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0B1C3F-D0AC-4E62-9572-7AD3DECDE8BD}"/>
              </a:ext>
            </a:extLst>
          </p:cNvPr>
          <p:cNvSpPr txBox="1"/>
          <p:nvPr/>
        </p:nvSpPr>
        <p:spPr>
          <a:xfrm>
            <a:off x="6868443" y="3307944"/>
            <a:ext cx="9791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Blockchain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A929E3-D05F-464D-B3C5-460BF12B6D17}"/>
              </a:ext>
            </a:extLst>
          </p:cNvPr>
          <p:cNvSpPr txBox="1"/>
          <p:nvPr/>
        </p:nvSpPr>
        <p:spPr>
          <a:xfrm>
            <a:off x="3932311" y="3249224"/>
            <a:ext cx="11722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IBM Bluemix</a:t>
            </a:r>
          </a:p>
        </p:txBody>
      </p:sp>
      <p:cxnSp>
        <p:nvCxnSpPr>
          <p:cNvPr id="60" name="Rak pil 2">
            <a:extLst>
              <a:ext uri="{FF2B5EF4-FFF2-40B4-BE49-F238E27FC236}">
                <a16:creationId xmlns:a16="http://schemas.microsoft.com/office/drawing/2014/main" id="{938E6F0B-D0D5-44DA-91C8-5DCECAEE69DA}"/>
              </a:ext>
            </a:extLst>
          </p:cNvPr>
          <p:cNvCxnSpPr>
            <a:cxnSpLocks/>
          </p:cNvCxnSpPr>
          <p:nvPr/>
        </p:nvCxnSpPr>
        <p:spPr>
          <a:xfrm flipH="1" flipV="1">
            <a:off x="2123124" y="3792944"/>
            <a:ext cx="16100" cy="6096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pil 2">
            <a:extLst>
              <a:ext uri="{FF2B5EF4-FFF2-40B4-BE49-F238E27FC236}">
                <a16:creationId xmlns:a16="http://schemas.microsoft.com/office/drawing/2014/main" id="{3D60E41A-D32F-41A3-A0B3-E16B18CCB4D8}"/>
              </a:ext>
            </a:extLst>
          </p:cNvPr>
          <p:cNvCxnSpPr>
            <a:cxnSpLocks/>
          </p:cNvCxnSpPr>
          <p:nvPr/>
        </p:nvCxnSpPr>
        <p:spPr>
          <a:xfrm flipH="1">
            <a:off x="8883117" y="501868"/>
            <a:ext cx="1430437" cy="5314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4">
            <a:extLst>
              <a:ext uri="{FF2B5EF4-FFF2-40B4-BE49-F238E27FC236}">
                <a16:creationId xmlns:a16="http://schemas.microsoft.com/office/drawing/2014/main" id="{55B4F411-D50F-460F-9824-597721153A62}"/>
              </a:ext>
            </a:extLst>
          </p:cNvPr>
          <p:cNvSpPr txBox="1">
            <a:spLocks noChangeArrowheads="1"/>
          </p:cNvSpPr>
          <p:nvPr/>
        </p:nvSpPr>
        <p:spPr bwMode="auto">
          <a:xfrm rot="20365973">
            <a:off x="8733618" y="355490"/>
            <a:ext cx="16366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sv-SE" sz="8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Sending  and Receiving Public Key </a:t>
            </a:r>
            <a:br>
              <a:rPr lang="en-GB" altLang="sv-SE" sz="8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</a:br>
            <a:r>
              <a:rPr lang="en-GB" altLang="sv-SE" sz="8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create a private key in the app</a:t>
            </a:r>
          </a:p>
        </p:txBody>
      </p:sp>
      <p:sp>
        <p:nvSpPr>
          <p:cNvPr id="63" name="textruta 4">
            <a:extLst>
              <a:ext uri="{FF2B5EF4-FFF2-40B4-BE49-F238E27FC236}">
                <a16:creationId xmlns:a16="http://schemas.microsoft.com/office/drawing/2014/main" id="{2EA714C5-19B9-4270-9798-073421B7728B}"/>
              </a:ext>
            </a:extLst>
          </p:cNvPr>
          <p:cNvSpPr txBox="1">
            <a:spLocks noChangeArrowheads="1"/>
          </p:cNvSpPr>
          <p:nvPr/>
        </p:nvSpPr>
        <p:spPr bwMode="auto">
          <a:xfrm rot="1078927">
            <a:off x="2586581" y="903348"/>
            <a:ext cx="1241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sv-SE" sz="16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                  </a:t>
            </a:r>
            <a:r>
              <a:rPr lang="en-GB" altLang="sv-SE" sz="800" dirty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White Label or GreenBay                                       e-Wallet Sending</a:t>
            </a:r>
          </a:p>
        </p:txBody>
      </p: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5C9764A1-E169-4E78-A0E2-AC255E1B5B85}"/>
              </a:ext>
            </a:extLst>
          </p:cNvPr>
          <p:cNvSpPr/>
          <p:nvPr/>
        </p:nvSpPr>
        <p:spPr>
          <a:xfrm>
            <a:off x="11457794" y="2521315"/>
            <a:ext cx="663940" cy="476196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Public key</a:t>
            </a:r>
            <a:br>
              <a:rPr lang="en-GB" sz="800" dirty="0"/>
            </a:br>
            <a:r>
              <a:rPr lang="en-GB" sz="800" dirty="0"/>
              <a:t>Private Key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191A5-B95E-40C8-9B67-3192E71C3D0F}"/>
              </a:ext>
            </a:extLst>
          </p:cNvPr>
          <p:cNvSpPr txBox="1"/>
          <p:nvPr/>
        </p:nvSpPr>
        <p:spPr>
          <a:xfrm>
            <a:off x="11128010" y="18249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App Storage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87E037-DAAF-4615-8286-A6FB1B2502EB}"/>
              </a:ext>
            </a:extLst>
          </p:cNvPr>
          <p:cNvSpPr txBox="1"/>
          <p:nvPr/>
        </p:nvSpPr>
        <p:spPr>
          <a:xfrm>
            <a:off x="11470377" y="248393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Web Storage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78B1D-C128-4FE5-B040-6ACF252C4B86}"/>
              </a:ext>
            </a:extLst>
          </p:cNvPr>
          <p:cNvSpPr txBox="1"/>
          <p:nvPr/>
        </p:nvSpPr>
        <p:spPr>
          <a:xfrm>
            <a:off x="760777" y="197823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App Storage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D870F3-6339-4C58-B119-600323FC20D3}"/>
              </a:ext>
            </a:extLst>
          </p:cNvPr>
          <p:cNvCxnSpPr>
            <a:cxnSpLocks/>
          </p:cNvCxnSpPr>
          <p:nvPr/>
        </p:nvCxnSpPr>
        <p:spPr>
          <a:xfrm>
            <a:off x="7165108" y="6497065"/>
            <a:ext cx="1207994" cy="717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ktangel 66">
            <a:extLst>
              <a:ext uri="{FF2B5EF4-FFF2-40B4-BE49-F238E27FC236}">
                <a16:creationId xmlns:a16="http://schemas.microsoft.com/office/drawing/2014/main" id="{7F724A8A-5C61-4CB2-A5A4-839B747916D0}"/>
              </a:ext>
            </a:extLst>
          </p:cNvPr>
          <p:cNvSpPr/>
          <p:nvPr/>
        </p:nvSpPr>
        <p:spPr>
          <a:xfrm>
            <a:off x="3645251" y="-34668"/>
            <a:ext cx="389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GreenBay P&amp;DT  S/W Processing Flow</a:t>
            </a:r>
          </a:p>
        </p:txBody>
      </p:sp>
    </p:spTree>
    <p:extLst>
      <p:ext uri="{BB962C8B-B14F-4D97-AF65-F5344CB8AC3E}">
        <p14:creationId xmlns:p14="http://schemas.microsoft.com/office/powerpoint/2010/main" val="24928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qph.ec.quoracdn.net/main-qimg-4e07269a09f7f84cf82cbc5d6705854f">
            <a:extLst>
              <a:ext uri="{FF2B5EF4-FFF2-40B4-BE49-F238E27FC236}">
                <a16:creationId xmlns:a16="http://schemas.microsoft.com/office/drawing/2014/main" id="{33522F6E-DA62-4758-A5B7-BB8F397645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04" y="1832234"/>
            <a:ext cx="23812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qph.ec.quoracdn.net/main-qimg-61a22b76d4a63e3846871fe6c0b969ae-c">
            <a:extLst>
              <a:ext uri="{FF2B5EF4-FFF2-40B4-BE49-F238E27FC236}">
                <a16:creationId xmlns:a16="http://schemas.microsoft.com/office/drawing/2014/main" id="{F8288D05-656A-474C-90D2-27659213B7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82" y="1217638"/>
            <a:ext cx="573405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7B80B-B02A-47AA-BE7E-FEE255334C14}"/>
              </a:ext>
            </a:extLst>
          </p:cNvPr>
          <p:cNvSpPr txBox="1"/>
          <p:nvPr/>
        </p:nvSpPr>
        <p:spPr>
          <a:xfrm>
            <a:off x="2548328" y="367259"/>
            <a:ext cx="648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Public Key and Private Key connected to </a:t>
            </a:r>
            <a:r>
              <a:rPr lang="en-GB" dirty="0" err="1"/>
              <a:t>BluebayID</a:t>
            </a:r>
            <a:r>
              <a:rPr lang="en-GB" dirty="0"/>
              <a:t> and Blockchain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2EA3ABE-4852-47A1-B836-DB48630780EA}"/>
              </a:ext>
            </a:extLst>
          </p:cNvPr>
          <p:cNvSpPr/>
          <p:nvPr/>
        </p:nvSpPr>
        <p:spPr>
          <a:xfrm>
            <a:off x="2548328" y="5061410"/>
            <a:ext cx="1104290" cy="1092051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Private Key </a:t>
            </a:r>
          </a:p>
          <a:p>
            <a:pPr algn="ctr"/>
            <a:r>
              <a:rPr lang="en-GB" sz="800" dirty="0"/>
              <a:t>Public Key</a:t>
            </a:r>
          </a:p>
          <a:p>
            <a:pPr algn="ctr"/>
            <a:r>
              <a:rPr lang="en-GB" sz="800" dirty="0"/>
              <a:t>Blockchain  Hashtag Mobile UUID  </a:t>
            </a:r>
          </a:p>
          <a:p>
            <a:pPr algn="ctr"/>
            <a:endParaRPr lang="sv-SE" sz="800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00847A3-8541-4BBF-B9D4-7D84773DA292}"/>
              </a:ext>
            </a:extLst>
          </p:cNvPr>
          <p:cNvSpPr/>
          <p:nvPr/>
        </p:nvSpPr>
        <p:spPr>
          <a:xfrm>
            <a:off x="4991710" y="5301111"/>
            <a:ext cx="1104290" cy="612648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Ledger transactions * millions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F1D676-C73C-4C9C-A148-0FB3C7496746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3652618" y="5607435"/>
            <a:ext cx="1339092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2C8DE4-0E5D-4DB0-9553-A4589B77065B}"/>
              </a:ext>
            </a:extLst>
          </p:cNvPr>
          <p:cNvCxnSpPr>
            <a:cxnSpLocks/>
          </p:cNvCxnSpPr>
          <p:nvPr/>
        </p:nvCxnSpPr>
        <p:spPr>
          <a:xfrm flipH="1">
            <a:off x="3452542" y="3773624"/>
            <a:ext cx="2008867" cy="121844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91F90-41EE-43BC-BF7F-261EF366DB3E}"/>
              </a:ext>
            </a:extLst>
          </p:cNvPr>
          <p:cNvCxnSpPr>
            <a:cxnSpLocks/>
          </p:cNvCxnSpPr>
          <p:nvPr/>
        </p:nvCxnSpPr>
        <p:spPr>
          <a:xfrm flipH="1">
            <a:off x="3725056" y="3569156"/>
            <a:ext cx="5309472" cy="167740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8097E52F-56E2-45C7-BF76-410CAD996F76}"/>
              </a:ext>
            </a:extLst>
          </p:cNvPr>
          <p:cNvSpPr/>
          <p:nvPr/>
        </p:nvSpPr>
        <p:spPr>
          <a:xfrm>
            <a:off x="2114746" y="635603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000" dirty="0"/>
              <a:t>Time = Current Client Time Id = A OS = IOS 4.0 MPC Version = 1.1 Device= Apple, </a:t>
            </a:r>
            <a:r>
              <a:rPr lang="en-AU" sz="1000" dirty="0" err="1"/>
              <a:t>Iphone</a:t>
            </a:r>
            <a:r>
              <a:rPr lang="en-AU" sz="1000" dirty="0"/>
              <a:t> 4 Hash=#1234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9BD6651-5771-43D4-907B-41A6D9B86E43}"/>
              </a:ext>
            </a:extLst>
          </p:cNvPr>
          <p:cNvSpPr/>
          <p:nvPr/>
        </p:nvSpPr>
        <p:spPr>
          <a:xfrm>
            <a:off x="10700864" y="1586013"/>
            <a:ext cx="12907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dirty="0"/>
              <a:t>A = UUID from server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211EEE5-F86B-4852-BC53-CC609DBF8012}"/>
              </a:ext>
            </a:extLst>
          </p:cNvPr>
          <p:cNvSpPr/>
          <p:nvPr/>
        </p:nvSpPr>
        <p:spPr>
          <a:xfrm>
            <a:off x="10653575" y="1217638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 Keychain</a:t>
            </a:r>
            <a:br>
              <a:rPr lang="en-GB" sz="1000" dirty="0"/>
            </a:br>
            <a:r>
              <a:rPr lang="en-GB" sz="1000" dirty="0"/>
              <a:t>K = Device UUID + time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D4A5D58-D9E3-42E7-B242-3D73905525B7}"/>
              </a:ext>
            </a:extLst>
          </p:cNvPr>
          <p:cNvSpPr/>
          <p:nvPr/>
        </p:nvSpPr>
        <p:spPr>
          <a:xfrm>
            <a:off x="4830470" y="4156334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/>
              <a:t>Fetch device from database by</a:t>
            </a:r>
            <a:br>
              <a:rPr lang="en-AU" sz="1000" dirty="0"/>
            </a:br>
            <a:r>
              <a:rPr lang="en-AU" sz="1000" dirty="0"/>
              <a:t>= A     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6B1FE24-4CDA-4734-9F6E-76137B090F3F}"/>
              </a:ext>
            </a:extLst>
          </p:cNvPr>
          <p:cNvSpPr/>
          <p:nvPr/>
        </p:nvSpPr>
        <p:spPr>
          <a:xfrm>
            <a:off x="4077787" y="11877"/>
            <a:ext cx="403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GreenBay P&amp;DT  S/W Key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310303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EF6FB3E-2057-4CB0-AD90-F00CDC79F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60" y="0"/>
            <a:ext cx="12415520" cy="6858000"/>
          </a:xfrm>
        </p:spPr>
      </p:pic>
    </p:spTree>
    <p:extLst>
      <p:ext uri="{BB962C8B-B14F-4D97-AF65-F5344CB8AC3E}">
        <p14:creationId xmlns:p14="http://schemas.microsoft.com/office/powerpoint/2010/main" val="33659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247</Words>
  <Application>Microsoft Office PowerPoint</Application>
  <PresentationFormat>Bredbild</PresentationFormat>
  <Paragraphs>71</Paragraphs>
  <Slides>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Gill Sans SemiBold</vt:lpstr>
      <vt:lpstr>Trebuchet MS</vt:lpstr>
      <vt:lpstr>Wingdings 3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Xing</dc:creator>
  <cp:lastModifiedBy>Kingston Bramis</cp:lastModifiedBy>
  <cp:revision>40</cp:revision>
  <dcterms:created xsi:type="dcterms:W3CDTF">2018-08-30T14:52:27Z</dcterms:created>
  <dcterms:modified xsi:type="dcterms:W3CDTF">2019-01-10T12:29:07Z</dcterms:modified>
</cp:coreProperties>
</file>