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javaworld.com/article/3296360/what-is-the-jdk-introduction-to-the-java-development-kit.html" TargetMode="External"/><Relationship Id="rId3" Type="http://schemas.openxmlformats.org/officeDocument/2006/relationships/hyperlink" Target="https://git-scm.com/book/en/v2" TargetMode="External"/><Relationship Id="rId4" Type="http://schemas.openxmlformats.org/officeDocument/2006/relationships/hyperlink" Target="https://www.jetbrains.com/help/idea/set-up-a-git-repository.html" TargetMode="External"/><Relationship Id="rId5" Type="http://schemas.openxmlformats.org/officeDocument/2006/relationships/hyperlink" Target="https://www.youtube.com/watch?v=lyiBnyPPnG4" TargetMode="External"/><Relationship Id="rId6" Type="http://schemas.openxmlformats.org/officeDocument/2006/relationships/hyperlink" Target="https://www.jetbrains.com/idea/" TargetMode="External"/><Relationship Id="rId7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F4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1524000" y="852206"/>
            <a:ext cx="9144000" cy="2387601"/>
          </a:xfrm>
          <a:prstGeom prst="rect">
            <a:avLst/>
          </a:prstGeom>
        </p:spPr>
        <p:txBody>
          <a:bodyPr/>
          <a:lstStyle>
            <a:lvl1pPr defTabSz="905255">
              <a:defRPr sz="7919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JDK &amp; GIT &amp; Environment Setup</a:t>
            </a:r>
          </a:p>
        </p:txBody>
      </p:sp>
      <p:sp>
        <p:nvSpPr>
          <p:cNvPr id="95" name="Straight Connector 4"/>
          <p:cNvSpPr/>
          <p:nvPr/>
        </p:nvSpPr>
        <p:spPr>
          <a:xfrm>
            <a:off x="3579676" y="3278339"/>
            <a:ext cx="4914901" cy="1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Subtitle 2"/>
          <p:cNvSpPr txBox="1"/>
          <p:nvPr>
            <p:ph type="subTitle" sz="quarter" idx="1"/>
          </p:nvPr>
        </p:nvSpPr>
        <p:spPr>
          <a:xfrm>
            <a:off x="1524000" y="3331881"/>
            <a:ext cx="9144000" cy="16557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Andrei Mladin</a:t>
            </a:r>
          </a:p>
        </p:txBody>
      </p:sp>
      <p:pic>
        <p:nvPicPr>
          <p:cNvPr id="97" name="Graphic 18" descr="Graphic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889495">
            <a:off x="10764895" y="183144"/>
            <a:ext cx="1153973" cy="1153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Graphic 20" descr="Graphic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520789">
            <a:off x="11325503" y="719394"/>
            <a:ext cx="991759" cy="991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956044">
            <a:off x="1618460" y="5558578"/>
            <a:ext cx="1119642" cy="1119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27" descr="Picture 2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043544">
            <a:off x="2972935" y="5553204"/>
            <a:ext cx="1249859" cy="1130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icture 28" descr="Picture 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426794">
            <a:off x="193425" y="5449315"/>
            <a:ext cx="1215261" cy="1215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29" descr="Picture 2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0345850">
            <a:off x="157957" y="4112648"/>
            <a:ext cx="1192546" cy="1192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32" descr="Picture 3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/>
          <p:nvPr>
            <p:ph type="title"/>
          </p:nvPr>
        </p:nvSpPr>
        <p:spPr>
          <a:xfrm>
            <a:off x="521284" y="365125"/>
            <a:ext cx="8378529" cy="13255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1F4E79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Version Control: </a:t>
            </a:r>
            <a:r>
              <a:rPr>
                <a:solidFill>
                  <a:srgbClr val="AA7942"/>
                </a:solidFill>
              </a:rPr>
              <a:t>New Way</a:t>
            </a:r>
          </a:p>
        </p:txBody>
      </p:sp>
      <p:sp>
        <p:nvSpPr>
          <p:cNvPr id="197" name="Content Placeholder 2"/>
          <p:cNvSpPr txBox="1"/>
          <p:nvPr>
            <p:ph type="body" idx="1"/>
          </p:nvPr>
        </p:nvSpPr>
        <p:spPr>
          <a:xfrm>
            <a:off x="732871" y="1343676"/>
            <a:ext cx="8378529" cy="4351339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SzTx/>
              <a:buNone/>
              <a:defRPr sz="3600">
                <a:solidFill>
                  <a:srgbClr val="1F4E79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grpSp>
        <p:nvGrpSpPr>
          <p:cNvPr id="203" name="Group 9"/>
          <p:cNvGrpSpPr/>
          <p:nvPr/>
        </p:nvGrpSpPr>
        <p:grpSpPr>
          <a:xfrm>
            <a:off x="10149840" y="0"/>
            <a:ext cx="2042160" cy="6858000"/>
            <a:chOff x="0" y="0"/>
            <a:chExt cx="2042159" cy="6858000"/>
          </a:xfrm>
        </p:grpSpPr>
        <p:sp>
          <p:nvSpPr>
            <p:cNvPr id="198" name="Rectangle 3"/>
            <p:cNvSpPr/>
            <p:nvPr/>
          </p:nvSpPr>
          <p:spPr>
            <a:xfrm>
              <a:off x="108254" y="0"/>
              <a:ext cx="1933906" cy="6858000"/>
            </a:xfrm>
            <a:prstGeom prst="rect">
              <a:avLst/>
            </a:pr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" name="Rectangle 4"/>
            <p:cNvSpPr/>
            <p:nvPr/>
          </p:nvSpPr>
          <p:spPr>
            <a:xfrm>
              <a:off x="0" y="0"/>
              <a:ext cx="108254" cy="6858000"/>
            </a:xfrm>
            <a:prstGeom prst="rect">
              <a:avLst/>
            </a:prstGeom>
            <a:solidFill>
              <a:srgbClr val="222A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Rectangle 5"/>
            <p:cNvSpPr/>
            <p:nvPr/>
          </p:nvSpPr>
          <p:spPr>
            <a:xfrm>
              <a:off x="108254" y="0"/>
              <a:ext cx="74426" cy="685800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" name="Rectangle 6"/>
            <p:cNvSpPr/>
            <p:nvPr/>
          </p:nvSpPr>
          <p:spPr>
            <a:xfrm>
              <a:off x="182679" y="0"/>
              <a:ext cx="98105" cy="6858000"/>
            </a:xfrm>
            <a:prstGeom prst="rect">
              <a:avLst/>
            </a:prstGeom>
            <a:solidFill>
              <a:srgbClr val="B4C7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2" name="Rectangle 7"/>
            <p:cNvSpPr/>
            <p:nvPr/>
          </p:nvSpPr>
          <p:spPr>
            <a:xfrm>
              <a:off x="182679" y="0"/>
              <a:ext cx="37213" cy="6858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04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7" name="Image Gallery"/>
          <p:cNvGrpSpPr/>
          <p:nvPr/>
        </p:nvGrpSpPr>
        <p:grpSpPr>
          <a:xfrm>
            <a:off x="732871" y="1724771"/>
            <a:ext cx="8378529" cy="4747859"/>
            <a:chOff x="0" y="0"/>
            <a:chExt cx="8378528" cy="4747857"/>
          </a:xfrm>
        </p:grpSpPr>
        <p:pic>
          <p:nvPicPr>
            <p:cNvPr id="205" name="server-on-clouds.png" descr="server-on-clouds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01" r="0" b="7501"/>
            <a:stretch>
              <a:fillRect/>
            </a:stretch>
          </p:blipFill>
          <p:spPr>
            <a:xfrm>
              <a:off x="1650352" y="0"/>
              <a:ext cx="5077825" cy="43414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Type to enter a caption."/>
            <p:cNvSpPr/>
            <p:nvPr/>
          </p:nvSpPr>
          <p:spPr>
            <a:xfrm>
              <a:off x="0" y="4417657"/>
              <a:ext cx="8378529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r">
                <a:defRPr sz="1200">
                  <a:solidFill>
                    <a:srgbClr val="888888"/>
                  </a:solidFill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F4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1"/>
          <p:cNvSpPr txBox="1"/>
          <p:nvPr>
            <p:ph type="ctrTitle"/>
          </p:nvPr>
        </p:nvSpPr>
        <p:spPr>
          <a:xfrm>
            <a:off x="1524000" y="852206"/>
            <a:ext cx="9144000" cy="23876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GIT</a:t>
            </a:r>
          </a:p>
        </p:txBody>
      </p:sp>
      <p:sp>
        <p:nvSpPr>
          <p:cNvPr id="210" name="Straight Connector 4"/>
          <p:cNvSpPr/>
          <p:nvPr/>
        </p:nvSpPr>
        <p:spPr>
          <a:xfrm>
            <a:off x="3579676" y="3278339"/>
            <a:ext cx="4914901" cy="1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Subtitle 2"/>
          <p:cNvSpPr txBox="1"/>
          <p:nvPr>
            <p:ph type="subTitle" sz="quarter" idx="1"/>
          </p:nvPr>
        </p:nvSpPr>
        <p:spPr>
          <a:xfrm>
            <a:off x="1524000" y="3331881"/>
            <a:ext cx="9144000" cy="16557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Most popular</a:t>
            </a:r>
          </a:p>
        </p:txBody>
      </p:sp>
      <p:pic>
        <p:nvPicPr>
          <p:cNvPr id="212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956044">
            <a:off x="1618460" y="5558578"/>
            <a:ext cx="1119642" cy="1119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icture 27" descr="Picture 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43544">
            <a:off x="2972935" y="5553204"/>
            <a:ext cx="1249859" cy="1130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icture 28" descr="Picture 2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426794">
            <a:off x="193425" y="5449315"/>
            <a:ext cx="1215261" cy="1215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Picture 29" descr="Picture 2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345850">
            <a:off x="157957" y="4112648"/>
            <a:ext cx="1192546" cy="1192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Graphic 18" descr="Graphic 1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8889495">
            <a:off x="10764895" y="183144"/>
            <a:ext cx="1153973" cy="1153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Graphic 20" descr="Graphic 2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0520789">
            <a:off x="11325503" y="719394"/>
            <a:ext cx="991759" cy="991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icture 16" descr="Picture 1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/>
          <p:nvPr>
            <p:ph type="title"/>
          </p:nvPr>
        </p:nvSpPr>
        <p:spPr>
          <a:xfrm>
            <a:off x="521284" y="365125"/>
            <a:ext cx="8378529" cy="13255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1F4E79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GIT: </a:t>
            </a:r>
            <a:r>
              <a:rPr>
                <a:solidFill>
                  <a:srgbClr val="AA7942"/>
                </a:solidFill>
              </a:rPr>
              <a:t>Hash Commit</a:t>
            </a:r>
          </a:p>
        </p:txBody>
      </p:sp>
      <p:sp>
        <p:nvSpPr>
          <p:cNvPr id="221" name="Content Placeholder 2"/>
          <p:cNvSpPr txBox="1"/>
          <p:nvPr>
            <p:ph type="body" idx="1"/>
          </p:nvPr>
        </p:nvSpPr>
        <p:spPr>
          <a:xfrm>
            <a:off x="732871" y="1343676"/>
            <a:ext cx="8378529" cy="4351339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SzTx/>
              <a:buNone/>
              <a:defRPr sz="3600">
                <a:solidFill>
                  <a:srgbClr val="1F4E79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grpSp>
        <p:nvGrpSpPr>
          <p:cNvPr id="227" name="Group 9"/>
          <p:cNvGrpSpPr/>
          <p:nvPr/>
        </p:nvGrpSpPr>
        <p:grpSpPr>
          <a:xfrm>
            <a:off x="10149840" y="0"/>
            <a:ext cx="2042160" cy="6858000"/>
            <a:chOff x="0" y="0"/>
            <a:chExt cx="2042159" cy="6858000"/>
          </a:xfrm>
        </p:grpSpPr>
        <p:sp>
          <p:nvSpPr>
            <p:cNvPr id="222" name="Rectangle 3"/>
            <p:cNvSpPr/>
            <p:nvPr/>
          </p:nvSpPr>
          <p:spPr>
            <a:xfrm>
              <a:off x="108254" y="0"/>
              <a:ext cx="1933906" cy="6858000"/>
            </a:xfrm>
            <a:prstGeom prst="rect">
              <a:avLst/>
            </a:pr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Rectangle 4"/>
            <p:cNvSpPr/>
            <p:nvPr/>
          </p:nvSpPr>
          <p:spPr>
            <a:xfrm>
              <a:off x="0" y="0"/>
              <a:ext cx="108254" cy="6858000"/>
            </a:xfrm>
            <a:prstGeom prst="rect">
              <a:avLst/>
            </a:prstGeom>
            <a:solidFill>
              <a:srgbClr val="222A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" name="Rectangle 5"/>
            <p:cNvSpPr/>
            <p:nvPr/>
          </p:nvSpPr>
          <p:spPr>
            <a:xfrm>
              <a:off x="108254" y="0"/>
              <a:ext cx="74426" cy="685800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Rectangle 6"/>
            <p:cNvSpPr/>
            <p:nvPr/>
          </p:nvSpPr>
          <p:spPr>
            <a:xfrm>
              <a:off x="182679" y="0"/>
              <a:ext cx="98105" cy="6858000"/>
            </a:xfrm>
            <a:prstGeom prst="rect">
              <a:avLst/>
            </a:prstGeom>
            <a:solidFill>
              <a:srgbClr val="B4C7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" name="Rectangle 7"/>
            <p:cNvSpPr/>
            <p:nvPr/>
          </p:nvSpPr>
          <p:spPr>
            <a:xfrm>
              <a:off x="182679" y="0"/>
              <a:ext cx="37213" cy="6858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28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1" name="Image Gallery"/>
          <p:cNvGrpSpPr/>
          <p:nvPr/>
        </p:nvGrpSpPr>
        <p:grpSpPr>
          <a:xfrm>
            <a:off x="593815" y="1469035"/>
            <a:ext cx="8656641" cy="4507022"/>
            <a:chOff x="0" y="0"/>
            <a:chExt cx="8656640" cy="4507021"/>
          </a:xfrm>
        </p:grpSpPr>
        <p:pic>
          <p:nvPicPr>
            <p:cNvPr id="229" name="git-commit-hash.png" descr="git-commit-hash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630" r="0" b="2630"/>
            <a:stretch>
              <a:fillRect/>
            </a:stretch>
          </p:blipFill>
          <p:spPr>
            <a:xfrm>
              <a:off x="0" y="0"/>
              <a:ext cx="8656641" cy="41006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0" name="Type to enter a caption."/>
            <p:cNvSpPr/>
            <p:nvPr/>
          </p:nvSpPr>
          <p:spPr>
            <a:xfrm>
              <a:off x="0" y="4176821"/>
              <a:ext cx="8656641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r">
                <a:defRPr sz="1200">
                  <a:solidFill>
                    <a:srgbClr val="888888"/>
                  </a:solidFill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/>
          <p:nvPr>
            <p:ph type="title"/>
          </p:nvPr>
        </p:nvSpPr>
        <p:spPr>
          <a:xfrm>
            <a:off x="521284" y="365125"/>
            <a:ext cx="8378529" cy="13255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1F4E79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GIT: </a:t>
            </a:r>
            <a:r>
              <a:rPr>
                <a:solidFill>
                  <a:srgbClr val="AA7942"/>
                </a:solidFill>
              </a:rPr>
              <a:t>Branch</a:t>
            </a:r>
          </a:p>
        </p:txBody>
      </p:sp>
      <p:sp>
        <p:nvSpPr>
          <p:cNvPr id="234" name="Content Placeholder 2"/>
          <p:cNvSpPr txBox="1"/>
          <p:nvPr>
            <p:ph type="body" idx="1"/>
          </p:nvPr>
        </p:nvSpPr>
        <p:spPr>
          <a:xfrm>
            <a:off x="732871" y="1343676"/>
            <a:ext cx="8378529" cy="4351339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SzTx/>
              <a:buNone/>
              <a:defRPr sz="3600">
                <a:solidFill>
                  <a:srgbClr val="1F4E79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grpSp>
        <p:nvGrpSpPr>
          <p:cNvPr id="240" name="Group 9"/>
          <p:cNvGrpSpPr/>
          <p:nvPr/>
        </p:nvGrpSpPr>
        <p:grpSpPr>
          <a:xfrm>
            <a:off x="10149840" y="0"/>
            <a:ext cx="2042160" cy="6858000"/>
            <a:chOff x="0" y="0"/>
            <a:chExt cx="2042159" cy="6858000"/>
          </a:xfrm>
        </p:grpSpPr>
        <p:sp>
          <p:nvSpPr>
            <p:cNvPr id="235" name="Rectangle 3"/>
            <p:cNvSpPr/>
            <p:nvPr/>
          </p:nvSpPr>
          <p:spPr>
            <a:xfrm>
              <a:off x="108254" y="0"/>
              <a:ext cx="1933906" cy="6858000"/>
            </a:xfrm>
            <a:prstGeom prst="rect">
              <a:avLst/>
            </a:pr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6" name="Rectangle 4"/>
            <p:cNvSpPr/>
            <p:nvPr/>
          </p:nvSpPr>
          <p:spPr>
            <a:xfrm>
              <a:off x="0" y="0"/>
              <a:ext cx="108254" cy="6858000"/>
            </a:xfrm>
            <a:prstGeom prst="rect">
              <a:avLst/>
            </a:prstGeom>
            <a:solidFill>
              <a:srgbClr val="222A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7" name="Rectangle 5"/>
            <p:cNvSpPr/>
            <p:nvPr/>
          </p:nvSpPr>
          <p:spPr>
            <a:xfrm>
              <a:off x="108254" y="0"/>
              <a:ext cx="74426" cy="685800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Rectangle 6"/>
            <p:cNvSpPr/>
            <p:nvPr/>
          </p:nvSpPr>
          <p:spPr>
            <a:xfrm>
              <a:off x="182679" y="0"/>
              <a:ext cx="98105" cy="6858000"/>
            </a:xfrm>
            <a:prstGeom prst="rect">
              <a:avLst/>
            </a:prstGeom>
            <a:solidFill>
              <a:srgbClr val="B4C7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Rectangle 7"/>
            <p:cNvSpPr/>
            <p:nvPr/>
          </p:nvSpPr>
          <p:spPr>
            <a:xfrm>
              <a:off x="182679" y="0"/>
              <a:ext cx="37213" cy="6858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41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4" name="Image Gallery"/>
          <p:cNvGrpSpPr/>
          <p:nvPr/>
        </p:nvGrpSpPr>
        <p:grpSpPr>
          <a:xfrm>
            <a:off x="735872" y="2128684"/>
            <a:ext cx="8372527" cy="3974372"/>
            <a:chOff x="0" y="770317"/>
            <a:chExt cx="8372526" cy="3974371"/>
          </a:xfrm>
        </p:grpSpPr>
        <p:pic>
          <p:nvPicPr>
            <p:cNvPr id="242" name="git-branch.png" descr="git-branch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770317"/>
              <a:ext cx="8372527" cy="3432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3" name="Type to enter a caption."/>
            <p:cNvSpPr/>
            <p:nvPr/>
          </p:nvSpPr>
          <p:spPr>
            <a:xfrm>
              <a:off x="0" y="4414489"/>
              <a:ext cx="837252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r">
                <a:defRPr sz="1200">
                  <a:solidFill>
                    <a:srgbClr val="888888"/>
                  </a:solidFill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/>
          <p:cNvSpPr txBox="1"/>
          <p:nvPr>
            <p:ph type="title"/>
          </p:nvPr>
        </p:nvSpPr>
        <p:spPr>
          <a:xfrm>
            <a:off x="521284" y="365125"/>
            <a:ext cx="8378529" cy="13255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1F4E79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GIT: </a:t>
            </a:r>
            <a:r>
              <a:rPr>
                <a:solidFill>
                  <a:srgbClr val="AA7942"/>
                </a:solidFill>
              </a:rPr>
              <a:t>Clone</a:t>
            </a:r>
          </a:p>
        </p:txBody>
      </p:sp>
      <p:sp>
        <p:nvSpPr>
          <p:cNvPr id="247" name="Content Placeholder 2"/>
          <p:cNvSpPr txBox="1"/>
          <p:nvPr>
            <p:ph type="body" idx="1"/>
          </p:nvPr>
        </p:nvSpPr>
        <p:spPr>
          <a:xfrm>
            <a:off x="732871" y="1343676"/>
            <a:ext cx="8378529" cy="4351339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SzTx/>
              <a:buNone/>
              <a:defRPr sz="3600">
                <a:solidFill>
                  <a:srgbClr val="1F4E79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grpSp>
        <p:nvGrpSpPr>
          <p:cNvPr id="253" name="Group 9"/>
          <p:cNvGrpSpPr/>
          <p:nvPr/>
        </p:nvGrpSpPr>
        <p:grpSpPr>
          <a:xfrm>
            <a:off x="10149840" y="0"/>
            <a:ext cx="2042160" cy="6858000"/>
            <a:chOff x="0" y="0"/>
            <a:chExt cx="2042159" cy="6858000"/>
          </a:xfrm>
        </p:grpSpPr>
        <p:sp>
          <p:nvSpPr>
            <p:cNvPr id="248" name="Rectangle 3"/>
            <p:cNvSpPr/>
            <p:nvPr/>
          </p:nvSpPr>
          <p:spPr>
            <a:xfrm>
              <a:off x="108254" y="0"/>
              <a:ext cx="1933906" cy="6858000"/>
            </a:xfrm>
            <a:prstGeom prst="rect">
              <a:avLst/>
            </a:pr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Rectangle 4"/>
            <p:cNvSpPr/>
            <p:nvPr/>
          </p:nvSpPr>
          <p:spPr>
            <a:xfrm>
              <a:off x="0" y="0"/>
              <a:ext cx="108254" cy="6858000"/>
            </a:xfrm>
            <a:prstGeom prst="rect">
              <a:avLst/>
            </a:prstGeom>
            <a:solidFill>
              <a:srgbClr val="222A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Rectangle 5"/>
            <p:cNvSpPr/>
            <p:nvPr/>
          </p:nvSpPr>
          <p:spPr>
            <a:xfrm>
              <a:off x="108254" y="0"/>
              <a:ext cx="74426" cy="685800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Rectangle 6"/>
            <p:cNvSpPr/>
            <p:nvPr/>
          </p:nvSpPr>
          <p:spPr>
            <a:xfrm>
              <a:off x="182679" y="0"/>
              <a:ext cx="98105" cy="6858000"/>
            </a:xfrm>
            <a:prstGeom prst="rect">
              <a:avLst/>
            </a:prstGeom>
            <a:solidFill>
              <a:srgbClr val="B4C7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" name="Rectangle 7"/>
            <p:cNvSpPr/>
            <p:nvPr/>
          </p:nvSpPr>
          <p:spPr>
            <a:xfrm>
              <a:off x="182679" y="0"/>
              <a:ext cx="37213" cy="6858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54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7" name="Image Gallery"/>
          <p:cNvGrpSpPr/>
          <p:nvPr/>
        </p:nvGrpSpPr>
        <p:grpSpPr>
          <a:xfrm>
            <a:off x="732871" y="1340283"/>
            <a:ext cx="8378529" cy="4764526"/>
            <a:chOff x="0" y="0"/>
            <a:chExt cx="8378528" cy="4764525"/>
          </a:xfrm>
        </p:grpSpPr>
        <p:pic>
          <p:nvPicPr>
            <p:cNvPr id="255" name="git-clone-2.png" descr="git-clone-2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649252" y="0"/>
              <a:ext cx="5080024" cy="43581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6" name="Type to enter a caption."/>
            <p:cNvSpPr/>
            <p:nvPr/>
          </p:nvSpPr>
          <p:spPr>
            <a:xfrm>
              <a:off x="0" y="4434325"/>
              <a:ext cx="8378529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r">
                <a:defRPr sz="1200">
                  <a:solidFill>
                    <a:srgbClr val="888888"/>
                  </a:solidFill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1"/>
          <p:cNvSpPr txBox="1"/>
          <p:nvPr>
            <p:ph type="title"/>
          </p:nvPr>
        </p:nvSpPr>
        <p:spPr>
          <a:xfrm>
            <a:off x="521284" y="365125"/>
            <a:ext cx="8378529" cy="13255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1F4E79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GIT: </a:t>
            </a:r>
            <a:r>
              <a:rPr>
                <a:solidFill>
                  <a:srgbClr val="AA7942"/>
                </a:solidFill>
              </a:rPr>
              <a:t>Areas</a:t>
            </a:r>
          </a:p>
        </p:txBody>
      </p:sp>
      <p:sp>
        <p:nvSpPr>
          <p:cNvPr id="260" name="Content Placeholder 2"/>
          <p:cNvSpPr txBox="1"/>
          <p:nvPr>
            <p:ph type="body" idx="1"/>
          </p:nvPr>
        </p:nvSpPr>
        <p:spPr>
          <a:xfrm>
            <a:off x="732871" y="1343676"/>
            <a:ext cx="8378529" cy="4351339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SzTx/>
              <a:buNone/>
              <a:defRPr sz="3600">
                <a:solidFill>
                  <a:srgbClr val="1F4E79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grpSp>
        <p:nvGrpSpPr>
          <p:cNvPr id="266" name="Group 9"/>
          <p:cNvGrpSpPr/>
          <p:nvPr/>
        </p:nvGrpSpPr>
        <p:grpSpPr>
          <a:xfrm>
            <a:off x="10149840" y="0"/>
            <a:ext cx="2042160" cy="6858000"/>
            <a:chOff x="0" y="0"/>
            <a:chExt cx="2042159" cy="6858000"/>
          </a:xfrm>
        </p:grpSpPr>
        <p:sp>
          <p:nvSpPr>
            <p:cNvPr id="261" name="Rectangle 3"/>
            <p:cNvSpPr/>
            <p:nvPr/>
          </p:nvSpPr>
          <p:spPr>
            <a:xfrm>
              <a:off x="108254" y="0"/>
              <a:ext cx="1933906" cy="6858000"/>
            </a:xfrm>
            <a:prstGeom prst="rect">
              <a:avLst/>
            </a:pr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2" name="Rectangle 4"/>
            <p:cNvSpPr/>
            <p:nvPr/>
          </p:nvSpPr>
          <p:spPr>
            <a:xfrm>
              <a:off x="0" y="0"/>
              <a:ext cx="108254" cy="6858000"/>
            </a:xfrm>
            <a:prstGeom prst="rect">
              <a:avLst/>
            </a:prstGeom>
            <a:solidFill>
              <a:srgbClr val="222A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" name="Rectangle 5"/>
            <p:cNvSpPr/>
            <p:nvPr/>
          </p:nvSpPr>
          <p:spPr>
            <a:xfrm>
              <a:off x="108254" y="0"/>
              <a:ext cx="74426" cy="685800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Rectangle 6"/>
            <p:cNvSpPr/>
            <p:nvPr/>
          </p:nvSpPr>
          <p:spPr>
            <a:xfrm>
              <a:off x="182679" y="0"/>
              <a:ext cx="98105" cy="6858000"/>
            </a:xfrm>
            <a:prstGeom prst="rect">
              <a:avLst/>
            </a:prstGeom>
            <a:solidFill>
              <a:srgbClr val="B4C7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5" name="Rectangle 7"/>
            <p:cNvSpPr/>
            <p:nvPr/>
          </p:nvSpPr>
          <p:spPr>
            <a:xfrm>
              <a:off x="182679" y="0"/>
              <a:ext cx="37213" cy="6858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67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0" name="Image Gallery"/>
          <p:cNvGrpSpPr/>
          <p:nvPr/>
        </p:nvGrpSpPr>
        <p:grpSpPr>
          <a:xfrm>
            <a:off x="735883" y="1735636"/>
            <a:ext cx="8372505" cy="4383762"/>
            <a:chOff x="0" y="391959"/>
            <a:chExt cx="8372504" cy="4383761"/>
          </a:xfrm>
        </p:grpSpPr>
        <p:pic>
          <p:nvPicPr>
            <p:cNvPr id="268" name="git-add-commit.png" descr="git-add-commit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391959"/>
              <a:ext cx="8372505" cy="35854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9" name="Type to enter a caption."/>
            <p:cNvSpPr/>
            <p:nvPr/>
          </p:nvSpPr>
          <p:spPr>
            <a:xfrm>
              <a:off x="0" y="4445520"/>
              <a:ext cx="8372505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r">
                <a:defRPr sz="1200">
                  <a:solidFill>
                    <a:srgbClr val="888888"/>
                  </a:solidFill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1"/>
          <p:cNvSpPr txBox="1"/>
          <p:nvPr>
            <p:ph type="title"/>
          </p:nvPr>
        </p:nvSpPr>
        <p:spPr>
          <a:xfrm>
            <a:off x="521284" y="365125"/>
            <a:ext cx="8378529" cy="13255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1F4E79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GIT: </a:t>
            </a:r>
            <a:r>
              <a:rPr>
                <a:solidFill>
                  <a:srgbClr val="AA7942"/>
                </a:solidFill>
              </a:rPr>
              <a:t>Push/Pull</a:t>
            </a:r>
          </a:p>
        </p:txBody>
      </p:sp>
      <p:sp>
        <p:nvSpPr>
          <p:cNvPr id="273" name="Content Placeholder 2"/>
          <p:cNvSpPr txBox="1"/>
          <p:nvPr>
            <p:ph type="body" idx="1"/>
          </p:nvPr>
        </p:nvSpPr>
        <p:spPr>
          <a:xfrm>
            <a:off x="732871" y="1343676"/>
            <a:ext cx="8378529" cy="4351339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SzTx/>
              <a:buNone/>
              <a:defRPr sz="3600">
                <a:solidFill>
                  <a:srgbClr val="1F4E79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grpSp>
        <p:nvGrpSpPr>
          <p:cNvPr id="279" name="Group 9"/>
          <p:cNvGrpSpPr/>
          <p:nvPr/>
        </p:nvGrpSpPr>
        <p:grpSpPr>
          <a:xfrm>
            <a:off x="10149840" y="0"/>
            <a:ext cx="2042160" cy="6858000"/>
            <a:chOff x="0" y="0"/>
            <a:chExt cx="2042159" cy="6858000"/>
          </a:xfrm>
        </p:grpSpPr>
        <p:sp>
          <p:nvSpPr>
            <p:cNvPr id="274" name="Rectangle 3"/>
            <p:cNvSpPr/>
            <p:nvPr/>
          </p:nvSpPr>
          <p:spPr>
            <a:xfrm>
              <a:off x="108254" y="0"/>
              <a:ext cx="1933906" cy="6858000"/>
            </a:xfrm>
            <a:prstGeom prst="rect">
              <a:avLst/>
            </a:pr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5" name="Rectangle 4"/>
            <p:cNvSpPr/>
            <p:nvPr/>
          </p:nvSpPr>
          <p:spPr>
            <a:xfrm>
              <a:off x="0" y="0"/>
              <a:ext cx="108254" cy="6858000"/>
            </a:xfrm>
            <a:prstGeom prst="rect">
              <a:avLst/>
            </a:prstGeom>
            <a:solidFill>
              <a:srgbClr val="222A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" name="Rectangle 5"/>
            <p:cNvSpPr/>
            <p:nvPr/>
          </p:nvSpPr>
          <p:spPr>
            <a:xfrm>
              <a:off x="108254" y="0"/>
              <a:ext cx="74426" cy="685800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Rectangle 6"/>
            <p:cNvSpPr/>
            <p:nvPr/>
          </p:nvSpPr>
          <p:spPr>
            <a:xfrm>
              <a:off x="182679" y="0"/>
              <a:ext cx="98105" cy="6858000"/>
            </a:xfrm>
            <a:prstGeom prst="rect">
              <a:avLst/>
            </a:prstGeom>
            <a:solidFill>
              <a:srgbClr val="B4C7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" name="Rectangle 7"/>
            <p:cNvSpPr/>
            <p:nvPr/>
          </p:nvSpPr>
          <p:spPr>
            <a:xfrm>
              <a:off x="182679" y="0"/>
              <a:ext cx="37213" cy="6858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80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3" name="Image Gallery"/>
          <p:cNvGrpSpPr/>
          <p:nvPr/>
        </p:nvGrpSpPr>
        <p:grpSpPr>
          <a:xfrm>
            <a:off x="762159" y="1359193"/>
            <a:ext cx="8319953" cy="4740557"/>
            <a:chOff x="0" y="0"/>
            <a:chExt cx="8319952" cy="4740556"/>
          </a:xfrm>
        </p:grpSpPr>
        <p:pic>
          <p:nvPicPr>
            <p:cNvPr id="281" name="Git-PUSH-pULL.png" descr="Git-PUSH-pULL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3694" r="0" b="3694"/>
            <a:stretch>
              <a:fillRect/>
            </a:stretch>
          </p:blipFill>
          <p:spPr>
            <a:xfrm>
              <a:off x="0" y="0"/>
              <a:ext cx="8319953" cy="43341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2" name="Type to enter a caption."/>
            <p:cNvSpPr/>
            <p:nvPr/>
          </p:nvSpPr>
          <p:spPr>
            <a:xfrm>
              <a:off x="0" y="4410356"/>
              <a:ext cx="8319953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r">
                <a:defRPr sz="1200">
                  <a:solidFill>
                    <a:srgbClr val="888888"/>
                  </a:solidFill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1"/>
          <p:cNvSpPr txBox="1"/>
          <p:nvPr>
            <p:ph type="title"/>
          </p:nvPr>
        </p:nvSpPr>
        <p:spPr>
          <a:xfrm>
            <a:off x="521284" y="365125"/>
            <a:ext cx="8378529" cy="13255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1F4E79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GIT: </a:t>
            </a:r>
            <a:r>
              <a:rPr>
                <a:solidFill>
                  <a:srgbClr val="AA7942"/>
                </a:solidFill>
              </a:rPr>
              <a:t>Stash</a:t>
            </a:r>
          </a:p>
        </p:txBody>
      </p:sp>
      <p:sp>
        <p:nvSpPr>
          <p:cNvPr id="286" name="Content Placeholder 2"/>
          <p:cNvSpPr txBox="1"/>
          <p:nvPr>
            <p:ph type="body" idx="1"/>
          </p:nvPr>
        </p:nvSpPr>
        <p:spPr>
          <a:xfrm>
            <a:off x="732871" y="1343676"/>
            <a:ext cx="8378529" cy="4351339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SzTx/>
              <a:buNone/>
              <a:defRPr sz="3600">
                <a:solidFill>
                  <a:srgbClr val="1F4E79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grpSp>
        <p:nvGrpSpPr>
          <p:cNvPr id="292" name="Group 9"/>
          <p:cNvGrpSpPr/>
          <p:nvPr/>
        </p:nvGrpSpPr>
        <p:grpSpPr>
          <a:xfrm>
            <a:off x="10149840" y="0"/>
            <a:ext cx="2042160" cy="6858000"/>
            <a:chOff x="0" y="0"/>
            <a:chExt cx="2042159" cy="6858000"/>
          </a:xfrm>
        </p:grpSpPr>
        <p:sp>
          <p:nvSpPr>
            <p:cNvPr id="287" name="Rectangle 3"/>
            <p:cNvSpPr/>
            <p:nvPr/>
          </p:nvSpPr>
          <p:spPr>
            <a:xfrm>
              <a:off x="108254" y="0"/>
              <a:ext cx="1933906" cy="6858000"/>
            </a:xfrm>
            <a:prstGeom prst="rect">
              <a:avLst/>
            </a:pr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8" name="Rectangle 4"/>
            <p:cNvSpPr/>
            <p:nvPr/>
          </p:nvSpPr>
          <p:spPr>
            <a:xfrm>
              <a:off x="0" y="0"/>
              <a:ext cx="108254" cy="6858000"/>
            </a:xfrm>
            <a:prstGeom prst="rect">
              <a:avLst/>
            </a:prstGeom>
            <a:solidFill>
              <a:srgbClr val="222A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9" name="Rectangle 5"/>
            <p:cNvSpPr/>
            <p:nvPr/>
          </p:nvSpPr>
          <p:spPr>
            <a:xfrm>
              <a:off x="108254" y="0"/>
              <a:ext cx="74426" cy="685800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0" name="Rectangle 6"/>
            <p:cNvSpPr/>
            <p:nvPr/>
          </p:nvSpPr>
          <p:spPr>
            <a:xfrm>
              <a:off x="182679" y="0"/>
              <a:ext cx="98105" cy="6858000"/>
            </a:xfrm>
            <a:prstGeom prst="rect">
              <a:avLst/>
            </a:prstGeom>
            <a:solidFill>
              <a:srgbClr val="B4C7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1" name="Rectangle 7"/>
            <p:cNvSpPr/>
            <p:nvPr/>
          </p:nvSpPr>
          <p:spPr>
            <a:xfrm>
              <a:off x="182679" y="0"/>
              <a:ext cx="37213" cy="6858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93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6" name="Image Gallery"/>
          <p:cNvGrpSpPr/>
          <p:nvPr/>
        </p:nvGrpSpPr>
        <p:grpSpPr>
          <a:xfrm>
            <a:off x="730454" y="1317821"/>
            <a:ext cx="8383363" cy="4727379"/>
            <a:chOff x="0" y="0"/>
            <a:chExt cx="8383362" cy="4727378"/>
          </a:xfrm>
        </p:grpSpPr>
        <p:pic>
          <p:nvPicPr>
            <p:cNvPr id="294" name="git-stash.png" descr="git-stash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856909" y="0"/>
              <a:ext cx="6481468" cy="43209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5" name="Type to enter a caption."/>
            <p:cNvSpPr/>
            <p:nvPr/>
          </p:nvSpPr>
          <p:spPr>
            <a:xfrm>
              <a:off x="0" y="4397178"/>
              <a:ext cx="8383363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r">
                <a:defRPr sz="1200">
                  <a:solidFill>
                    <a:srgbClr val="888888"/>
                  </a:solidFill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itle 1"/>
          <p:cNvSpPr txBox="1"/>
          <p:nvPr>
            <p:ph type="title"/>
          </p:nvPr>
        </p:nvSpPr>
        <p:spPr>
          <a:xfrm>
            <a:off x="521284" y="365125"/>
            <a:ext cx="8378529" cy="13255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1F4E79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GIT: </a:t>
            </a:r>
            <a:r>
              <a:rPr>
                <a:solidFill>
                  <a:srgbClr val="AA7942"/>
                </a:solidFill>
              </a:rPr>
              <a:t>Online Platforms</a:t>
            </a:r>
          </a:p>
        </p:txBody>
      </p:sp>
      <p:sp>
        <p:nvSpPr>
          <p:cNvPr id="299" name="Content Placeholder 2"/>
          <p:cNvSpPr txBox="1"/>
          <p:nvPr>
            <p:ph type="body" idx="1"/>
          </p:nvPr>
        </p:nvSpPr>
        <p:spPr>
          <a:xfrm>
            <a:off x="732871" y="1343676"/>
            <a:ext cx="8378529" cy="4351339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SzTx/>
              <a:buNone/>
              <a:defRPr sz="3600">
                <a:solidFill>
                  <a:srgbClr val="1F4E79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grpSp>
        <p:nvGrpSpPr>
          <p:cNvPr id="305" name="Group 9"/>
          <p:cNvGrpSpPr/>
          <p:nvPr/>
        </p:nvGrpSpPr>
        <p:grpSpPr>
          <a:xfrm>
            <a:off x="10149840" y="0"/>
            <a:ext cx="2042160" cy="6858000"/>
            <a:chOff x="0" y="0"/>
            <a:chExt cx="2042159" cy="6858000"/>
          </a:xfrm>
        </p:grpSpPr>
        <p:sp>
          <p:nvSpPr>
            <p:cNvPr id="300" name="Rectangle 3"/>
            <p:cNvSpPr/>
            <p:nvPr/>
          </p:nvSpPr>
          <p:spPr>
            <a:xfrm>
              <a:off x="108254" y="0"/>
              <a:ext cx="1933906" cy="6858000"/>
            </a:xfrm>
            <a:prstGeom prst="rect">
              <a:avLst/>
            </a:pr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1" name="Rectangle 4"/>
            <p:cNvSpPr/>
            <p:nvPr/>
          </p:nvSpPr>
          <p:spPr>
            <a:xfrm>
              <a:off x="0" y="0"/>
              <a:ext cx="108254" cy="6858000"/>
            </a:xfrm>
            <a:prstGeom prst="rect">
              <a:avLst/>
            </a:prstGeom>
            <a:solidFill>
              <a:srgbClr val="222A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2" name="Rectangle 5"/>
            <p:cNvSpPr/>
            <p:nvPr/>
          </p:nvSpPr>
          <p:spPr>
            <a:xfrm>
              <a:off x="108254" y="0"/>
              <a:ext cx="74426" cy="685800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3" name="Rectangle 6"/>
            <p:cNvSpPr/>
            <p:nvPr/>
          </p:nvSpPr>
          <p:spPr>
            <a:xfrm>
              <a:off x="182679" y="0"/>
              <a:ext cx="98105" cy="6858000"/>
            </a:xfrm>
            <a:prstGeom prst="rect">
              <a:avLst/>
            </a:prstGeom>
            <a:solidFill>
              <a:srgbClr val="B4C7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4" name="Rectangle 7"/>
            <p:cNvSpPr/>
            <p:nvPr/>
          </p:nvSpPr>
          <p:spPr>
            <a:xfrm>
              <a:off x="182679" y="0"/>
              <a:ext cx="37213" cy="6858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06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9" name="Image Gallery"/>
          <p:cNvGrpSpPr/>
          <p:nvPr/>
        </p:nvGrpSpPr>
        <p:grpSpPr>
          <a:xfrm>
            <a:off x="785669" y="1387601"/>
            <a:ext cx="8272934" cy="4669890"/>
            <a:chOff x="0" y="0"/>
            <a:chExt cx="8272933" cy="4669889"/>
          </a:xfrm>
        </p:grpSpPr>
        <p:pic>
          <p:nvPicPr>
            <p:cNvPr id="307" name="git-public-hosting.png" descr="git-public-hosting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817" t="0" r="3817" b="0"/>
            <a:stretch>
              <a:fillRect/>
            </a:stretch>
          </p:blipFill>
          <p:spPr>
            <a:xfrm>
              <a:off x="0" y="0"/>
              <a:ext cx="8272934" cy="42634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8" name="Type to enter a caption."/>
            <p:cNvSpPr/>
            <p:nvPr/>
          </p:nvSpPr>
          <p:spPr>
            <a:xfrm>
              <a:off x="0" y="4339689"/>
              <a:ext cx="827293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r">
                <a:defRPr sz="1200">
                  <a:solidFill>
                    <a:srgbClr val="888888"/>
                  </a:solidFill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F4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itle 1"/>
          <p:cNvSpPr txBox="1"/>
          <p:nvPr>
            <p:ph type="ctrTitle"/>
          </p:nvPr>
        </p:nvSpPr>
        <p:spPr>
          <a:xfrm>
            <a:off x="1524000" y="852206"/>
            <a:ext cx="9144000" cy="23876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IDE</a:t>
            </a:r>
          </a:p>
        </p:txBody>
      </p:sp>
      <p:sp>
        <p:nvSpPr>
          <p:cNvPr id="312" name="Straight Connector 4"/>
          <p:cNvSpPr/>
          <p:nvPr/>
        </p:nvSpPr>
        <p:spPr>
          <a:xfrm>
            <a:off x="3579676" y="3278339"/>
            <a:ext cx="4914901" cy="1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3" name="Subtitle 2"/>
          <p:cNvSpPr txBox="1"/>
          <p:nvPr>
            <p:ph type="subTitle" sz="quarter" idx="1"/>
          </p:nvPr>
        </p:nvSpPr>
        <p:spPr>
          <a:xfrm>
            <a:off x="1524000" y="3331881"/>
            <a:ext cx="9144000" cy="16557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More than Notepad</a:t>
            </a:r>
          </a:p>
        </p:txBody>
      </p:sp>
      <p:pic>
        <p:nvPicPr>
          <p:cNvPr id="314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956044">
            <a:off x="1618460" y="5558578"/>
            <a:ext cx="1119642" cy="1119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Picture 27" descr="Picture 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43544">
            <a:off x="2972935" y="5553204"/>
            <a:ext cx="1249859" cy="1130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Picture 28" descr="Picture 2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426794">
            <a:off x="193425" y="5449315"/>
            <a:ext cx="1215261" cy="1215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Picture 29" descr="Picture 2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345850">
            <a:off x="157957" y="4112648"/>
            <a:ext cx="1192546" cy="1192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Graphic 18" descr="Graphic 1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8889495">
            <a:off x="10764895" y="183144"/>
            <a:ext cx="1153973" cy="1153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Graphic 20" descr="Graphic 2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0520789">
            <a:off x="11325503" y="719394"/>
            <a:ext cx="991759" cy="991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Picture 16" descr="Picture 1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F4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ctrTitle"/>
          </p:nvPr>
        </p:nvSpPr>
        <p:spPr>
          <a:xfrm>
            <a:off x="1524000" y="852206"/>
            <a:ext cx="9144000" cy="2387601"/>
          </a:xfrm>
          <a:prstGeom prst="rect">
            <a:avLst/>
          </a:prstGeom>
        </p:spPr>
        <p:txBody>
          <a:bodyPr/>
          <a:lstStyle>
            <a:lvl1pPr defTabSz="905255">
              <a:defRPr sz="7919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Java Development Kit </a:t>
            </a:r>
          </a:p>
        </p:txBody>
      </p:sp>
      <p:sp>
        <p:nvSpPr>
          <p:cNvPr id="106" name="Straight Connector 4"/>
          <p:cNvSpPr/>
          <p:nvPr/>
        </p:nvSpPr>
        <p:spPr>
          <a:xfrm>
            <a:off x="3579676" y="3278339"/>
            <a:ext cx="4914901" cy="1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Subtitle 2"/>
          <p:cNvSpPr txBox="1"/>
          <p:nvPr>
            <p:ph type="subTitle" sz="quarter" idx="1"/>
          </p:nvPr>
        </p:nvSpPr>
        <p:spPr>
          <a:xfrm>
            <a:off x="1524000" y="3331881"/>
            <a:ext cx="9144000" cy="16557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(JDK -&gt; JRE -&gt; JVM)</a:t>
            </a:r>
          </a:p>
        </p:txBody>
      </p:sp>
      <p:pic>
        <p:nvPicPr>
          <p:cNvPr id="108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956044">
            <a:off x="1618460" y="5558578"/>
            <a:ext cx="1119642" cy="1119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icture 27" descr="Picture 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43544">
            <a:off x="2972935" y="5553204"/>
            <a:ext cx="1249859" cy="1130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Picture 28" descr="Picture 2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426794">
            <a:off x="193425" y="5449315"/>
            <a:ext cx="1215261" cy="1215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icture 29" descr="Picture 2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345850">
            <a:off x="157957" y="4112648"/>
            <a:ext cx="1192546" cy="1192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Graphic 18" descr="Graphic 1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8889495">
            <a:off x="10764895" y="183144"/>
            <a:ext cx="1153973" cy="1153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Graphic 20" descr="Graphic 2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0520789">
            <a:off x="11325503" y="719394"/>
            <a:ext cx="991759" cy="991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16" descr="Picture 1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1"/>
          <p:cNvSpPr txBox="1"/>
          <p:nvPr>
            <p:ph type="title"/>
          </p:nvPr>
        </p:nvSpPr>
        <p:spPr>
          <a:xfrm>
            <a:off x="521284" y="365125"/>
            <a:ext cx="8378529" cy="13255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1F4E79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IDE: </a:t>
            </a:r>
            <a:r>
              <a:rPr>
                <a:solidFill>
                  <a:srgbClr val="AA7942"/>
                </a:solidFill>
              </a:rPr>
              <a:t>Most popular ones</a:t>
            </a:r>
          </a:p>
        </p:txBody>
      </p:sp>
      <p:sp>
        <p:nvSpPr>
          <p:cNvPr id="323" name="Content Placeholder 2"/>
          <p:cNvSpPr txBox="1"/>
          <p:nvPr>
            <p:ph type="body" idx="1"/>
          </p:nvPr>
        </p:nvSpPr>
        <p:spPr>
          <a:xfrm>
            <a:off x="732871" y="1343676"/>
            <a:ext cx="8378529" cy="4351339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SzTx/>
              <a:buNone/>
              <a:defRPr sz="3600">
                <a:solidFill>
                  <a:srgbClr val="1F4E79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grpSp>
        <p:nvGrpSpPr>
          <p:cNvPr id="329" name="Group 9"/>
          <p:cNvGrpSpPr/>
          <p:nvPr/>
        </p:nvGrpSpPr>
        <p:grpSpPr>
          <a:xfrm>
            <a:off x="10149840" y="0"/>
            <a:ext cx="2042160" cy="6858000"/>
            <a:chOff x="0" y="0"/>
            <a:chExt cx="2042159" cy="6858000"/>
          </a:xfrm>
        </p:grpSpPr>
        <p:sp>
          <p:nvSpPr>
            <p:cNvPr id="324" name="Rectangle 3"/>
            <p:cNvSpPr/>
            <p:nvPr/>
          </p:nvSpPr>
          <p:spPr>
            <a:xfrm>
              <a:off x="108254" y="0"/>
              <a:ext cx="1933906" cy="6858000"/>
            </a:xfrm>
            <a:prstGeom prst="rect">
              <a:avLst/>
            </a:pr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5" name="Rectangle 4"/>
            <p:cNvSpPr/>
            <p:nvPr/>
          </p:nvSpPr>
          <p:spPr>
            <a:xfrm>
              <a:off x="0" y="0"/>
              <a:ext cx="108254" cy="6858000"/>
            </a:xfrm>
            <a:prstGeom prst="rect">
              <a:avLst/>
            </a:prstGeom>
            <a:solidFill>
              <a:srgbClr val="222A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6" name="Rectangle 5"/>
            <p:cNvSpPr/>
            <p:nvPr/>
          </p:nvSpPr>
          <p:spPr>
            <a:xfrm>
              <a:off x="108254" y="0"/>
              <a:ext cx="74426" cy="685800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7" name="Rectangle 6"/>
            <p:cNvSpPr/>
            <p:nvPr/>
          </p:nvSpPr>
          <p:spPr>
            <a:xfrm>
              <a:off x="182679" y="0"/>
              <a:ext cx="98105" cy="6858000"/>
            </a:xfrm>
            <a:prstGeom prst="rect">
              <a:avLst/>
            </a:prstGeom>
            <a:solidFill>
              <a:srgbClr val="B4C7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8" name="Rectangle 7"/>
            <p:cNvSpPr/>
            <p:nvPr/>
          </p:nvSpPr>
          <p:spPr>
            <a:xfrm>
              <a:off x="182679" y="0"/>
              <a:ext cx="37213" cy="6858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30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3" name="Image Gallery"/>
          <p:cNvGrpSpPr/>
          <p:nvPr/>
        </p:nvGrpSpPr>
        <p:grpSpPr>
          <a:xfrm>
            <a:off x="496878" y="1507481"/>
            <a:ext cx="8850515" cy="4784418"/>
            <a:chOff x="0" y="354288"/>
            <a:chExt cx="8850513" cy="4784417"/>
          </a:xfrm>
        </p:grpSpPr>
        <p:pic>
          <p:nvPicPr>
            <p:cNvPr id="331" name="java-ides.jpg" descr="java-ides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353" t="0" r="1353" b="0"/>
            <a:stretch>
              <a:fillRect/>
            </a:stretch>
          </p:blipFill>
          <p:spPr>
            <a:xfrm>
              <a:off x="0" y="354288"/>
              <a:ext cx="8850514" cy="40022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Type to enter a caption."/>
            <p:cNvSpPr/>
            <p:nvPr/>
          </p:nvSpPr>
          <p:spPr>
            <a:xfrm>
              <a:off x="0" y="4808505"/>
              <a:ext cx="885051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r">
                <a:defRPr sz="1200">
                  <a:solidFill>
                    <a:srgbClr val="888888"/>
                  </a:solidFill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1"/>
          <p:cNvSpPr txBox="1"/>
          <p:nvPr>
            <p:ph type="title"/>
          </p:nvPr>
        </p:nvSpPr>
        <p:spPr>
          <a:xfrm>
            <a:off x="521284" y="365125"/>
            <a:ext cx="8378529" cy="13255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1F4E79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IDE: </a:t>
            </a:r>
            <a:r>
              <a:rPr>
                <a:solidFill>
                  <a:srgbClr val="AA7942"/>
                </a:solidFill>
              </a:rPr>
              <a:t>Most popular ones</a:t>
            </a:r>
          </a:p>
        </p:txBody>
      </p:sp>
      <p:sp>
        <p:nvSpPr>
          <p:cNvPr id="336" name="Content Placeholder 2"/>
          <p:cNvSpPr txBox="1"/>
          <p:nvPr>
            <p:ph type="body" idx="1"/>
          </p:nvPr>
        </p:nvSpPr>
        <p:spPr>
          <a:xfrm>
            <a:off x="732871" y="1343676"/>
            <a:ext cx="8378529" cy="4351339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SzTx/>
              <a:buNone/>
              <a:defRPr sz="3600">
                <a:solidFill>
                  <a:srgbClr val="1F4E79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grpSp>
        <p:nvGrpSpPr>
          <p:cNvPr id="342" name="Group 9"/>
          <p:cNvGrpSpPr/>
          <p:nvPr/>
        </p:nvGrpSpPr>
        <p:grpSpPr>
          <a:xfrm>
            <a:off x="10149840" y="0"/>
            <a:ext cx="2042160" cy="6858000"/>
            <a:chOff x="0" y="0"/>
            <a:chExt cx="2042159" cy="6858000"/>
          </a:xfrm>
        </p:grpSpPr>
        <p:sp>
          <p:nvSpPr>
            <p:cNvPr id="337" name="Rectangle 3"/>
            <p:cNvSpPr/>
            <p:nvPr/>
          </p:nvSpPr>
          <p:spPr>
            <a:xfrm>
              <a:off x="108254" y="0"/>
              <a:ext cx="1933906" cy="6858000"/>
            </a:xfrm>
            <a:prstGeom prst="rect">
              <a:avLst/>
            </a:pr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8" name="Rectangle 4"/>
            <p:cNvSpPr/>
            <p:nvPr/>
          </p:nvSpPr>
          <p:spPr>
            <a:xfrm>
              <a:off x="0" y="0"/>
              <a:ext cx="108254" cy="6858000"/>
            </a:xfrm>
            <a:prstGeom prst="rect">
              <a:avLst/>
            </a:prstGeom>
            <a:solidFill>
              <a:srgbClr val="222A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9" name="Rectangle 5"/>
            <p:cNvSpPr/>
            <p:nvPr/>
          </p:nvSpPr>
          <p:spPr>
            <a:xfrm>
              <a:off x="108254" y="0"/>
              <a:ext cx="74426" cy="685800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0" name="Rectangle 6"/>
            <p:cNvSpPr/>
            <p:nvPr/>
          </p:nvSpPr>
          <p:spPr>
            <a:xfrm>
              <a:off x="182679" y="0"/>
              <a:ext cx="98105" cy="6858000"/>
            </a:xfrm>
            <a:prstGeom prst="rect">
              <a:avLst/>
            </a:prstGeom>
            <a:solidFill>
              <a:srgbClr val="B4C7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1" name="Rectangle 7"/>
            <p:cNvSpPr/>
            <p:nvPr/>
          </p:nvSpPr>
          <p:spPr>
            <a:xfrm>
              <a:off x="182679" y="0"/>
              <a:ext cx="37213" cy="6858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43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6" name="Image Gallery"/>
          <p:cNvGrpSpPr/>
          <p:nvPr/>
        </p:nvGrpSpPr>
        <p:grpSpPr>
          <a:xfrm>
            <a:off x="461614" y="1413291"/>
            <a:ext cx="8704864" cy="4840749"/>
            <a:chOff x="0" y="0"/>
            <a:chExt cx="8704863" cy="4840747"/>
          </a:xfrm>
        </p:grpSpPr>
        <p:pic>
          <p:nvPicPr>
            <p:cNvPr id="344" name="intellij-idea-features.png" descr="intellij-idea-features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121874" y="0"/>
              <a:ext cx="4461115" cy="4434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5" name="Type to enter a caption."/>
            <p:cNvSpPr/>
            <p:nvPr/>
          </p:nvSpPr>
          <p:spPr>
            <a:xfrm>
              <a:off x="0" y="4510547"/>
              <a:ext cx="870486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r">
                <a:defRPr sz="1200">
                  <a:solidFill>
                    <a:srgbClr val="888888"/>
                  </a:solidFill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F4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itle 1"/>
          <p:cNvSpPr txBox="1"/>
          <p:nvPr>
            <p:ph type="ctrTitle"/>
          </p:nvPr>
        </p:nvSpPr>
        <p:spPr>
          <a:xfrm>
            <a:off x="1524000" y="852206"/>
            <a:ext cx="9144000" cy="23876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Thanks</a:t>
            </a:r>
          </a:p>
        </p:txBody>
      </p:sp>
      <p:sp>
        <p:nvSpPr>
          <p:cNvPr id="349" name="Straight Connector 4"/>
          <p:cNvSpPr/>
          <p:nvPr/>
        </p:nvSpPr>
        <p:spPr>
          <a:xfrm>
            <a:off x="3579676" y="3278339"/>
            <a:ext cx="4914901" cy="1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0" name="Subtitle 2"/>
          <p:cNvSpPr txBox="1"/>
          <p:nvPr>
            <p:ph type="subTitle" sz="quarter" idx="1"/>
          </p:nvPr>
        </p:nvSpPr>
        <p:spPr>
          <a:xfrm>
            <a:off x="1524000" y="3331881"/>
            <a:ext cx="9144000" cy="16557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See you next Tuesday</a:t>
            </a:r>
          </a:p>
        </p:txBody>
      </p:sp>
      <p:pic>
        <p:nvPicPr>
          <p:cNvPr id="351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956044">
            <a:off x="1618460" y="5558578"/>
            <a:ext cx="1119642" cy="1119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Picture 27" descr="Picture 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43544">
            <a:off x="2972935" y="5553204"/>
            <a:ext cx="1249859" cy="1130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Picture 28" descr="Picture 2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426794">
            <a:off x="193425" y="5449315"/>
            <a:ext cx="1215261" cy="1215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Picture 29" descr="Picture 2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345850">
            <a:off x="157957" y="4112648"/>
            <a:ext cx="1192546" cy="1192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Graphic 18" descr="Graphic 1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8889495">
            <a:off x="10764895" y="183144"/>
            <a:ext cx="1153973" cy="1153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Graphic 20" descr="Graphic 2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0520789">
            <a:off x="11325503" y="719394"/>
            <a:ext cx="991759" cy="991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Picture 16" descr="Picture 1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itle 1"/>
          <p:cNvSpPr txBox="1"/>
          <p:nvPr>
            <p:ph type="title"/>
          </p:nvPr>
        </p:nvSpPr>
        <p:spPr>
          <a:xfrm>
            <a:off x="521284" y="365125"/>
            <a:ext cx="8378529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E79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Bibliography</a:t>
            </a:r>
          </a:p>
        </p:txBody>
      </p:sp>
      <p:sp>
        <p:nvSpPr>
          <p:cNvPr id="360" name="Content Placeholder 2"/>
          <p:cNvSpPr txBox="1"/>
          <p:nvPr>
            <p:ph type="body" idx="1"/>
          </p:nvPr>
        </p:nvSpPr>
        <p:spPr>
          <a:xfrm>
            <a:off x="521284" y="1825625"/>
            <a:ext cx="8378529" cy="4351338"/>
          </a:xfrm>
          <a:prstGeom prst="rect">
            <a:avLst/>
          </a:prstGeom>
        </p:spPr>
        <p:txBody>
          <a:bodyPr/>
          <a:lstStyle/>
          <a:p>
            <a:pPr marL="240631" indent="-240631">
              <a:buFontTx/>
              <a:defRPr sz="2400">
                <a:solidFill>
                  <a:srgbClr val="1F4E79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https://www.javaworld.com/article/3296360/what-is-the-jdk-introduction-to-the-java-development-kit.html</a:t>
            </a:r>
          </a:p>
          <a:p>
            <a:pPr marL="240631" indent="-240631">
              <a:buFontTx/>
              <a:defRPr sz="2400">
                <a:solidFill>
                  <a:srgbClr val="1F4E79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https://git-scm.com/book/en/v2</a:t>
            </a:r>
          </a:p>
          <a:p>
            <a:pPr marL="240631" indent="-240631">
              <a:buFontTx/>
              <a:defRPr sz="2400">
                <a:solidFill>
                  <a:srgbClr val="1F4E79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https://www.jetbrains.com/help/idea/set-up-a-git-repository.html</a:t>
            </a:r>
          </a:p>
          <a:p>
            <a:pPr marL="240631" indent="-240631">
              <a:buFontTx/>
              <a:defRPr sz="2400">
                <a:solidFill>
                  <a:srgbClr val="1F4E79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https://www.youtube.com/watch?v=lyiBnyPPnG4</a:t>
            </a:r>
          </a:p>
          <a:p>
            <a:pPr marL="240631" indent="-240631">
              <a:buFontTx/>
              <a:defRPr sz="2400">
                <a:solidFill>
                  <a:srgbClr val="1F4E79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https://www.jetbrains.com/idea/</a:t>
            </a:r>
          </a:p>
        </p:txBody>
      </p:sp>
      <p:grpSp>
        <p:nvGrpSpPr>
          <p:cNvPr id="366" name="Group 9"/>
          <p:cNvGrpSpPr/>
          <p:nvPr/>
        </p:nvGrpSpPr>
        <p:grpSpPr>
          <a:xfrm>
            <a:off x="10149840" y="0"/>
            <a:ext cx="2042160" cy="6858000"/>
            <a:chOff x="0" y="0"/>
            <a:chExt cx="2042159" cy="6858000"/>
          </a:xfrm>
        </p:grpSpPr>
        <p:sp>
          <p:nvSpPr>
            <p:cNvPr id="361" name="Rectangle 3"/>
            <p:cNvSpPr/>
            <p:nvPr/>
          </p:nvSpPr>
          <p:spPr>
            <a:xfrm>
              <a:off x="108254" y="0"/>
              <a:ext cx="1933906" cy="6858000"/>
            </a:xfrm>
            <a:prstGeom prst="rect">
              <a:avLst/>
            </a:pr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2" name="Rectangle 4"/>
            <p:cNvSpPr/>
            <p:nvPr/>
          </p:nvSpPr>
          <p:spPr>
            <a:xfrm>
              <a:off x="0" y="0"/>
              <a:ext cx="108254" cy="6858000"/>
            </a:xfrm>
            <a:prstGeom prst="rect">
              <a:avLst/>
            </a:prstGeom>
            <a:solidFill>
              <a:srgbClr val="222A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3" name="Rectangle 5"/>
            <p:cNvSpPr/>
            <p:nvPr/>
          </p:nvSpPr>
          <p:spPr>
            <a:xfrm>
              <a:off x="108254" y="0"/>
              <a:ext cx="74426" cy="685800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4" name="Rectangle 6"/>
            <p:cNvSpPr/>
            <p:nvPr/>
          </p:nvSpPr>
          <p:spPr>
            <a:xfrm>
              <a:off x="182679" y="0"/>
              <a:ext cx="98105" cy="6858000"/>
            </a:xfrm>
            <a:prstGeom prst="rect">
              <a:avLst/>
            </a:prstGeom>
            <a:solidFill>
              <a:srgbClr val="B4C7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5" name="Rectangle 7"/>
            <p:cNvSpPr/>
            <p:nvPr/>
          </p:nvSpPr>
          <p:spPr>
            <a:xfrm>
              <a:off x="182679" y="0"/>
              <a:ext cx="37213" cy="6858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67" name="Picture 11" descr="Picture 1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xfrm>
            <a:off x="521284" y="365125"/>
            <a:ext cx="8378529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E79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JDK implements JSE</a:t>
            </a:r>
          </a:p>
        </p:txBody>
      </p:sp>
      <p:sp>
        <p:nvSpPr>
          <p:cNvPr id="117" name="Content Placeholder 2"/>
          <p:cNvSpPr txBox="1"/>
          <p:nvPr>
            <p:ph type="body" idx="1"/>
          </p:nvPr>
        </p:nvSpPr>
        <p:spPr>
          <a:xfrm>
            <a:off x="521284" y="1825625"/>
            <a:ext cx="8378529" cy="4351338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SzTx/>
              <a:buNone/>
              <a:defRPr sz="2900">
                <a:solidFill>
                  <a:srgbClr val="1F4E79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grpSp>
        <p:nvGrpSpPr>
          <p:cNvPr id="123" name="Group 9"/>
          <p:cNvGrpSpPr/>
          <p:nvPr/>
        </p:nvGrpSpPr>
        <p:grpSpPr>
          <a:xfrm>
            <a:off x="10149840" y="0"/>
            <a:ext cx="2042160" cy="6858000"/>
            <a:chOff x="0" y="0"/>
            <a:chExt cx="2042159" cy="6858000"/>
          </a:xfrm>
        </p:grpSpPr>
        <p:sp>
          <p:nvSpPr>
            <p:cNvPr id="118" name="Rectangle 3"/>
            <p:cNvSpPr/>
            <p:nvPr/>
          </p:nvSpPr>
          <p:spPr>
            <a:xfrm>
              <a:off x="108254" y="0"/>
              <a:ext cx="1933906" cy="6858000"/>
            </a:xfrm>
            <a:prstGeom prst="rect">
              <a:avLst/>
            </a:pr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" name="Rectangle 4"/>
            <p:cNvSpPr/>
            <p:nvPr/>
          </p:nvSpPr>
          <p:spPr>
            <a:xfrm>
              <a:off x="0" y="0"/>
              <a:ext cx="108254" cy="6858000"/>
            </a:xfrm>
            <a:prstGeom prst="rect">
              <a:avLst/>
            </a:prstGeom>
            <a:solidFill>
              <a:srgbClr val="222A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" name="Rectangle 5"/>
            <p:cNvSpPr/>
            <p:nvPr/>
          </p:nvSpPr>
          <p:spPr>
            <a:xfrm>
              <a:off x="108254" y="0"/>
              <a:ext cx="74426" cy="685800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" name="Rectangle 6"/>
            <p:cNvSpPr/>
            <p:nvPr/>
          </p:nvSpPr>
          <p:spPr>
            <a:xfrm>
              <a:off x="182679" y="0"/>
              <a:ext cx="98105" cy="6858000"/>
            </a:xfrm>
            <a:prstGeom prst="rect">
              <a:avLst/>
            </a:prstGeom>
            <a:solidFill>
              <a:srgbClr val="B4C7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" name="Rectangle 7"/>
            <p:cNvSpPr/>
            <p:nvPr/>
          </p:nvSpPr>
          <p:spPr>
            <a:xfrm>
              <a:off x="182679" y="0"/>
              <a:ext cx="37213" cy="6858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24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7" name="Image Gallery"/>
          <p:cNvGrpSpPr/>
          <p:nvPr/>
        </p:nvGrpSpPr>
        <p:grpSpPr>
          <a:xfrm>
            <a:off x="1703050" y="1814076"/>
            <a:ext cx="6014997" cy="4780836"/>
            <a:chOff x="0" y="0"/>
            <a:chExt cx="6014996" cy="4780834"/>
          </a:xfrm>
        </p:grpSpPr>
        <p:pic>
          <p:nvPicPr>
            <p:cNvPr id="125" name="jdk-implementations.jpg" descr="jdk-implementations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793" t="0" r="1793" b="0"/>
            <a:stretch>
              <a:fillRect/>
            </a:stretch>
          </p:blipFill>
          <p:spPr>
            <a:xfrm>
              <a:off x="0" y="0"/>
              <a:ext cx="6014997" cy="43744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" name="Type to enter a caption."/>
            <p:cNvSpPr/>
            <p:nvPr/>
          </p:nvSpPr>
          <p:spPr>
            <a:xfrm>
              <a:off x="0" y="4450634"/>
              <a:ext cx="601499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r">
                <a:defRPr sz="1200">
                  <a:solidFill>
                    <a:srgbClr val="888888"/>
                  </a:solidFill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xfrm>
            <a:off x="521284" y="365125"/>
            <a:ext cx="8378529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E79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JDK includes JRE &amp; JVM</a:t>
            </a:r>
          </a:p>
        </p:txBody>
      </p:sp>
      <p:sp>
        <p:nvSpPr>
          <p:cNvPr id="130" name="Content Placeholder 2"/>
          <p:cNvSpPr txBox="1"/>
          <p:nvPr>
            <p:ph type="body" idx="1"/>
          </p:nvPr>
        </p:nvSpPr>
        <p:spPr>
          <a:xfrm>
            <a:off x="521284" y="1825625"/>
            <a:ext cx="8378529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400">
                <a:solidFill>
                  <a:srgbClr val="1F4E79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grpSp>
        <p:nvGrpSpPr>
          <p:cNvPr id="136" name="Group 9"/>
          <p:cNvGrpSpPr/>
          <p:nvPr/>
        </p:nvGrpSpPr>
        <p:grpSpPr>
          <a:xfrm>
            <a:off x="10149840" y="0"/>
            <a:ext cx="2042160" cy="6858000"/>
            <a:chOff x="0" y="0"/>
            <a:chExt cx="2042159" cy="6858000"/>
          </a:xfrm>
        </p:grpSpPr>
        <p:sp>
          <p:nvSpPr>
            <p:cNvPr id="131" name="Rectangle 3"/>
            <p:cNvSpPr/>
            <p:nvPr/>
          </p:nvSpPr>
          <p:spPr>
            <a:xfrm>
              <a:off x="108254" y="0"/>
              <a:ext cx="1933906" cy="6858000"/>
            </a:xfrm>
            <a:prstGeom prst="rect">
              <a:avLst/>
            </a:pr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Rectangle 4"/>
            <p:cNvSpPr/>
            <p:nvPr/>
          </p:nvSpPr>
          <p:spPr>
            <a:xfrm>
              <a:off x="0" y="0"/>
              <a:ext cx="108254" cy="6858000"/>
            </a:xfrm>
            <a:prstGeom prst="rect">
              <a:avLst/>
            </a:prstGeom>
            <a:solidFill>
              <a:srgbClr val="222A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" name="Rectangle 5"/>
            <p:cNvSpPr/>
            <p:nvPr/>
          </p:nvSpPr>
          <p:spPr>
            <a:xfrm>
              <a:off x="108254" y="0"/>
              <a:ext cx="74426" cy="685800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" name="Rectangle 6"/>
            <p:cNvSpPr/>
            <p:nvPr/>
          </p:nvSpPr>
          <p:spPr>
            <a:xfrm>
              <a:off x="182679" y="0"/>
              <a:ext cx="98105" cy="6858000"/>
            </a:xfrm>
            <a:prstGeom prst="rect">
              <a:avLst/>
            </a:prstGeom>
            <a:solidFill>
              <a:srgbClr val="B4C7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" name="Rectangle 7"/>
            <p:cNvSpPr/>
            <p:nvPr/>
          </p:nvSpPr>
          <p:spPr>
            <a:xfrm>
              <a:off x="182679" y="0"/>
              <a:ext cx="37213" cy="6858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37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0" name="Image Gallery"/>
          <p:cNvGrpSpPr/>
          <p:nvPr/>
        </p:nvGrpSpPr>
        <p:grpSpPr>
          <a:xfrm>
            <a:off x="527062" y="1859493"/>
            <a:ext cx="8366973" cy="4690002"/>
            <a:chOff x="0" y="0"/>
            <a:chExt cx="8366971" cy="4690001"/>
          </a:xfrm>
        </p:grpSpPr>
        <p:pic>
          <p:nvPicPr>
            <p:cNvPr id="138" name="jdk-vs-jre-vs-jvm-featured-image.jpg" descr="jdk-vs-jre-vs-jvm-featured-imag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4424" t="0" r="4424" b="0"/>
            <a:stretch>
              <a:fillRect/>
            </a:stretch>
          </p:blipFill>
          <p:spPr>
            <a:xfrm>
              <a:off x="0" y="0"/>
              <a:ext cx="8366972" cy="4283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" name="Type to enter a caption."/>
            <p:cNvSpPr/>
            <p:nvPr/>
          </p:nvSpPr>
          <p:spPr>
            <a:xfrm>
              <a:off x="0" y="4359801"/>
              <a:ext cx="8366972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r">
                <a:defRPr sz="1200">
                  <a:solidFill>
                    <a:srgbClr val="888888"/>
                  </a:solidFill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xfrm>
            <a:off x="521284" y="365125"/>
            <a:ext cx="8378529" cy="13255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1F4E79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JDK: </a:t>
            </a:r>
            <a:r>
              <a:rPr>
                <a:solidFill>
                  <a:srgbClr val="AA7942"/>
                </a:solidFill>
              </a:rPr>
              <a:t>Write A Simple Java Program</a:t>
            </a:r>
          </a:p>
        </p:txBody>
      </p:sp>
      <p:sp>
        <p:nvSpPr>
          <p:cNvPr id="143" name="Content Placeholder 2"/>
          <p:cNvSpPr txBox="1"/>
          <p:nvPr>
            <p:ph type="body" idx="1"/>
          </p:nvPr>
        </p:nvSpPr>
        <p:spPr>
          <a:xfrm>
            <a:off x="521284" y="1825625"/>
            <a:ext cx="8378529" cy="4351338"/>
          </a:xfrm>
          <a:prstGeom prst="rect">
            <a:avLst/>
          </a:prstGeom>
        </p:spPr>
        <p:txBody>
          <a:bodyPr/>
          <a:lstStyle/>
          <a:p>
            <a:pPr marL="609600" indent="0" defTabSz="457200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b="1" sz="2166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609600" indent="0" defTabSz="457200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b="1" sz="2166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609600" indent="0" defTabSz="457200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b="1" sz="2166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609600" indent="0" defTabSz="457200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b="1" sz="2166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88"/>
                </a:solidFill>
              </a:rP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88"/>
                </a:solidFill>
              </a:rPr>
              <a:t>class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ITeaHome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666600"/>
                </a:solidFill>
              </a:rPr>
              <a:t>{</a:t>
            </a:r>
            <a:endParaRPr b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FontTx/>
              <a:buNone/>
              <a:defRPr sz="2166">
                <a:latin typeface="Times"/>
                <a:ea typeface="Times"/>
                <a:cs typeface="Times"/>
                <a:sym typeface="Times"/>
              </a:defRPr>
            </a:pPr>
          </a:p>
          <a:p>
            <a:pPr marL="609600" indent="0" defTabSz="457200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2166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    </a:t>
            </a:r>
            <a:r>
              <a:rPr b="1"/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/>
              <a:t>static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/>
              <a:t>void</a:t>
            </a:r>
            <a:r>
              <a:rPr>
                <a:solidFill>
                  <a:srgbClr val="000000"/>
                </a:solidFill>
              </a:rPr>
              <a:t> main</a:t>
            </a:r>
            <a:r>
              <a:rPr>
                <a:solidFill>
                  <a:srgbClr val="666600"/>
                </a:solidFill>
              </a:rPr>
              <a:t>(</a:t>
            </a:r>
            <a:r>
              <a:rPr b="1">
                <a:solidFill>
                  <a:srgbClr val="660066"/>
                </a:solidFill>
              </a:rPr>
              <a:t>String</a:t>
            </a:r>
            <a:r>
              <a:rPr>
                <a:solidFill>
                  <a:srgbClr val="666600"/>
                </a:solidFill>
              </a:rPr>
              <a:t>[]</a:t>
            </a:r>
            <a:r>
              <a:rPr>
                <a:solidFill>
                  <a:srgbClr val="000000"/>
                </a:solidFill>
              </a:rPr>
              <a:t> args</a:t>
            </a:r>
            <a:r>
              <a:rPr>
                <a:solidFill>
                  <a:srgbClr val="666600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66600"/>
                </a:solidFill>
              </a:rPr>
              <a:t>{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609600" indent="0" defTabSz="457200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2166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        </a:t>
            </a:r>
            <a:r>
              <a:rPr b="1">
                <a:solidFill>
                  <a:srgbClr val="660066"/>
                </a:solidFill>
              </a:rPr>
              <a:t>System</a:t>
            </a:r>
            <a:r>
              <a:rPr>
                <a:solidFill>
                  <a:srgbClr val="666600"/>
                </a:solidFill>
              </a:rPr>
              <a:t>.</a:t>
            </a:r>
            <a:r>
              <a:rPr b="1">
                <a:solidFill>
                  <a:srgbClr val="000088"/>
                </a:solidFill>
              </a:rPr>
              <a:t>out</a:t>
            </a:r>
            <a:r>
              <a:rPr>
                <a:solidFill>
                  <a:srgbClr val="666600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println</a:t>
            </a:r>
            <a:r>
              <a:rPr>
                <a:solidFill>
                  <a:srgbClr val="666600"/>
                </a:solidFill>
              </a:rPr>
              <a:t>(</a:t>
            </a:r>
            <a:r>
              <a:t>"Welcome to ITea Home Academy!"</a:t>
            </a:r>
            <a:r>
              <a:rPr>
                <a:solidFill>
                  <a:srgbClr val="666600"/>
                </a:solidFill>
              </a:rPr>
              <a:t>);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609600" indent="0" defTabSz="457200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216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  </a:t>
            </a:r>
            <a:r>
              <a:rPr>
                <a:solidFill>
                  <a:srgbClr val="666600"/>
                </a:solidFill>
              </a:rPr>
              <a:t>}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609600" indent="0" defTabSz="457200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2166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149" name="Group 9"/>
          <p:cNvGrpSpPr/>
          <p:nvPr/>
        </p:nvGrpSpPr>
        <p:grpSpPr>
          <a:xfrm>
            <a:off x="10149840" y="0"/>
            <a:ext cx="2042160" cy="6858000"/>
            <a:chOff x="0" y="0"/>
            <a:chExt cx="2042159" cy="6858000"/>
          </a:xfrm>
        </p:grpSpPr>
        <p:sp>
          <p:nvSpPr>
            <p:cNvPr id="144" name="Rectangle 3"/>
            <p:cNvSpPr/>
            <p:nvPr/>
          </p:nvSpPr>
          <p:spPr>
            <a:xfrm>
              <a:off x="108254" y="0"/>
              <a:ext cx="1933906" cy="6858000"/>
            </a:xfrm>
            <a:prstGeom prst="rect">
              <a:avLst/>
            </a:pr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Rectangle 4"/>
            <p:cNvSpPr/>
            <p:nvPr/>
          </p:nvSpPr>
          <p:spPr>
            <a:xfrm>
              <a:off x="0" y="0"/>
              <a:ext cx="108254" cy="6858000"/>
            </a:xfrm>
            <a:prstGeom prst="rect">
              <a:avLst/>
            </a:prstGeom>
            <a:solidFill>
              <a:srgbClr val="222A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" name="Rectangle 5"/>
            <p:cNvSpPr/>
            <p:nvPr/>
          </p:nvSpPr>
          <p:spPr>
            <a:xfrm>
              <a:off x="108254" y="0"/>
              <a:ext cx="74426" cy="685800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Rectangle 6"/>
            <p:cNvSpPr/>
            <p:nvPr/>
          </p:nvSpPr>
          <p:spPr>
            <a:xfrm>
              <a:off x="182679" y="0"/>
              <a:ext cx="98105" cy="6858000"/>
            </a:xfrm>
            <a:prstGeom prst="rect">
              <a:avLst/>
            </a:prstGeom>
            <a:solidFill>
              <a:srgbClr val="B4C7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Rectangle 7"/>
            <p:cNvSpPr/>
            <p:nvPr/>
          </p:nvSpPr>
          <p:spPr>
            <a:xfrm>
              <a:off x="182679" y="0"/>
              <a:ext cx="37213" cy="6858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50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xfrm>
            <a:off x="521284" y="365125"/>
            <a:ext cx="8378529" cy="1325563"/>
          </a:xfrm>
          <a:prstGeom prst="rect">
            <a:avLst/>
          </a:prstGeom>
        </p:spPr>
        <p:txBody>
          <a:bodyPr/>
          <a:lstStyle/>
          <a:p>
            <a:pPr defTabSz="868680">
              <a:defRPr sz="4180">
                <a:solidFill>
                  <a:srgbClr val="1F4E79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JDK: </a:t>
            </a:r>
            <a:r>
              <a:rPr>
                <a:solidFill>
                  <a:srgbClr val="AA7942"/>
                </a:solidFill>
              </a:rPr>
              <a:t>Compile A Simple Java Program</a:t>
            </a:r>
          </a:p>
        </p:txBody>
      </p:sp>
      <p:sp>
        <p:nvSpPr>
          <p:cNvPr id="153" name="Content Placeholder 2"/>
          <p:cNvSpPr txBox="1"/>
          <p:nvPr>
            <p:ph type="body" idx="1"/>
          </p:nvPr>
        </p:nvSpPr>
        <p:spPr>
          <a:xfrm>
            <a:off x="521284" y="1825625"/>
            <a:ext cx="8378529" cy="4351338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3600">
                <a:solidFill>
                  <a:srgbClr val="1F4E79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javac ITeaHome.java</a:t>
            </a:r>
          </a:p>
        </p:txBody>
      </p:sp>
      <p:grpSp>
        <p:nvGrpSpPr>
          <p:cNvPr id="159" name="Group 9"/>
          <p:cNvGrpSpPr/>
          <p:nvPr/>
        </p:nvGrpSpPr>
        <p:grpSpPr>
          <a:xfrm>
            <a:off x="10149840" y="0"/>
            <a:ext cx="2042160" cy="6858000"/>
            <a:chOff x="0" y="0"/>
            <a:chExt cx="2042159" cy="6858000"/>
          </a:xfrm>
        </p:grpSpPr>
        <p:sp>
          <p:nvSpPr>
            <p:cNvPr id="154" name="Rectangle 3"/>
            <p:cNvSpPr/>
            <p:nvPr/>
          </p:nvSpPr>
          <p:spPr>
            <a:xfrm>
              <a:off x="108254" y="0"/>
              <a:ext cx="1933906" cy="6858000"/>
            </a:xfrm>
            <a:prstGeom prst="rect">
              <a:avLst/>
            </a:pr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" name="Rectangle 4"/>
            <p:cNvSpPr/>
            <p:nvPr/>
          </p:nvSpPr>
          <p:spPr>
            <a:xfrm>
              <a:off x="0" y="0"/>
              <a:ext cx="108254" cy="6858000"/>
            </a:xfrm>
            <a:prstGeom prst="rect">
              <a:avLst/>
            </a:prstGeom>
            <a:solidFill>
              <a:srgbClr val="222A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Rectangle 5"/>
            <p:cNvSpPr/>
            <p:nvPr/>
          </p:nvSpPr>
          <p:spPr>
            <a:xfrm>
              <a:off x="108254" y="0"/>
              <a:ext cx="74426" cy="685800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" name="Rectangle 6"/>
            <p:cNvSpPr/>
            <p:nvPr/>
          </p:nvSpPr>
          <p:spPr>
            <a:xfrm>
              <a:off x="182679" y="0"/>
              <a:ext cx="98105" cy="6858000"/>
            </a:xfrm>
            <a:prstGeom prst="rect">
              <a:avLst/>
            </a:prstGeom>
            <a:solidFill>
              <a:srgbClr val="B4C7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" name="Rectangle 7"/>
            <p:cNvSpPr/>
            <p:nvPr/>
          </p:nvSpPr>
          <p:spPr>
            <a:xfrm>
              <a:off x="182679" y="0"/>
              <a:ext cx="37213" cy="6858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60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>
            <p:ph type="title"/>
          </p:nvPr>
        </p:nvSpPr>
        <p:spPr>
          <a:xfrm>
            <a:off x="521284" y="365125"/>
            <a:ext cx="8378529" cy="13255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1F4E79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JDK: </a:t>
            </a:r>
            <a:r>
              <a:rPr>
                <a:solidFill>
                  <a:srgbClr val="AA7942"/>
                </a:solidFill>
              </a:rPr>
              <a:t>Run A Simple Java Program</a:t>
            </a:r>
          </a:p>
        </p:txBody>
      </p:sp>
      <p:sp>
        <p:nvSpPr>
          <p:cNvPr id="163" name="Content Placeholder 2"/>
          <p:cNvSpPr txBox="1"/>
          <p:nvPr>
            <p:ph type="body" idx="1"/>
          </p:nvPr>
        </p:nvSpPr>
        <p:spPr>
          <a:xfrm>
            <a:off x="521284" y="1825625"/>
            <a:ext cx="8378529" cy="4351338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SzTx/>
              <a:buNone/>
              <a:defRPr sz="3600">
                <a:solidFill>
                  <a:srgbClr val="1F4E79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java ITeaHome.class</a:t>
            </a:r>
          </a:p>
          <a:p>
            <a:pPr marL="0" indent="0" algn="ctr">
              <a:buSzTx/>
              <a:buNone/>
              <a:defRPr sz="1700">
                <a:solidFill>
                  <a:srgbClr val="AA794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output: “Welcome to ITea Home Academy”</a:t>
            </a:r>
          </a:p>
        </p:txBody>
      </p:sp>
      <p:grpSp>
        <p:nvGrpSpPr>
          <p:cNvPr id="169" name="Group 9"/>
          <p:cNvGrpSpPr/>
          <p:nvPr/>
        </p:nvGrpSpPr>
        <p:grpSpPr>
          <a:xfrm>
            <a:off x="10149840" y="0"/>
            <a:ext cx="2042160" cy="6858000"/>
            <a:chOff x="0" y="0"/>
            <a:chExt cx="2042159" cy="6858000"/>
          </a:xfrm>
        </p:grpSpPr>
        <p:sp>
          <p:nvSpPr>
            <p:cNvPr id="164" name="Rectangle 3"/>
            <p:cNvSpPr/>
            <p:nvPr/>
          </p:nvSpPr>
          <p:spPr>
            <a:xfrm>
              <a:off x="108254" y="0"/>
              <a:ext cx="1933906" cy="6858000"/>
            </a:xfrm>
            <a:prstGeom prst="rect">
              <a:avLst/>
            </a:pr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Rectangle 4"/>
            <p:cNvSpPr/>
            <p:nvPr/>
          </p:nvSpPr>
          <p:spPr>
            <a:xfrm>
              <a:off x="0" y="0"/>
              <a:ext cx="108254" cy="6858000"/>
            </a:xfrm>
            <a:prstGeom prst="rect">
              <a:avLst/>
            </a:prstGeom>
            <a:solidFill>
              <a:srgbClr val="222A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" name="Rectangle 5"/>
            <p:cNvSpPr/>
            <p:nvPr/>
          </p:nvSpPr>
          <p:spPr>
            <a:xfrm>
              <a:off x="108254" y="0"/>
              <a:ext cx="74426" cy="685800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Rectangle 6"/>
            <p:cNvSpPr/>
            <p:nvPr/>
          </p:nvSpPr>
          <p:spPr>
            <a:xfrm>
              <a:off x="182679" y="0"/>
              <a:ext cx="98105" cy="6858000"/>
            </a:xfrm>
            <a:prstGeom prst="rect">
              <a:avLst/>
            </a:prstGeom>
            <a:solidFill>
              <a:srgbClr val="B4C7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Rectangle 7"/>
            <p:cNvSpPr/>
            <p:nvPr/>
          </p:nvSpPr>
          <p:spPr>
            <a:xfrm>
              <a:off x="182679" y="0"/>
              <a:ext cx="37213" cy="6858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0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F4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/>
          <p:nvPr>
            <p:ph type="ctrTitle"/>
          </p:nvPr>
        </p:nvSpPr>
        <p:spPr>
          <a:xfrm>
            <a:off x="1524000" y="852206"/>
            <a:ext cx="9144000" cy="23876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Version Control</a:t>
            </a:r>
          </a:p>
        </p:txBody>
      </p:sp>
      <p:sp>
        <p:nvSpPr>
          <p:cNvPr id="173" name="Straight Connector 4"/>
          <p:cNvSpPr/>
          <p:nvPr/>
        </p:nvSpPr>
        <p:spPr>
          <a:xfrm>
            <a:off x="3579676" y="3278339"/>
            <a:ext cx="4914901" cy="1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Subtitle 2"/>
          <p:cNvSpPr txBox="1"/>
          <p:nvPr>
            <p:ph type="subTitle" sz="quarter" idx="1"/>
          </p:nvPr>
        </p:nvSpPr>
        <p:spPr>
          <a:xfrm>
            <a:off x="1524000" y="3331881"/>
            <a:ext cx="9144000" cy="16557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Tracking</a:t>
            </a:r>
          </a:p>
        </p:txBody>
      </p:sp>
      <p:pic>
        <p:nvPicPr>
          <p:cNvPr id="175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956044">
            <a:off x="1618460" y="5558578"/>
            <a:ext cx="1119642" cy="1119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 27" descr="Picture 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43544">
            <a:off x="2972935" y="5553204"/>
            <a:ext cx="1249859" cy="1130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 28" descr="Picture 2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426794">
            <a:off x="193425" y="5449315"/>
            <a:ext cx="1215261" cy="1215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29" descr="Picture 2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345850">
            <a:off x="157957" y="4112648"/>
            <a:ext cx="1192546" cy="1192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Graphic 18" descr="Graphic 1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8889495">
            <a:off x="10764895" y="183144"/>
            <a:ext cx="1153973" cy="1153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Graphic 20" descr="Graphic 2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0520789">
            <a:off x="11325503" y="719394"/>
            <a:ext cx="991759" cy="991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icture 16" descr="Picture 1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 txBox="1"/>
          <p:nvPr>
            <p:ph type="title"/>
          </p:nvPr>
        </p:nvSpPr>
        <p:spPr>
          <a:xfrm>
            <a:off x="521284" y="365125"/>
            <a:ext cx="8378529" cy="13255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1F4E79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Version Control: </a:t>
            </a:r>
            <a:r>
              <a:rPr>
                <a:solidFill>
                  <a:srgbClr val="AA7942"/>
                </a:solidFill>
              </a:rPr>
              <a:t>Old Way</a:t>
            </a:r>
          </a:p>
        </p:txBody>
      </p:sp>
      <p:sp>
        <p:nvSpPr>
          <p:cNvPr id="184" name="Content Placeholder 2"/>
          <p:cNvSpPr txBox="1"/>
          <p:nvPr>
            <p:ph type="body" idx="1"/>
          </p:nvPr>
        </p:nvSpPr>
        <p:spPr>
          <a:xfrm>
            <a:off x="521284" y="1825625"/>
            <a:ext cx="8378529" cy="4351338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SzTx/>
              <a:buNone/>
              <a:defRPr sz="3600">
                <a:solidFill>
                  <a:srgbClr val="1F4E79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grpSp>
        <p:nvGrpSpPr>
          <p:cNvPr id="190" name="Group 9"/>
          <p:cNvGrpSpPr/>
          <p:nvPr/>
        </p:nvGrpSpPr>
        <p:grpSpPr>
          <a:xfrm>
            <a:off x="10149840" y="0"/>
            <a:ext cx="2042160" cy="6858000"/>
            <a:chOff x="0" y="0"/>
            <a:chExt cx="2042159" cy="6858000"/>
          </a:xfrm>
        </p:grpSpPr>
        <p:sp>
          <p:nvSpPr>
            <p:cNvPr id="185" name="Rectangle 3"/>
            <p:cNvSpPr/>
            <p:nvPr/>
          </p:nvSpPr>
          <p:spPr>
            <a:xfrm>
              <a:off x="108254" y="0"/>
              <a:ext cx="1933906" cy="6858000"/>
            </a:xfrm>
            <a:prstGeom prst="rect">
              <a:avLst/>
            </a:pr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Rectangle 4"/>
            <p:cNvSpPr/>
            <p:nvPr/>
          </p:nvSpPr>
          <p:spPr>
            <a:xfrm>
              <a:off x="0" y="0"/>
              <a:ext cx="108254" cy="6858000"/>
            </a:xfrm>
            <a:prstGeom prst="rect">
              <a:avLst/>
            </a:prstGeom>
            <a:solidFill>
              <a:srgbClr val="222A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7" name="Rectangle 5"/>
            <p:cNvSpPr/>
            <p:nvPr/>
          </p:nvSpPr>
          <p:spPr>
            <a:xfrm>
              <a:off x="108254" y="0"/>
              <a:ext cx="74426" cy="685800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Rectangle 6"/>
            <p:cNvSpPr/>
            <p:nvPr/>
          </p:nvSpPr>
          <p:spPr>
            <a:xfrm>
              <a:off x="182679" y="0"/>
              <a:ext cx="98105" cy="6858000"/>
            </a:xfrm>
            <a:prstGeom prst="rect">
              <a:avLst/>
            </a:prstGeom>
            <a:solidFill>
              <a:srgbClr val="B4C7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" name="Rectangle 7"/>
            <p:cNvSpPr/>
            <p:nvPr/>
          </p:nvSpPr>
          <p:spPr>
            <a:xfrm>
              <a:off x="182679" y="0"/>
              <a:ext cx="37213" cy="6858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91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496" y="4937761"/>
            <a:ext cx="1597632" cy="22598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Image Gallery"/>
          <p:cNvGrpSpPr/>
          <p:nvPr/>
        </p:nvGrpSpPr>
        <p:grpSpPr>
          <a:xfrm>
            <a:off x="1584729" y="2082238"/>
            <a:ext cx="6251639" cy="4488287"/>
            <a:chOff x="0" y="0"/>
            <a:chExt cx="6251638" cy="4488286"/>
          </a:xfrm>
        </p:grpSpPr>
        <p:pic>
          <p:nvPicPr>
            <p:cNvPr id="192" name="bad-bad-days-cd-days-Favim.com-2161367.jpg" descr="bad-bad-days-cd-days-Favim.com-2161367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609" r="0" b="609"/>
            <a:stretch>
              <a:fillRect/>
            </a:stretch>
          </p:blipFill>
          <p:spPr>
            <a:xfrm>
              <a:off x="1072058" y="0"/>
              <a:ext cx="4107523" cy="40818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Type to enter a caption."/>
            <p:cNvSpPr/>
            <p:nvPr/>
          </p:nvSpPr>
          <p:spPr>
            <a:xfrm>
              <a:off x="0" y="4158086"/>
              <a:ext cx="6251639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r">
                <a:defRPr sz="1200">
                  <a:solidFill>
                    <a:srgbClr val="888888"/>
                  </a:solidFill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