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68F-35A3-4123-A64E-4544031D0CC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BFD-9D07-4ACE-B138-5A0810E4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8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68F-35A3-4123-A64E-4544031D0CC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BFD-9D07-4ACE-B138-5A0810E4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68F-35A3-4123-A64E-4544031D0CC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BFD-9D07-4ACE-B138-5A0810E4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1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68F-35A3-4123-A64E-4544031D0CC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BFD-9D07-4ACE-B138-5A0810E4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9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68F-35A3-4123-A64E-4544031D0CC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BFD-9D07-4ACE-B138-5A0810E4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5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68F-35A3-4123-A64E-4544031D0CC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BFD-9D07-4ACE-B138-5A0810E4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68F-35A3-4123-A64E-4544031D0CC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BFD-9D07-4ACE-B138-5A0810E4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68F-35A3-4123-A64E-4544031D0CC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BFD-9D07-4ACE-B138-5A0810E4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68F-35A3-4123-A64E-4544031D0CC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BFD-9D07-4ACE-B138-5A0810E4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2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68F-35A3-4123-A64E-4544031D0CC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BFD-9D07-4ACE-B138-5A0810E4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68F-35A3-4123-A64E-4544031D0CC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BFD-9D07-4ACE-B138-5A0810E4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A068F-35A3-4123-A64E-4544031D0CC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F9BFD-9D07-4ACE-B138-5A0810E4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 Tuấn</dc:creator>
  <cp:lastModifiedBy>Gia Tuấn</cp:lastModifiedBy>
  <cp:revision>1</cp:revision>
  <dcterms:created xsi:type="dcterms:W3CDTF">2017-06-26T03:12:01Z</dcterms:created>
  <dcterms:modified xsi:type="dcterms:W3CDTF">2017-06-26T03:15:07Z</dcterms:modified>
</cp:coreProperties>
</file>