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914f034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914f03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500" y="0"/>
            <a:ext cx="7381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5577225" y="316375"/>
            <a:ext cx="811200" cy="188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928625" y="316375"/>
            <a:ext cx="811200" cy="188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678050" y="207875"/>
            <a:ext cx="1149600" cy="104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886325" y="513325"/>
            <a:ext cx="811200" cy="188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635350" y="207875"/>
            <a:ext cx="3141000" cy="104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965150" y="1402575"/>
            <a:ext cx="811200" cy="18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flipH="1" rot="10800000">
            <a:off x="5117550" y="3332077"/>
            <a:ext cx="811200" cy="2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886325" y="3638200"/>
            <a:ext cx="966600" cy="7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815575" y="1600225"/>
            <a:ext cx="1471200" cy="7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773125" y="3332075"/>
            <a:ext cx="966600" cy="2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FF"/>
                </a:solidFill>
              </a:rPr>
              <a:t>Pi Pin 27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FF"/>
                </a:solidFill>
              </a:rPr>
              <a:t>Pi Pin 28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628500" y="3975000"/>
            <a:ext cx="901800" cy="2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Pi Pin 6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114875" y="316375"/>
            <a:ext cx="1027500" cy="1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