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CD6D-38C8-3D99-6E53-0D86A22D4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63D1C4-FEF6-FBDA-082C-82E940512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4E1B1-A22C-48BA-C919-CC73FFD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8B737-9B33-EA5C-A976-6C01C24B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D4D5E-BD11-C217-CC33-501E05D6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508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E26D6-B959-24BB-CCA4-B50063EF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099681-14E3-C86F-8E05-C2A7505FB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AF7BD-96E6-78C6-DFAC-98E778D4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4DA9C-80F5-53BA-32A3-E7F19E4B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7B646D-EA4D-5749-2143-685DD150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8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065F64-A536-7BEA-5D28-7D30ED2D0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8F8877-E3B7-4B60-AD27-366479F72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B8090-14D3-81E0-5D3C-E9EFEE74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657D3-C3D6-4093-434F-5C27D886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9E1D0-A4D6-72DB-1074-9683931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3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21F91-5C97-E132-1215-27CDF9E7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30AA3-A201-7222-CBC5-7A17CAEA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757C5-569F-3145-9727-27A0E639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3E74C-34D0-9559-B2C2-2EE191A4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68FE3-2D49-A939-9C33-139870AA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50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82F44-8393-FC1A-B5C9-4016A9D0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ED063E-0A3E-2DF8-F389-FE3731E0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0829C-9498-5CA5-CCB9-70A5843B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40BD1-6FB8-6DD2-3C02-AEA4C05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87B9D-D575-AB65-F132-A363B989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89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A85A6-CDE5-4960-BBA4-4CD4B235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29D28-6E34-E995-CFDA-B44787CE4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DB9529-C6A0-8DD7-F56B-ADBDE9DF7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C3E0DB-946E-D24A-FC9D-19729C0D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5D5747-3A43-40F9-6D30-98936A7E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602910-5F09-FF73-E245-4DA633EA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82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4DADF-4762-1AFC-CD65-3E5C28B4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779421-CEBF-FFE6-B135-C1F8495F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D2EE4F-5624-D26E-A14A-CFF2A8123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DFDD1D-50EE-8F60-65D8-C6F7C8B6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8479F5-9755-D124-573A-7CF0DEBCD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267C7F-FA1C-D94F-D8FE-8D3255B8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8E71FD-35ED-EAD3-D939-BF7EDE14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97BB00-87C1-A59A-D7CF-DCA31EF4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08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91AA0-7EB7-0928-1316-70957367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5A8CFD-EE96-8BDA-F099-D3DEBE4A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5C2D2B-2F11-A305-E551-BE7647F8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E185AD-D03C-8E55-B12C-EF737945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67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C818F1-0C41-AFBA-B259-A2B4F3EA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8F1775-9FB1-B626-2DD4-03659CD4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60F2E8-0467-F5CF-1784-45BF4DAF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76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23F24-FF7C-EDC4-048A-760FACEF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8AB9C-5340-3508-C9C0-322BF035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36903E-11E6-8A17-0268-83B65E877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54EBC-1117-D133-FC49-1C47B27A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F2E06-909A-696F-9D49-736EE782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E1C3D-AF29-CB77-A83B-CBCE9EA2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93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D6C37-D100-861E-0EAC-9B833B2A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3DDCAF-2907-084B-FD89-97F137F3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646393-8991-46BC-C92D-A4E45546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25F8AC-4363-581B-11E1-E7CFE17C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F0014D-33B2-9230-E130-F6517D62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2CE5A7-4DB7-DC88-2938-6D4CF900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08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FCAF25-3147-8406-2124-829E2611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5D23E6-3497-D840-06DD-68C688A2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11C96-3458-DAF8-37C7-8EFCABA4A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655C2-99EF-46DE-8F78-EFAD3DDD57ED}" type="datetimeFigureOut">
              <a:rPr lang="de-CH" smtClean="0"/>
              <a:t>17.09.2024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42D7E-C6B7-8A98-9A70-7E57A4518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1008C-EFBA-58F3-3119-72E895420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C4C86-AFAE-4308-91E2-F71C91FD5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97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306E9AE-1A62-A5F9-2412-3F1764A5E4AC}"/>
              </a:ext>
            </a:extLst>
          </p:cNvPr>
          <p:cNvSpPr/>
          <p:nvPr/>
        </p:nvSpPr>
        <p:spPr>
          <a:xfrm>
            <a:off x="3035300" y="1698703"/>
            <a:ext cx="5427701" cy="8539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Queue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" name="Flussdiagramm: Datenträger mit direktem Zugriff 3">
            <a:extLst>
              <a:ext uri="{FF2B5EF4-FFF2-40B4-BE49-F238E27FC236}">
                <a16:creationId xmlns:a16="http://schemas.microsoft.com/office/drawing/2014/main" id="{10B803C3-D223-17D1-C6A9-0CB6D56D611A}"/>
              </a:ext>
            </a:extLst>
          </p:cNvPr>
          <p:cNvSpPr/>
          <p:nvPr/>
        </p:nvSpPr>
        <p:spPr>
          <a:xfrm>
            <a:off x="7531100" y="1777303"/>
            <a:ext cx="292100" cy="68580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lussdiagramm: Datenträger mit direktem Zugriff 4">
            <a:extLst>
              <a:ext uri="{FF2B5EF4-FFF2-40B4-BE49-F238E27FC236}">
                <a16:creationId xmlns:a16="http://schemas.microsoft.com/office/drawing/2014/main" id="{BE983706-B26B-88C2-109A-C7C74AA6EC2C}"/>
              </a:ext>
            </a:extLst>
          </p:cNvPr>
          <p:cNvSpPr/>
          <p:nvPr/>
        </p:nvSpPr>
        <p:spPr>
          <a:xfrm>
            <a:off x="6991350" y="1791552"/>
            <a:ext cx="292100" cy="68580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lussdiagramm: Datenträger mit direktem Zugriff 5">
            <a:extLst>
              <a:ext uri="{FF2B5EF4-FFF2-40B4-BE49-F238E27FC236}">
                <a16:creationId xmlns:a16="http://schemas.microsoft.com/office/drawing/2014/main" id="{F27D9C21-BD5B-D72F-348B-58CBB640EE1F}"/>
              </a:ext>
            </a:extLst>
          </p:cNvPr>
          <p:cNvSpPr/>
          <p:nvPr/>
        </p:nvSpPr>
        <p:spPr>
          <a:xfrm>
            <a:off x="6451600" y="1777303"/>
            <a:ext cx="292100" cy="68580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Flussdiagramm: Datenträger mit direktem Zugriff 6">
            <a:extLst>
              <a:ext uri="{FF2B5EF4-FFF2-40B4-BE49-F238E27FC236}">
                <a16:creationId xmlns:a16="http://schemas.microsoft.com/office/drawing/2014/main" id="{342E54D4-32A9-08F0-3DF6-ED30F6DA3740}"/>
              </a:ext>
            </a:extLst>
          </p:cNvPr>
          <p:cNvSpPr/>
          <p:nvPr/>
        </p:nvSpPr>
        <p:spPr>
          <a:xfrm>
            <a:off x="4558061" y="1777303"/>
            <a:ext cx="292100" cy="68580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lussdiagramm: Datenträger mit direktem Zugriff 7">
            <a:extLst>
              <a:ext uri="{FF2B5EF4-FFF2-40B4-BE49-F238E27FC236}">
                <a16:creationId xmlns:a16="http://schemas.microsoft.com/office/drawing/2014/main" id="{30ACCEDB-D603-5A63-2D10-516C80D8C8EB}"/>
              </a:ext>
            </a:extLst>
          </p:cNvPr>
          <p:cNvSpPr/>
          <p:nvPr/>
        </p:nvSpPr>
        <p:spPr>
          <a:xfrm>
            <a:off x="4018311" y="1791552"/>
            <a:ext cx="292100" cy="68580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lussdiagramm: Datenträger mit direktem Zugriff 8">
            <a:extLst>
              <a:ext uri="{FF2B5EF4-FFF2-40B4-BE49-F238E27FC236}">
                <a16:creationId xmlns:a16="http://schemas.microsoft.com/office/drawing/2014/main" id="{8B4A5FFA-09A2-691F-5B96-0CFE52D0C806}"/>
              </a:ext>
            </a:extLst>
          </p:cNvPr>
          <p:cNvSpPr/>
          <p:nvPr/>
        </p:nvSpPr>
        <p:spPr>
          <a:xfrm>
            <a:off x="3510311" y="1791552"/>
            <a:ext cx="292100" cy="68580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A0BEC0-35E8-80A4-D77F-E0C8CAD3A80D}"/>
              </a:ext>
            </a:extLst>
          </p:cNvPr>
          <p:cNvSpPr/>
          <p:nvPr/>
        </p:nvSpPr>
        <p:spPr>
          <a:xfrm>
            <a:off x="1416050" y="3139727"/>
            <a:ext cx="11049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D425-4A62-DB37-EC0C-0989CB4F854F}"/>
              </a:ext>
            </a:extLst>
          </p:cNvPr>
          <p:cNvSpPr/>
          <p:nvPr/>
        </p:nvSpPr>
        <p:spPr>
          <a:xfrm>
            <a:off x="8947150" y="3139727"/>
            <a:ext cx="11049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  <a:endParaRPr lang="de-CH" dirty="0"/>
          </a:p>
        </p:txBody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A795BBDC-792C-677C-8E5D-BAB7E1709BEB}"/>
              </a:ext>
            </a:extLst>
          </p:cNvPr>
          <p:cNvSpPr/>
          <p:nvPr/>
        </p:nvSpPr>
        <p:spPr>
          <a:xfrm>
            <a:off x="1840992" y="1949876"/>
            <a:ext cx="813816" cy="85399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Pfeil: gebogen 16">
            <a:extLst>
              <a:ext uri="{FF2B5EF4-FFF2-40B4-BE49-F238E27FC236}">
                <a16:creationId xmlns:a16="http://schemas.microsoft.com/office/drawing/2014/main" id="{B5A3B9F3-E9C6-7B2B-4156-12F1CD360D1F}"/>
              </a:ext>
            </a:extLst>
          </p:cNvPr>
          <p:cNvSpPr/>
          <p:nvPr/>
        </p:nvSpPr>
        <p:spPr>
          <a:xfrm rot="5400000">
            <a:off x="8904979" y="1969967"/>
            <a:ext cx="813816" cy="85399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9DFC044-4CAD-7F68-BF5C-972A77A153A1}"/>
              </a:ext>
            </a:extLst>
          </p:cNvPr>
          <p:cNvSpPr txBox="1"/>
          <p:nvPr/>
        </p:nvSpPr>
        <p:spPr>
          <a:xfrm>
            <a:off x="4604830" y="1035050"/>
            <a:ext cx="25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FIFO (First In – First Out)</a:t>
            </a:r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DD422A-3E20-4A84-C5E4-E97D12A699AF}"/>
              </a:ext>
            </a:extLst>
          </p:cNvPr>
          <p:cNvSpPr/>
          <p:nvPr/>
        </p:nvSpPr>
        <p:spPr>
          <a:xfrm>
            <a:off x="3067050" y="3139727"/>
            <a:ext cx="5395951" cy="2870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CH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CH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CH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de-CH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CH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CH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CH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de-CH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CH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CH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CH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CH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de-CH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de-CH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C46573-F6C8-5E63-0746-777049CF58F9}"/>
              </a:ext>
            </a:extLst>
          </p:cNvPr>
          <p:cNvSpPr txBox="1"/>
          <p:nvPr/>
        </p:nvSpPr>
        <p:spPr>
          <a:xfrm>
            <a:off x="1667776" y="154481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endParaRPr lang="de-CH" sz="1400" b="1" dirty="0">
              <a:latin typeface="Consolas" panose="020B06090202040302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F2C7F13-898D-E0E7-1722-8AA8038B5B7B}"/>
              </a:ext>
            </a:extLst>
          </p:cNvPr>
          <p:cNvSpPr txBox="1"/>
          <p:nvPr/>
        </p:nvSpPr>
        <p:spPr>
          <a:xfrm>
            <a:off x="9018377" y="154481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receive</a:t>
            </a:r>
            <a:endParaRPr lang="de-CH" sz="1400" b="1" dirty="0">
              <a:latin typeface="Consolas" panose="020B0609020204030204" pitchFamily="49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09A831A-1FC2-A083-B5B6-189EDB155866}"/>
              </a:ext>
            </a:extLst>
          </p:cNvPr>
          <p:cNvSpPr txBox="1"/>
          <p:nvPr/>
        </p:nvSpPr>
        <p:spPr>
          <a:xfrm>
            <a:off x="6998896" y="274235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endParaRPr lang="de-CH" sz="1400" b="1" dirty="0">
              <a:latin typeface="Consolas" panose="020B0609020204030204" pitchFamily="49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E6096E8-9EA2-BE89-0F36-9BB5EB7E07E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439081" y="2356354"/>
            <a:ext cx="224861" cy="385999"/>
          </a:xfrm>
          <a:prstGeom prst="line">
            <a:avLst/>
          </a:prstGeom>
          <a:ln w="12700">
            <a:solidFill>
              <a:srgbClr val="001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5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</dc:creator>
  <cp:lastModifiedBy>Thomas</cp:lastModifiedBy>
  <cp:revision>1</cp:revision>
  <dcterms:created xsi:type="dcterms:W3CDTF">2024-09-17T05:24:29Z</dcterms:created>
  <dcterms:modified xsi:type="dcterms:W3CDTF">2024-09-17T05:41:39Z</dcterms:modified>
</cp:coreProperties>
</file>