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  <p:sldMasterId id="2147483737" r:id="rId5"/>
    <p:sldMasterId id="2147483740" r:id="rId6"/>
    <p:sldMasterId id="2147483753" r:id="rId7"/>
    <p:sldMasterId id="2147483777" r:id="rId8"/>
  </p:sldMasterIdLst>
  <p:sldIdLst>
    <p:sldId id="256" r:id="rId9"/>
    <p:sldId id="274" r:id="rId10"/>
    <p:sldId id="276" r:id="rId11"/>
    <p:sldId id="260" r:id="rId12"/>
    <p:sldId id="261" r:id="rId13"/>
    <p:sldId id="262" r:id="rId14"/>
    <p:sldId id="277" r:id="rId15"/>
    <p:sldId id="263" r:id="rId16"/>
    <p:sldId id="264" r:id="rId17"/>
    <p:sldId id="265" r:id="rId18"/>
    <p:sldId id="275" r:id="rId19"/>
    <p:sldId id="266" r:id="rId20"/>
    <p:sldId id="268" r:id="rId21"/>
    <p:sldId id="271" r:id="rId22"/>
    <p:sldId id="269" r:id="rId23"/>
    <p:sldId id="2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A0C8E-BF01-4B00-A1A7-B4C05C08BE55}" v="2" dt="2019-09-26T06:08:5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vin Lakshmikantha" userId="2ec552ae-5cf0-46e1-a894-3b2d3d8f5629" providerId="ADAL" clId="{37EA0C8E-BF01-4B00-A1A7-B4C05C08BE55}"/>
    <pc:docChg chg="undo custSel modSld modMainMaster">
      <pc:chgData name="Ashvin Lakshmikantha" userId="2ec552ae-5cf0-46e1-a894-3b2d3d8f5629" providerId="ADAL" clId="{37EA0C8E-BF01-4B00-A1A7-B4C05C08BE55}" dt="2019-09-26T10:05:33.009" v="362" actId="20577"/>
      <pc:docMkLst>
        <pc:docMk/>
      </pc:docMkLst>
      <pc:sldChg chg="modSp">
        <pc:chgData name="Ashvin Lakshmikantha" userId="2ec552ae-5cf0-46e1-a894-3b2d3d8f5629" providerId="ADAL" clId="{37EA0C8E-BF01-4B00-A1A7-B4C05C08BE55}" dt="2019-09-26T10:05:33.009" v="362" actId="20577"/>
        <pc:sldMkLst>
          <pc:docMk/>
          <pc:sldMk cId="159653964" sldId="256"/>
        </pc:sldMkLst>
        <pc:spChg chg="mod">
          <ac:chgData name="Ashvin Lakshmikantha" userId="2ec552ae-5cf0-46e1-a894-3b2d3d8f5629" providerId="ADAL" clId="{37EA0C8E-BF01-4B00-A1A7-B4C05C08BE55}" dt="2019-09-26T10:05:18.963" v="345" actId="1076"/>
          <ac:spMkLst>
            <pc:docMk/>
            <pc:sldMk cId="159653964" sldId="256"/>
            <ac:spMk id="2" creationId="{92562666-2C2C-4ACD-AF5E-1F92D268E077}"/>
          </ac:spMkLst>
        </pc:spChg>
        <pc:spChg chg="mod">
          <ac:chgData name="Ashvin Lakshmikantha" userId="2ec552ae-5cf0-46e1-a894-3b2d3d8f5629" providerId="ADAL" clId="{37EA0C8E-BF01-4B00-A1A7-B4C05C08BE55}" dt="2019-09-26T10:05:33.009" v="362" actId="20577"/>
          <ac:spMkLst>
            <pc:docMk/>
            <pc:sldMk cId="159653964" sldId="256"/>
            <ac:spMk id="3" creationId="{1FCB4799-C30C-431A-AFFD-371FBCFA7D31}"/>
          </ac:spMkLst>
        </pc:spChg>
      </pc:sldChg>
      <pc:sldChg chg="modSp">
        <pc:chgData name="Ashvin Lakshmikantha" userId="2ec552ae-5cf0-46e1-a894-3b2d3d8f5629" providerId="ADAL" clId="{37EA0C8E-BF01-4B00-A1A7-B4C05C08BE55}" dt="2019-09-26T06:08:52.251" v="87" actId="27636"/>
        <pc:sldMkLst>
          <pc:docMk/>
          <pc:sldMk cId="1008936524" sldId="261"/>
        </pc:sldMkLst>
        <pc:spChg chg="mod">
          <ac:chgData name="Ashvin Lakshmikantha" userId="2ec552ae-5cf0-46e1-a894-3b2d3d8f5629" providerId="ADAL" clId="{37EA0C8E-BF01-4B00-A1A7-B4C05C08BE55}" dt="2019-09-26T06:08:52.251" v="87" actId="27636"/>
          <ac:spMkLst>
            <pc:docMk/>
            <pc:sldMk cId="1008936524" sldId="261"/>
            <ac:spMk id="2" creationId="{77CF4FF0-C959-4A1B-A625-943850406116}"/>
          </ac:spMkLst>
        </pc:spChg>
      </pc:sldChg>
      <pc:sldChg chg="modSp">
        <pc:chgData name="Ashvin Lakshmikantha" userId="2ec552ae-5cf0-46e1-a894-3b2d3d8f5629" providerId="ADAL" clId="{37EA0C8E-BF01-4B00-A1A7-B4C05C08BE55}" dt="2019-09-24T12:41:17.061" v="0" actId="1076"/>
        <pc:sldMkLst>
          <pc:docMk/>
          <pc:sldMk cId="4223268411" sldId="262"/>
        </pc:sldMkLst>
        <pc:spChg chg="mod">
          <ac:chgData name="Ashvin Lakshmikantha" userId="2ec552ae-5cf0-46e1-a894-3b2d3d8f5629" providerId="ADAL" clId="{37EA0C8E-BF01-4B00-A1A7-B4C05C08BE55}" dt="2019-09-24T12:41:17.061" v="0" actId="1076"/>
          <ac:spMkLst>
            <pc:docMk/>
            <pc:sldMk cId="4223268411" sldId="262"/>
            <ac:spMk id="2" creationId="{D23E79B8-0167-4457-899E-79F2FA2673AA}"/>
          </ac:spMkLst>
        </pc:spChg>
      </pc:sldChg>
      <pc:sldChg chg="modSp">
        <pc:chgData name="Ashvin Lakshmikantha" userId="2ec552ae-5cf0-46e1-a894-3b2d3d8f5629" providerId="ADAL" clId="{37EA0C8E-BF01-4B00-A1A7-B4C05C08BE55}" dt="2019-09-26T06:10:54.189" v="247" actId="20577"/>
        <pc:sldMkLst>
          <pc:docMk/>
          <pc:sldMk cId="1144967485" sldId="263"/>
        </pc:sldMkLst>
        <pc:spChg chg="mod">
          <ac:chgData name="Ashvin Lakshmikantha" userId="2ec552ae-5cf0-46e1-a894-3b2d3d8f5629" providerId="ADAL" clId="{37EA0C8E-BF01-4B00-A1A7-B4C05C08BE55}" dt="2019-09-26T06:10:54.189" v="247" actId="20577"/>
          <ac:spMkLst>
            <pc:docMk/>
            <pc:sldMk cId="1144967485" sldId="263"/>
            <ac:spMk id="3" creationId="{1E629266-154A-4BE1-A519-0E2D1A508CEB}"/>
          </ac:spMkLst>
        </pc:spChg>
      </pc:sldChg>
      <pc:sldChg chg="modSp">
        <pc:chgData name="Ashvin Lakshmikantha" userId="2ec552ae-5cf0-46e1-a894-3b2d3d8f5629" providerId="ADAL" clId="{37EA0C8E-BF01-4B00-A1A7-B4C05C08BE55}" dt="2019-09-26T06:11:59.901" v="263" actId="313"/>
        <pc:sldMkLst>
          <pc:docMk/>
          <pc:sldMk cId="252520590" sldId="264"/>
        </pc:sldMkLst>
        <pc:spChg chg="mod">
          <ac:chgData name="Ashvin Lakshmikantha" userId="2ec552ae-5cf0-46e1-a894-3b2d3d8f5629" providerId="ADAL" clId="{37EA0C8E-BF01-4B00-A1A7-B4C05C08BE55}" dt="2019-09-26T06:11:59.901" v="263" actId="313"/>
          <ac:spMkLst>
            <pc:docMk/>
            <pc:sldMk cId="252520590" sldId="264"/>
            <ac:spMk id="3" creationId="{FBA02DB6-94FC-4250-A9EE-0BA8853B5128}"/>
          </ac:spMkLst>
        </pc:spChg>
      </pc:sldChg>
      <pc:sldChg chg="modSp">
        <pc:chgData name="Ashvin Lakshmikantha" userId="2ec552ae-5cf0-46e1-a894-3b2d3d8f5629" providerId="ADAL" clId="{37EA0C8E-BF01-4B00-A1A7-B4C05C08BE55}" dt="2019-09-24T12:43:21.461" v="4" actId="1076"/>
        <pc:sldMkLst>
          <pc:docMk/>
          <pc:sldMk cId="1443157155" sldId="265"/>
        </pc:sldMkLst>
        <pc:spChg chg="mod">
          <ac:chgData name="Ashvin Lakshmikantha" userId="2ec552ae-5cf0-46e1-a894-3b2d3d8f5629" providerId="ADAL" clId="{37EA0C8E-BF01-4B00-A1A7-B4C05C08BE55}" dt="2019-09-24T12:43:21.461" v="4" actId="1076"/>
          <ac:spMkLst>
            <pc:docMk/>
            <pc:sldMk cId="1443157155" sldId="265"/>
            <ac:spMk id="3" creationId="{80E07D48-C1BF-4FDF-AED5-B4590EC07CCA}"/>
          </ac:spMkLst>
        </pc:spChg>
      </pc:sldChg>
      <pc:sldChg chg="modSp">
        <pc:chgData name="Ashvin Lakshmikantha" userId="2ec552ae-5cf0-46e1-a894-3b2d3d8f5629" providerId="ADAL" clId="{37EA0C8E-BF01-4B00-A1A7-B4C05C08BE55}" dt="2019-09-26T06:14:25.814" v="308" actId="14100"/>
        <pc:sldMkLst>
          <pc:docMk/>
          <pc:sldMk cId="2438024960" sldId="268"/>
        </pc:sldMkLst>
        <pc:spChg chg="mod">
          <ac:chgData name="Ashvin Lakshmikantha" userId="2ec552ae-5cf0-46e1-a894-3b2d3d8f5629" providerId="ADAL" clId="{37EA0C8E-BF01-4B00-A1A7-B4C05C08BE55}" dt="2019-09-26T06:14:25.814" v="308" actId="14100"/>
          <ac:spMkLst>
            <pc:docMk/>
            <pc:sldMk cId="2438024960" sldId="268"/>
            <ac:spMk id="3" creationId="{80D6BB8C-1DE9-4BC5-AC31-BC13E7AB29CB}"/>
          </ac:spMkLst>
        </pc:spChg>
      </pc:sldChg>
      <pc:sldChg chg="modSp">
        <pc:chgData name="Ashvin Lakshmikantha" userId="2ec552ae-5cf0-46e1-a894-3b2d3d8f5629" providerId="ADAL" clId="{37EA0C8E-BF01-4B00-A1A7-B4C05C08BE55}" dt="2019-09-26T06:15:12.970" v="310" actId="6549"/>
        <pc:sldMkLst>
          <pc:docMk/>
          <pc:sldMk cId="638718044" sldId="271"/>
        </pc:sldMkLst>
        <pc:spChg chg="mod">
          <ac:chgData name="Ashvin Lakshmikantha" userId="2ec552ae-5cf0-46e1-a894-3b2d3d8f5629" providerId="ADAL" clId="{37EA0C8E-BF01-4B00-A1A7-B4C05C08BE55}" dt="2019-09-26T06:08:52.404" v="90" actId="27636"/>
          <ac:spMkLst>
            <pc:docMk/>
            <pc:sldMk cId="638718044" sldId="271"/>
            <ac:spMk id="3" creationId="{B2131982-B3A7-4C1F-8484-FAD27B150FEA}"/>
          </ac:spMkLst>
        </pc:spChg>
        <pc:spChg chg="mod">
          <ac:chgData name="Ashvin Lakshmikantha" userId="2ec552ae-5cf0-46e1-a894-3b2d3d8f5629" providerId="ADAL" clId="{37EA0C8E-BF01-4B00-A1A7-B4C05C08BE55}" dt="2019-09-26T06:15:12.970" v="310" actId="6549"/>
          <ac:spMkLst>
            <pc:docMk/>
            <pc:sldMk cId="638718044" sldId="271"/>
            <ac:spMk id="4" creationId="{CC276FB8-5876-4116-BB9E-33C0B39EF9B6}"/>
          </ac:spMkLst>
        </pc:spChg>
      </pc:sldChg>
      <pc:sldChg chg="modSp">
        <pc:chgData name="Ashvin Lakshmikantha" userId="2ec552ae-5cf0-46e1-a894-3b2d3d8f5629" providerId="ADAL" clId="{37EA0C8E-BF01-4B00-A1A7-B4C05C08BE55}" dt="2019-09-26T06:09:40.062" v="211" actId="20577"/>
        <pc:sldMkLst>
          <pc:docMk/>
          <pc:sldMk cId="210518516" sldId="274"/>
        </pc:sldMkLst>
        <pc:spChg chg="mod">
          <ac:chgData name="Ashvin Lakshmikantha" userId="2ec552ae-5cf0-46e1-a894-3b2d3d8f5629" providerId="ADAL" clId="{37EA0C8E-BF01-4B00-A1A7-B4C05C08BE55}" dt="2019-09-26T06:09:40.062" v="211" actId="20577"/>
          <ac:spMkLst>
            <pc:docMk/>
            <pc:sldMk cId="210518516" sldId="274"/>
            <ac:spMk id="3" creationId="{0C1FE46F-D0EE-45F2-B3D4-A698595A85A6}"/>
          </ac:spMkLst>
        </pc:spChg>
      </pc:sldChg>
      <pc:sldChg chg="modSp">
        <pc:chgData name="Ashvin Lakshmikantha" userId="2ec552ae-5cf0-46e1-a894-3b2d3d8f5629" providerId="ADAL" clId="{37EA0C8E-BF01-4B00-A1A7-B4C05C08BE55}" dt="2019-09-26T06:08:52.303" v="88" actId="27636"/>
        <pc:sldMkLst>
          <pc:docMk/>
          <pc:sldMk cId="2413295361" sldId="275"/>
        </pc:sldMkLst>
        <pc:spChg chg="mod">
          <ac:chgData name="Ashvin Lakshmikantha" userId="2ec552ae-5cf0-46e1-a894-3b2d3d8f5629" providerId="ADAL" clId="{37EA0C8E-BF01-4B00-A1A7-B4C05C08BE55}" dt="2019-09-26T06:08:52.303" v="88" actId="27636"/>
          <ac:spMkLst>
            <pc:docMk/>
            <pc:sldMk cId="2413295361" sldId="275"/>
            <ac:spMk id="3" creationId="{80E07D48-C1BF-4FDF-AED5-B4590EC07CCA}"/>
          </ac:spMkLst>
        </pc:spChg>
      </pc:sldChg>
      <pc:sldChg chg="modSp">
        <pc:chgData name="Ashvin Lakshmikantha" userId="2ec552ae-5cf0-46e1-a894-3b2d3d8f5629" providerId="ADAL" clId="{37EA0C8E-BF01-4B00-A1A7-B4C05C08BE55}" dt="2019-09-26T06:10:30.049" v="233" actId="20577"/>
        <pc:sldMkLst>
          <pc:docMk/>
          <pc:sldMk cId="91623318" sldId="277"/>
        </pc:sldMkLst>
        <pc:spChg chg="mod">
          <ac:chgData name="Ashvin Lakshmikantha" userId="2ec552ae-5cf0-46e1-a894-3b2d3d8f5629" providerId="ADAL" clId="{37EA0C8E-BF01-4B00-A1A7-B4C05C08BE55}" dt="2019-09-26T06:10:30.049" v="233" actId="20577"/>
          <ac:spMkLst>
            <pc:docMk/>
            <pc:sldMk cId="91623318" sldId="277"/>
            <ac:spMk id="3" creationId="{F61CAF01-95CD-4F46-B7EC-51699C2EF2FF}"/>
          </ac:spMkLst>
        </pc:spChg>
      </pc:sldChg>
      <pc:sldMasterChg chg="modSldLayout">
        <pc:chgData name="Ashvin Lakshmikantha" userId="2ec552ae-5cf0-46e1-a894-3b2d3d8f5629" providerId="ADAL" clId="{37EA0C8E-BF01-4B00-A1A7-B4C05C08BE55}" dt="2019-09-26T06:05:08.686" v="6"/>
        <pc:sldMasterMkLst>
          <pc:docMk/>
          <pc:sldMasterMk cId="3112755124" sldId="2147483733"/>
        </pc:sldMasterMkLst>
        <pc:sldLayoutChg chg="delSp">
          <pc:chgData name="Ashvin Lakshmikantha" userId="2ec552ae-5cf0-46e1-a894-3b2d3d8f5629" providerId="ADAL" clId="{37EA0C8E-BF01-4B00-A1A7-B4C05C08BE55}" dt="2019-09-26T06:05:08.686" v="6"/>
          <pc:sldLayoutMkLst>
            <pc:docMk/>
            <pc:sldMasterMk cId="3112755124" sldId="2147483733"/>
            <pc:sldLayoutMk cId="1818998044" sldId="2147483735"/>
          </pc:sldLayoutMkLst>
          <pc:spChg chg="del">
            <ac:chgData name="Ashvin Lakshmikantha" userId="2ec552ae-5cf0-46e1-a894-3b2d3d8f5629" providerId="ADAL" clId="{37EA0C8E-BF01-4B00-A1A7-B4C05C08BE55}" dt="2019-09-26T06:05:08.686" v="6"/>
            <ac:spMkLst>
              <pc:docMk/>
              <pc:sldMasterMk cId="3112755124" sldId="2147483733"/>
              <pc:sldLayoutMk cId="1818998044" sldId="2147483735"/>
              <ac:spMk id="7" creationId="{00000000-0000-0000-0000-000000000000}"/>
            </ac:spMkLst>
          </pc:spChg>
          <pc:spChg chg="del">
            <ac:chgData name="Ashvin Lakshmikantha" userId="2ec552ae-5cf0-46e1-a894-3b2d3d8f5629" providerId="ADAL" clId="{37EA0C8E-BF01-4B00-A1A7-B4C05C08BE55}" dt="2019-09-26T06:05:08.686" v="6"/>
            <ac:spMkLst>
              <pc:docMk/>
              <pc:sldMasterMk cId="3112755124" sldId="2147483733"/>
              <pc:sldLayoutMk cId="1818998044" sldId="2147483735"/>
              <ac:spMk id="8" creationId="{00000000-0000-0000-0000-000000000000}"/>
            </ac:spMkLst>
          </pc:spChg>
          <pc:spChg chg="del">
            <ac:chgData name="Ashvin Lakshmikantha" userId="2ec552ae-5cf0-46e1-a894-3b2d3d8f5629" providerId="ADAL" clId="{37EA0C8E-BF01-4B00-A1A7-B4C05C08BE55}" dt="2019-09-26T06:05:08.686" v="6"/>
            <ac:spMkLst>
              <pc:docMk/>
              <pc:sldMasterMk cId="3112755124" sldId="2147483733"/>
              <pc:sldLayoutMk cId="1818998044" sldId="2147483735"/>
              <ac:spMk id="9" creationId="{00000000-0000-0000-0000-000000000000}"/>
            </ac:spMkLst>
          </pc:spChg>
          <pc:grpChg chg="del">
            <ac:chgData name="Ashvin Lakshmikantha" userId="2ec552ae-5cf0-46e1-a894-3b2d3d8f5629" providerId="ADAL" clId="{37EA0C8E-BF01-4B00-A1A7-B4C05C08BE55}" dt="2019-09-26T06:05:08.686" v="6"/>
            <ac:grpSpMkLst>
              <pc:docMk/>
              <pc:sldMasterMk cId="3112755124" sldId="2147483733"/>
              <pc:sldLayoutMk cId="1818998044" sldId="2147483735"/>
              <ac:grpSpMk id="10" creationId="{00000000-0000-0000-0000-000000000000}"/>
            </ac:grpSpMkLst>
          </pc:grpChg>
        </pc:sldLayoutChg>
      </pc:sldMasterChg>
    </pc:docChg>
  </pc:docChgLst>
  <pc:docChgLst>
    <pc:chgData name="Ashvin Lakshmikantha" userId="2ec552ae-5cf0-46e1-a894-3b2d3d8f5629" providerId="ADAL" clId="{660D3E2F-985E-47DE-BC76-F21EFD466F4B}"/>
    <pc:docChg chg="custSel modSld">
      <pc:chgData name="Ashvin Lakshmikantha" userId="2ec552ae-5cf0-46e1-a894-3b2d3d8f5629" providerId="ADAL" clId="{660D3E2F-985E-47DE-BC76-F21EFD466F4B}" dt="2019-08-07T10:00:32.760" v="1886" actId="20577"/>
      <pc:docMkLst>
        <pc:docMk/>
      </pc:docMkLst>
      <pc:sldChg chg="modSp">
        <pc:chgData name="Ashvin Lakshmikantha" userId="2ec552ae-5cf0-46e1-a894-3b2d3d8f5629" providerId="ADAL" clId="{660D3E2F-985E-47DE-BC76-F21EFD466F4B}" dt="2019-08-07T10:00:32.760" v="1886" actId="20577"/>
        <pc:sldMkLst>
          <pc:docMk/>
          <pc:sldMk cId="159653964" sldId="256"/>
        </pc:sldMkLst>
        <pc:spChg chg="mod">
          <ac:chgData name="Ashvin Lakshmikantha" userId="2ec552ae-5cf0-46e1-a894-3b2d3d8f5629" providerId="ADAL" clId="{660D3E2F-985E-47DE-BC76-F21EFD466F4B}" dt="2019-08-07T10:00:32.760" v="1886" actId="20577"/>
          <ac:spMkLst>
            <pc:docMk/>
            <pc:sldMk cId="159653964" sldId="256"/>
            <ac:spMk id="3" creationId="{1FCB4799-C30C-431A-AFFD-371FBCFA7D31}"/>
          </ac:spMkLst>
        </pc:spChg>
      </pc:sldChg>
      <pc:sldChg chg="modSp">
        <pc:chgData name="Ashvin Lakshmikantha" userId="2ec552ae-5cf0-46e1-a894-3b2d3d8f5629" providerId="ADAL" clId="{660D3E2F-985E-47DE-BC76-F21EFD466F4B}" dt="2019-08-07T09:40:20.065" v="240" actId="20577"/>
        <pc:sldMkLst>
          <pc:docMk/>
          <pc:sldMk cId="441584297" sldId="260"/>
        </pc:sldMkLst>
        <pc:spChg chg="mod">
          <ac:chgData name="Ashvin Lakshmikantha" userId="2ec552ae-5cf0-46e1-a894-3b2d3d8f5629" providerId="ADAL" clId="{660D3E2F-985E-47DE-BC76-F21EFD466F4B}" dt="2019-08-07T09:40:20.065" v="240" actId="20577"/>
          <ac:spMkLst>
            <pc:docMk/>
            <pc:sldMk cId="441584297" sldId="260"/>
            <ac:spMk id="2" creationId="{05421F25-4092-411C-8C56-D33DDB0EF897}"/>
          </ac:spMkLst>
        </pc:spChg>
        <pc:spChg chg="mod">
          <ac:chgData name="Ashvin Lakshmikantha" userId="2ec552ae-5cf0-46e1-a894-3b2d3d8f5629" providerId="ADAL" clId="{660D3E2F-985E-47DE-BC76-F21EFD466F4B}" dt="2019-08-07T09:40:05.221" v="231" actId="14100"/>
          <ac:spMkLst>
            <pc:docMk/>
            <pc:sldMk cId="441584297" sldId="260"/>
            <ac:spMk id="3" creationId="{8AE81091-6BD7-43B0-ABB8-389B39763180}"/>
          </ac:spMkLst>
        </pc:spChg>
      </pc:sldChg>
      <pc:sldChg chg="modSp">
        <pc:chgData name="Ashvin Lakshmikantha" userId="2ec552ae-5cf0-46e1-a894-3b2d3d8f5629" providerId="ADAL" clId="{660D3E2F-985E-47DE-BC76-F21EFD466F4B}" dt="2019-08-07T09:41:42.302" v="271" actId="14100"/>
        <pc:sldMkLst>
          <pc:docMk/>
          <pc:sldMk cId="1008936524" sldId="261"/>
        </pc:sldMkLst>
        <pc:spChg chg="mod">
          <ac:chgData name="Ashvin Lakshmikantha" userId="2ec552ae-5cf0-46e1-a894-3b2d3d8f5629" providerId="ADAL" clId="{660D3E2F-985E-47DE-BC76-F21EFD466F4B}" dt="2019-08-07T09:40:39.739" v="269" actId="14100"/>
          <ac:spMkLst>
            <pc:docMk/>
            <pc:sldMk cId="1008936524" sldId="261"/>
            <ac:spMk id="2" creationId="{77CF4FF0-C959-4A1B-A625-943850406116}"/>
          </ac:spMkLst>
        </pc:spChg>
        <pc:spChg chg="mod">
          <ac:chgData name="Ashvin Lakshmikantha" userId="2ec552ae-5cf0-46e1-a894-3b2d3d8f5629" providerId="ADAL" clId="{660D3E2F-985E-47DE-BC76-F21EFD466F4B}" dt="2019-08-07T09:41:42.302" v="271" actId="14100"/>
          <ac:spMkLst>
            <pc:docMk/>
            <pc:sldMk cId="1008936524" sldId="261"/>
            <ac:spMk id="3" creationId="{099154FA-23C5-42DE-BA0C-BABAB479AA2F}"/>
          </ac:spMkLst>
        </pc:spChg>
      </pc:sldChg>
      <pc:sldChg chg="modSp">
        <pc:chgData name="Ashvin Lakshmikantha" userId="2ec552ae-5cf0-46e1-a894-3b2d3d8f5629" providerId="ADAL" clId="{660D3E2F-985E-47DE-BC76-F21EFD466F4B}" dt="2019-08-07T09:41:47.980" v="272" actId="1076"/>
        <pc:sldMkLst>
          <pc:docMk/>
          <pc:sldMk cId="4223268411" sldId="262"/>
        </pc:sldMkLst>
        <pc:spChg chg="mod">
          <ac:chgData name="Ashvin Lakshmikantha" userId="2ec552ae-5cf0-46e1-a894-3b2d3d8f5629" providerId="ADAL" clId="{660D3E2F-985E-47DE-BC76-F21EFD466F4B}" dt="2019-08-07T09:41:47.980" v="272" actId="1076"/>
          <ac:spMkLst>
            <pc:docMk/>
            <pc:sldMk cId="4223268411" sldId="262"/>
            <ac:spMk id="3" creationId="{FCB5E0C6-3B0C-4F1D-BCF1-0AA71E326E6B}"/>
          </ac:spMkLst>
        </pc:spChg>
      </pc:sldChg>
      <pc:sldChg chg="modSp">
        <pc:chgData name="Ashvin Lakshmikantha" userId="2ec552ae-5cf0-46e1-a894-3b2d3d8f5629" providerId="ADAL" clId="{660D3E2F-985E-47DE-BC76-F21EFD466F4B}" dt="2019-08-07T09:42:21.716" v="300" actId="20577"/>
        <pc:sldMkLst>
          <pc:docMk/>
          <pc:sldMk cId="1144967485" sldId="263"/>
        </pc:sldMkLst>
        <pc:spChg chg="mod">
          <ac:chgData name="Ashvin Lakshmikantha" userId="2ec552ae-5cf0-46e1-a894-3b2d3d8f5629" providerId="ADAL" clId="{660D3E2F-985E-47DE-BC76-F21EFD466F4B}" dt="2019-08-07T09:42:21.716" v="300" actId="20577"/>
          <ac:spMkLst>
            <pc:docMk/>
            <pc:sldMk cId="1144967485" sldId="263"/>
            <ac:spMk id="3" creationId="{1E629266-154A-4BE1-A519-0E2D1A508CEB}"/>
          </ac:spMkLst>
        </pc:spChg>
      </pc:sldChg>
      <pc:sldChg chg="modSp">
        <pc:chgData name="Ashvin Lakshmikantha" userId="2ec552ae-5cf0-46e1-a894-3b2d3d8f5629" providerId="ADAL" clId="{660D3E2F-985E-47DE-BC76-F21EFD466F4B}" dt="2019-08-07T09:53:57.766" v="1497" actId="20577"/>
        <pc:sldMkLst>
          <pc:docMk/>
          <pc:sldMk cId="252520590" sldId="264"/>
        </pc:sldMkLst>
        <pc:spChg chg="mod">
          <ac:chgData name="Ashvin Lakshmikantha" userId="2ec552ae-5cf0-46e1-a894-3b2d3d8f5629" providerId="ADAL" clId="{660D3E2F-985E-47DE-BC76-F21EFD466F4B}" dt="2019-08-07T09:53:57.766" v="1497" actId="20577"/>
          <ac:spMkLst>
            <pc:docMk/>
            <pc:sldMk cId="252520590" sldId="264"/>
            <ac:spMk id="3" creationId="{FBA02DB6-94FC-4250-A9EE-0BA8853B5128}"/>
          </ac:spMkLst>
        </pc:spChg>
      </pc:sldChg>
      <pc:sldChg chg="modSp">
        <pc:chgData name="Ashvin Lakshmikantha" userId="2ec552ae-5cf0-46e1-a894-3b2d3d8f5629" providerId="ADAL" clId="{660D3E2F-985E-47DE-BC76-F21EFD466F4B}" dt="2019-08-07T09:52:33.056" v="1331" actId="20577"/>
        <pc:sldMkLst>
          <pc:docMk/>
          <pc:sldMk cId="933897125" sldId="266"/>
        </pc:sldMkLst>
        <pc:spChg chg="mod">
          <ac:chgData name="Ashvin Lakshmikantha" userId="2ec552ae-5cf0-46e1-a894-3b2d3d8f5629" providerId="ADAL" clId="{660D3E2F-985E-47DE-BC76-F21EFD466F4B}" dt="2019-08-07T09:52:33.056" v="1331" actId="20577"/>
          <ac:spMkLst>
            <pc:docMk/>
            <pc:sldMk cId="933897125" sldId="266"/>
            <ac:spMk id="3" creationId="{16B724C8-3B75-4472-8CB0-4D77992B502A}"/>
          </ac:spMkLst>
        </pc:spChg>
      </pc:sldChg>
      <pc:sldChg chg="modSp">
        <pc:chgData name="Ashvin Lakshmikantha" userId="2ec552ae-5cf0-46e1-a894-3b2d3d8f5629" providerId="ADAL" clId="{660D3E2F-985E-47DE-BC76-F21EFD466F4B}" dt="2019-08-07T09:56:46.994" v="1688" actId="20577"/>
        <pc:sldMkLst>
          <pc:docMk/>
          <pc:sldMk cId="2438024960" sldId="268"/>
        </pc:sldMkLst>
        <pc:spChg chg="mod">
          <ac:chgData name="Ashvin Lakshmikantha" userId="2ec552ae-5cf0-46e1-a894-3b2d3d8f5629" providerId="ADAL" clId="{660D3E2F-985E-47DE-BC76-F21EFD466F4B}" dt="2019-08-07T09:56:46.994" v="1688" actId="20577"/>
          <ac:spMkLst>
            <pc:docMk/>
            <pc:sldMk cId="2438024960" sldId="268"/>
            <ac:spMk id="3" creationId="{80D6BB8C-1DE9-4BC5-AC31-BC13E7AB29CB}"/>
          </ac:spMkLst>
        </pc:spChg>
      </pc:sldChg>
      <pc:sldChg chg="modSp">
        <pc:chgData name="Ashvin Lakshmikantha" userId="2ec552ae-5cf0-46e1-a894-3b2d3d8f5629" providerId="ADAL" clId="{660D3E2F-985E-47DE-BC76-F21EFD466F4B}" dt="2019-08-07T09:59:59.090" v="1864" actId="20577"/>
        <pc:sldMkLst>
          <pc:docMk/>
          <pc:sldMk cId="1565843157" sldId="269"/>
        </pc:sldMkLst>
        <pc:spChg chg="mod">
          <ac:chgData name="Ashvin Lakshmikantha" userId="2ec552ae-5cf0-46e1-a894-3b2d3d8f5629" providerId="ADAL" clId="{660D3E2F-985E-47DE-BC76-F21EFD466F4B}" dt="2019-08-07T09:55:38.515" v="1664" actId="20577"/>
          <ac:spMkLst>
            <pc:docMk/>
            <pc:sldMk cId="1565843157" sldId="269"/>
            <ac:spMk id="3" creationId="{D6D5983B-68E3-4302-906C-8681A6F398F8}"/>
          </ac:spMkLst>
        </pc:spChg>
        <pc:spChg chg="mod">
          <ac:chgData name="Ashvin Lakshmikantha" userId="2ec552ae-5cf0-46e1-a894-3b2d3d8f5629" providerId="ADAL" clId="{660D3E2F-985E-47DE-BC76-F21EFD466F4B}" dt="2019-08-07T09:59:59.090" v="1864" actId="20577"/>
          <ac:spMkLst>
            <pc:docMk/>
            <pc:sldMk cId="1565843157" sldId="269"/>
            <ac:spMk id="4" creationId="{127380A2-D97D-4142-8101-7ADC61CF91C6}"/>
          </ac:spMkLst>
        </pc:spChg>
      </pc:sldChg>
      <pc:sldChg chg="modSp">
        <pc:chgData name="Ashvin Lakshmikantha" userId="2ec552ae-5cf0-46e1-a894-3b2d3d8f5629" providerId="ADAL" clId="{660D3E2F-985E-47DE-BC76-F21EFD466F4B}" dt="2019-08-07T09:58:16.072" v="1835" actId="20577"/>
        <pc:sldMkLst>
          <pc:docMk/>
          <pc:sldMk cId="638718044" sldId="271"/>
        </pc:sldMkLst>
        <pc:spChg chg="mod">
          <ac:chgData name="Ashvin Lakshmikantha" userId="2ec552ae-5cf0-46e1-a894-3b2d3d8f5629" providerId="ADAL" clId="{660D3E2F-985E-47DE-BC76-F21EFD466F4B}" dt="2019-08-07T09:58:16.072" v="1835" actId="20577"/>
          <ac:spMkLst>
            <pc:docMk/>
            <pc:sldMk cId="638718044" sldId="271"/>
            <ac:spMk id="4" creationId="{CC276FB8-5876-4116-BB9E-33C0B39EF9B6}"/>
          </ac:spMkLst>
        </pc:spChg>
      </pc:sldChg>
      <pc:sldChg chg="modSp">
        <pc:chgData name="Ashvin Lakshmikantha" userId="2ec552ae-5cf0-46e1-a894-3b2d3d8f5629" providerId="ADAL" clId="{660D3E2F-985E-47DE-BC76-F21EFD466F4B}" dt="2019-08-07T09:39:30.909" v="229" actId="20577"/>
        <pc:sldMkLst>
          <pc:docMk/>
          <pc:sldMk cId="210518516" sldId="274"/>
        </pc:sldMkLst>
        <pc:spChg chg="mod">
          <ac:chgData name="Ashvin Lakshmikantha" userId="2ec552ae-5cf0-46e1-a894-3b2d3d8f5629" providerId="ADAL" clId="{660D3E2F-985E-47DE-BC76-F21EFD466F4B}" dt="2019-08-07T09:39:30.909" v="229" actId="20577"/>
          <ac:spMkLst>
            <pc:docMk/>
            <pc:sldMk cId="210518516" sldId="274"/>
            <ac:spMk id="3" creationId="{0C1FE46F-D0EE-45F2-B3D4-A698595A85A6}"/>
          </ac:spMkLst>
        </pc:spChg>
      </pc:sldChg>
    </pc:docChg>
  </pc:docChgLst>
  <pc:docChgLst>
    <pc:chgData name="Ashvin Lakshmikantha" userId="2ec552ae-5cf0-46e1-a894-3b2d3d8f5629" providerId="ADAL" clId="{8AB51840-39DA-4DB9-93FC-8B6A1DDEC088}"/>
    <pc:docChg chg="custSel addSld delSld modSld">
      <pc:chgData name="Ashvin Lakshmikantha" userId="2ec552ae-5cf0-46e1-a894-3b2d3d8f5629" providerId="ADAL" clId="{8AB51840-39DA-4DB9-93FC-8B6A1DDEC088}" dt="2019-08-06T08:27:47.512" v="2883" actId="27636"/>
      <pc:docMkLst>
        <pc:docMk/>
      </pc:docMkLst>
      <pc:sldChg chg="modSp">
        <pc:chgData name="Ashvin Lakshmikantha" userId="2ec552ae-5cf0-46e1-a894-3b2d3d8f5629" providerId="ADAL" clId="{8AB51840-39DA-4DB9-93FC-8B6A1DDEC088}" dt="2019-08-06T06:40:33.006" v="456" actId="20577"/>
        <pc:sldMkLst>
          <pc:docMk/>
          <pc:sldMk cId="159653964" sldId="256"/>
        </pc:sldMkLst>
        <pc:spChg chg="mod">
          <ac:chgData name="Ashvin Lakshmikantha" userId="2ec552ae-5cf0-46e1-a894-3b2d3d8f5629" providerId="ADAL" clId="{8AB51840-39DA-4DB9-93FC-8B6A1DDEC088}" dt="2019-08-06T06:40:33.006" v="456" actId="20577"/>
          <ac:spMkLst>
            <pc:docMk/>
            <pc:sldMk cId="159653964" sldId="256"/>
            <ac:spMk id="2" creationId="{92562666-2C2C-4ACD-AF5E-1F92D268E077}"/>
          </ac:spMkLst>
        </pc:spChg>
        <pc:spChg chg="mod">
          <ac:chgData name="Ashvin Lakshmikantha" userId="2ec552ae-5cf0-46e1-a894-3b2d3d8f5629" providerId="ADAL" clId="{8AB51840-39DA-4DB9-93FC-8B6A1DDEC088}" dt="2019-08-06T06:40:29.426" v="454" actId="1076"/>
          <ac:spMkLst>
            <pc:docMk/>
            <pc:sldMk cId="159653964" sldId="256"/>
            <ac:spMk id="3" creationId="{1FCB4799-C30C-431A-AFFD-371FBCFA7D31}"/>
          </ac:spMkLst>
        </pc:spChg>
      </pc:sldChg>
      <pc:sldChg chg="modSp">
        <pc:chgData name="Ashvin Lakshmikantha" userId="2ec552ae-5cf0-46e1-a894-3b2d3d8f5629" providerId="ADAL" clId="{8AB51840-39DA-4DB9-93FC-8B6A1DDEC088}" dt="2019-08-06T06:52:23.796" v="1489" actId="20577"/>
        <pc:sldMkLst>
          <pc:docMk/>
          <pc:sldMk cId="441584297" sldId="260"/>
        </pc:sldMkLst>
        <pc:spChg chg="mod">
          <ac:chgData name="Ashvin Lakshmikantha" userId="2ec552ae-5cf0-46e1-a894-3b2d3d8f5629" providerId="ADAL" clId="{8AB51840-39DA-4DB9-93FC-8B6A1DDEC088}" dt="2019-08-06T06:50:44.021" v="1166" actId="20577"/>
          <ac:spMkLst>
            <pc:docMk/>
            <pc:sldMk cId="441584297" sldId="260"/>
            <ac:spMk id="2" creationId="{05421F25-4092-411C-8C56-D33DDB0EF897}"/>
          </ac:spMkLst>
        </pc:spChg>
        <pc:spChg chg="mod">
          <ac:chgData name="Ashvin Lakshmikantha" userId="2ec552ae-5cf0-46e1-a894-3b2d3d8f5629" providerId="ADAL" clId="{8AB51840-39DA-4DB9-93FC-8B6A1DDEC088}" dt="2019-08-06T06:52:23.796" v="1489" actId="20577"/>
          <ac:spMkLst>
            <pc:docMk/>
            <pc:sldMk cId="441584297" sldId="260"/>
            <ac:spMk id="3" creationId="{8AE81091-6BD7-43B0-ABB8-389B39763180}"/>
          </ac:spMkLst>
        </pc:spChg>
      </pc:sldChg>
      <pc:sldChg chg="modSp">
        <pc:chgData name="Ashvin Lakshmikantha" userId="2ec552ae-5cf0-46e1-a894-3b2d3d8f5629" providerId="ADAL" clId="{8AB51840-39DA-4DB9-93FC-8B6A1DDEC088}" dt="2019-08-06T06:53:36.189" v="1618" actId="20577"/>
        <pc:sldMkLst>
          <pc:docMk/>
          <pc:sldMk cId="1008936524" sldId="261"/>
        </pc:sldMkLst>
        <pc:spChg chg="mod">
          <ac:chgData name="Ashvin Lakshmikantha" userId="2ec552ae-5cf0-46e1-a894-3b2d3d8f5629" providerId="ADAL" clId="{8AB51840-39DA-4DB9-93FC-8B6A1DDEC088}" dt="2019-08-06T06:53:36.189" v="1618" actId="20577"/>
          <ac:spMkLst>
            <pc:docMk/>
            <pc:sldMk cId="1008936524" sldId="261"/>
            <ac:spMk id="2" creationId="{77CF4FF0-C959-4A1B-A625-943850406116}"/>
          </ac:spMkLst>
        </pc:spChg>
        <pc:spChg chg="mod">
          <ac:chgData name="Ashvin Lakshmikantha" userId="2ec552ae-5cf0-46e1-a894-3b2d3d8f5629" providerId="ADAL" clId="{8AB51840-39DA-4DB9-93FC-8B6A1DDEC088}" dt="2019-08-06T06:53:29.643" v="1603" actId="27636"/>
          <ac:spMkLst>
            <pc:docMk/>
            <pc:sldMk cId="1008936524" sldId="261"/>
            <ac:spMk id="3" creationId="{099154FA-23C5-42DE-BA0C-BABAB479AA2F}"/>
          </ac:spMkLst>
        </pc:spChg>
      </pc:sldChg>
      <pc:sldChg chg="modSp">
        <pc:chgData name="Ashvin Lakshmikantha" userId="2ec552ae-5cf0-46e1-a894-3b2d3d8f5629" providerId="ADAL" clId="{8AB51840-39DA-4DB9-93FC-8B6A1DDEC088}" dt="2019-08-06T06:55:59.906" v="2017" actId="20577"/>
        <pc:sldMkLst>
          <pc:docMk/>
          <pc:sldMk cId="4223268411" sldId="262"/>
        </pc:sldMkLst>
        <pc:spChg chg="mod">
          <ac:chgData name="Ashvin Lakshmikantha" userId="2ec552ae-5cf0-46e1-a894-3b2d3d8f5629" providerId="ADAL" clId="{8AB51840-39DA-4DB9-93FC-8B6A1DDEC088}" dt="2019-08-06T06:53:44.444" v="1635" actId="20577"/>
          <ac:spMkLst>
            <pc:docMk/>
            <pc:sldMk cId="4223268411" sldId="262"/>
            <ac:spMk id="2" creationId="{D23E79B8-0167-4457-899E-79F2FA2673AA}"/>
          </ac:spMkLst>
        </pc:spChg>
        <pc:spChg chg="mod">
          <ac:chgData name="Ashvin Lakshmikantha" userId="2ec552ae-5cf0-46e1-a894-3b2d3d8f5629" providerId="ADAL" clId="{8AB51840-39DA-4DB9-93FC-8B6A1DDEC088}" dt="2019-08-06T06:55:59.906" v="2017" actId="20577"/>
          <ac:spMkLst>
            <pc:docMk/>
            <pc:sldMk cId="4223268411" sldId="262"/>
            <ac:spMk id="3" creationId="{FCB5E0C6-3B0C-4F1D-BCF1-0AA71E326E6B}"/>
          </ac:spMkLst>
        </pc:spChg>
      </pc:sldChg>
      <pc:sldChg chg="modSp">
        <pc:chgData name="Ashvin Lakshmikantha" userId="2ec552ae-5cf0-46e1-a894-3b2d3d8f5629" providerId="ADAL" clId="{8AB51840-39DA-4DB9-93FC-8B6A1DDEC088}" dt="2019-08-06T06:58:41.466" v="2369" actId="20577"/>
        <pc:sldMkLst>
          <pc:docMk/>
          <pc:sldMk cId="1144967485" sldId="263"/>
        </pc:sldMkLst>
        <pc:spChg chg="mod">
          <ac:chgData name="Ashvin Lakshmikantha" userId="2ec552ae-5cf0-46e1-a894-3b2d3d8f5629" providerId="ADAL" clId="{8AB51840-39DA-4DB9-93FC-8B6A1DDEC088}" dt="2019-08-06T06:58:41.466" v="2369" actId="20577"/>
          <ac:spMkLst>
            <pc:docMk/>
            <pc:sldMk cId="1144967485" sldId="263"/>
            <ac:spMk id="3" creationId="{1E629266-154A-4BE1-A519-0E2D1A508CEB}"/>
          </ac:spMkLst>
        </pc:spChg>
      </pc:sldChg>
      <pc:sldChg chg="modSp">
        <pc:chgData name="Ashvin Lakshmikantha" userId="2ec552ae-5cf0-46e1-a894-3b2d3d8f5629" providerId="ADAL" clId="{8AB51840-39DA-4DB9-93FC-8B6A1DDEC088}" dt="2019-08-06T06:58:57.817" v="2376" actId="20577"/>
        <pc:sldMkLst>
          <pc:docMk/>
          <pc:sldMk cId="252520590" sldId="264"/>
        </pc:sldMkLst>
        <pc:spChg chg="mod">
          <ac:chgData name="Ashvin Lakshmikantha" userId="2ec552ae-5cf0-46e1-a894-3b2d3d8f5629" providerId="ADAL" clId="{8AB51840-39DA-4DB9-93FC-8B6A1DDEC088}" dt="2019-08-06T06:58:57.817" v="2376" actId="20577"/>
          <ac:spMkLst>
            <pc:docMk/>
            <pc:sldMk cId="252520590" sldId="264"/>
            <ac:spMk id="3" creationId="{FBA02DB6-94FC-4250-A9EE-0BA8853B5128}"/>
          </ac:spMkLst>
        </pc:spChg>
      </pc:sldChg>
      <pc:sldChg chg="modSp">
        <pc:chgData name="Ashvin Lakshmikantha" userId="2ec552ae-5cf0-46e1-a894-3b2d3d8f5629" providerId="ADAL" clId="{8AB51840-39DA-4DB9-93FC-8B6A1DDEC088}" dt="2019-08-06T08:26:58.867" v="2869" actId="27636"/>
        <pc:sldMkLst>
          <pc:docMk/>
          <pc:sldMk cId="1443157155" sldId="265"/>
        </pc:sldMkLst>
        <pc:spChg chg="mod">
          <ac:chgData name="Ashvin Lakshmikantha" userId="2ec552ae-5cf0-46e1-a894-3b2d3d8f5629" providerId="ADAL" clId="{8AB51840-39DA-4DB9-93FC-8B6A1DDEC088}" dt="2019-08-06T08:26:58.867" v="2869" actId="27636"/>
          <ac:spMkLst>
            <pc:docMk/>
            <pc:sldMk cId="1443157155" sldId="265"/>
            <ac:spMk id="3" creationId="{80E07D48-C1BF-4FDF-AED5-B4590EC07CCA}"/>
          </ac:spMkLst>
        </pc:spChg>
        <pc:spChg chg="mod">
          <ac:chgData name="Ashvin Lakshmikantha" userId="2ec552ae-5cf0-46e1-a894-3b2d3d8f5629" providerId="ADAL" clId="{8AB51840-39DA-4DB9-93FC-8B6A1DDEC088}" dt="2019-08-06T07:00:31.768" v="2396" actId="20577"/>
          <ac:spMkLst>
            <pc:docMk/>
            <pc:sldMk cId="1443157155" sldId="265"/>
            <ac:spMk id="23" creationId="{F31C094B-BD72-411F-9412-96636908764D}"/>
          </ac:spMkLst>
        </pc:spChg>
        <pc:spChg chg="mod">
          <ac:chgData name="Ashvin Lakshmikantha" userId="2ec552ae-5cf0-46e1-a894-3b2d3d8f5629" providerId="ADAL" clId="{8AB51840-39DA-4DB9-93FC-8B6A1DDEC088}" dt="2019-08-06T07:00:04.562" v="2383" actId="20577"/>
          <ac:spMkLst>
            <pc:docMk/>
            <pc:sldMk cId="1443157155" sldId="265"/>
            <ac:spMk id="34" creationId="{E2021482-4AA4-4DC7-A90E-7E76BBD06BDF}"/>
          </ac:spMkLst>
        </pc:spChg>
        <pc:grpChg chg="mod">
          <ac:chgData name="Ashvin Lakshmikantha" userId="2ec552ae-5cf0-46e1-a894-3b2d3d8f5629" providerId="ADAL" clId="{8AB51840-39DA-4DB9-93FC-8B6A1DDEC088}" dt="2019-08-06T07:00:15.398" v="2385" actId="1076"/>
          <ac:grpSpMkLst>
            <pc:docMk/>
            <pc:sldMk cId="1443157155" sldId="265"/>
            <ac:grpSpMk id="10" creationId="{566FEFD3-5E9D-4CAA-A2F2-64ABDD7D0329}"/>
          </ac:grpSpMkLst>
        </pc:grpChg>
        <pc:grpChg chg="mod">
          <ac:chgData name="Ashvin Lakshmikantha" userId="2ec552ae-5cf0-46e1-a894-3b2d3d8f5629" providerId="ADAL" clId="{8AB51840-39DA-4DB9-93FC-8B6A1DDEC088}" dt="2019-08-06T07:00:15.398" v="2385" actId="1076"/>
          <ac:grpSpMkLst>
            <pc:docMk/>
            <pc:sldMk cId="1443157155" sldId="265"/>
            <ac:grpSpMk id="25" creationId="{2D903463-618A-42DD-9CCB-9251F784F013}"/>
          </ac:grpSpMkLst>
        </pc:grpChg>
        <pc:grpChg chg="mod">
          <ac:chgData name="Ashvin Lakshmikantha" userId="2ec552ae-5cf0-46e1-a894-3b2d3d8f5629" providerId="ADAL" clId="{8AB51840-39DA-4DB9-93FC-8B6A1DDEC088}" dt="2019-08-06T07:00:15.398" v="2385" actId="1076"/>
          <ac:grpSpMkLst>
            <pc:docMk/>
            <pc:sldMk cId="1443157155" sldId="265"/>
            <ac:grpSpMk id="27" creationId="{F9D78EFB-68D0-44FB-9AF7-9F928D96D516}"/>
          </ac:grpSpMkLst>
        </pc:grpChg>
        <pc:cxnChg chg="mod">
          <ac:chgData name="Ashvin Lakshmikantha" userId="2ec552ae-5cf0-46e1-a894-3b2d3d8f5629" providerId="ADAL" clId="{8AB51840-39DA-4DB9-93FC-8B6A1DDEC088}" dt="2019-08-06T07:00:15.398" v="2385" actId="1076"/>
          <ac:cxnSpMkLst>
            <pc:docMk/>
            <pc:sldMk cId="1443157155" sldId="265"/>
            <ac:cxnSpMk id="30" creationId="{E85411F4-9961-43A8-B345-3BB8B698EB88}"/>
          </ac:cxnSpMkLst>
        </pc:cxnChg>
      </pc:sldChg>
      <pc:sldChg chg="modSp">
        <pc:chgData name="Ashvin Lakshmikantha" userId="2ec552ae-5cf0-46e1-a894-3b2d3d8f5629" providerId="ADAL" clId="{8AB51840-39DA-4DB9-93FC-8B6A1DDEC088}" dt="2019-08-06T08:27:47.512" v="2883" actId="27636"/>
        <pc:sldMkLst>
          <pc:docMk/>
          <pc:sldMk cId="933897125" sldId="266"/>
        </pc:sldMkLst>
        <pc:spChg chg="mod">
          <ac:chgData name="Ashvin Lakshmikantha" userId="2ec552ae-5cf0-46e1-a894-3b2d3d8f5629" providerId="ADAL" clId="{8AB51840-39DA-4DB9-93FC-8B6A1DDEC088}" dt="2019-08-06T08:27:47.512" v="2883" actId="27636"/>
          <ac:spMkLst>
            <pc:docMk/>
            <pc:sldMk cId="933897125" sldId="266"/>
            <ac:spMk id="3" creationId="{16B724C8-3B75-4472-8CB0-4D77992B502A}"/>
          </ac:spMkLst>
        </pc:spChg>
      </pc:sldChg>
      <pc:sldChg chg="modSp">
        <pc:chgData name="Ashvin Lakshmikantha" userId="2ec552ae-5cf0-46e1-a894-3b2d3d8f5629" providerId="ADAL" clId="{8AB51840-39DA-4DB9-93FC-8B6A1DDEC088}" dt="2019-08-06T08:12:05.282" v="2628" actId="14100"/>
        <pc:sldMkLst>
          <pc:docMk/>
          <pc:sldMk cId="2438024960" sldId="268"/>
        </pc:sldMkLst>
        <pc:spChg chg="mod">
          <ac:chgData name="Ashvin Lakshmikantha" userId="2ec552ae-5cf0-46e1-a894-3b2d3d8f5629" providerId="ADAL" clId="{8AB51840-39DA-4DB9-93FC-8B6A1DDEC088}" dt="2019-08-06T08:12:05.282" v="2628" actId="14100"/>
          <ac:spMkLst>
            <pc:docMk/>
            <pc:sldMk cId="2438024960" sldId="268"/>
            <ac:spMk id="3" creationId="{80D6BB8C-1DE9-4BC5-AC31-BC13E7AB29CB}"/>
          </ac:spMkLst>
        </pc:spChg>
        <pc:spChg chg="mod">
          <ac:chgData name="Ashvin Lakshmikantha" userId="2ec552ae-5cf0-46e1-a894-3b2d3d8f5629" providerId="ADAL" clId="{8AB51840-39DA-4DB9-93FC-8B6A1DDEC088}" dt="2019-08-06T08:11:50.677" v="2626" actId="20577"/>
          <ac:spMkLst>
            <pc:docMk/>
            <pc:sldMk cId="2438024960" sldId="268"/>
            <ac:spMk id="122" creationId="{BA437E7F-FAF9-4CCC-B56E-E4C544B545D9}"/>
          </ac:spMkLst>
        </pc:spChg>
        <pc:spChg chg="mod">
          <ac:chgData name="Ashvin Lakshmikantha" userId="2ec552ae-5cf0-46e1-a894-3b2d3d8f5629" providerId="ADAL" clId="{8AB51840-39DA-4DB9-93FC-8B6A1DDEC088}" dt="2019-08-06T08:11:36.780" v="2601" actId="20577"/>
          <ac:spMkLst>
            <pc:docMk/>
            <pc:sldMk cId="2438024960" sldId="268"/>
            <ac:spMk id="152" creationId="{3443C629-F105-4370-85D7-D342D3C4B22A}"/>
          </ac:spMkLst>
        </pc:spChg>
        <pc:spChg chg="mod">
          <ac:chgData name="Ashvin Lakshmikantha" userId="2ec552ae-5cf0-46e1-a894-3b2d3d8f5629" providerId="ADAL" clId="{8AB51840-39DA-4DB9-93FC-8B6A1DDEC088}" dt="2019-08-06T08:11:31.984" v="2595" actId="20577"/>
          <ac:spMkLst>
            <pc:docMk/>
            <pc:sldMk cId="2438024960" sldId="268"/>
            <ac:spMk id="178" creationId="{52B11308-4994-4072-A598-FE9B950B3775}"/>
          </ac:spMkLst>
        </pc:spChg>
      </pc:sldChg>
      <pc:sldChg chg="addSp modSp">
        <pc:chgData name="Ashvin Lakshmikantha" userId="2ec552ae-5cf0-46e1-a894-3b2d3d8f5629" providerId="ADAL" clId="{8AB51840-39DA-4DB9-93FC-8B6A1DDEC088}" dt="2019-08-06T08:25:18.084" v="2858" actId="20577"/>
        <pc:sldMkLst>
          <pc:docMk/>
          <pc:sldMk cId="1565843157" sldId="269"/>
        </pc:sldMkLst>
        <pc:spChg chg="mod">
          <ac:chgData name="Ashvin Lakshmikantha" userId="2ec552ae-5cf0-46e1-a894-3b2d3d8f5629" providerId="ADAL" clId="{8AB51840-39DA-4DB9-93FC-8B6A1DDEC088}" dt="2019-08-06T08:24:31.605" v="2846" actId="20577"/>
          <ac:spMkLst>
            <pc:docMk/>
            <pc:sldMk cId="1565843157" sldId="269"/>
            <ac:spMk id="3" creationId="{D6D5983B-68E3-4302-906C-8681A6F398F8}"/>
          </ac:spMkLst>
        </pc:spChg>
        <pc:spChg chg="add mod">
          <ac:chgData name="Ashvin Lakshmikantha" userId="2ec552ae-5cf0-46e1-a894-3b2d3d8f5629" providerId="ADAL" clId="{8AB51840-39DA-4DB9-93FC-8B6A1DDEC088}" dt="2019-08-06T08:25:18.084" v="2858" actId="20577"/>
          <ac:spMkLst>
            <pc:docMk/>
            <pc:sldMk cId="1565843157" sldId="269"/>
            <ac:spMk id="4" creationId="{127380A2-D97D-4142-8101-7ADC61CF91C6}"/>
          </ac:spMkLst>
        </pc:spChg>
      </pc:sldChg>
      <pc:sldChg chg="modSp">
        <pc:chgData name="Ashvin Lakshmikantha" userId="2ec552ae-5cf0-46e1-a894-3b2d3d8f5629" providerId="ADAL" clId="{8AB51840-39DA-4DB9-93FC-8B6A1DDEC088}" dt="2019-08-06T08:12:44.518" v="2674" actId="20577"/>
        <pc:sldMkLst>
          <pc:docMk/>
          <pc:sldMk cId="1108209527" sldId="270"/>
        </pc:sldMkLst>
        <pc:spChg chg="mod">
          <ac:chgData name="Ashvin Lakshmikantha" userId="2ec552ae-5cf0-46e1-a894-3b2d3d8f5629" providerId="ADAL" clId="{8AB51840-39DA-4DB9-93FC-8B6A1DDEC088}" dt="2019-08-06T08:12:44.518" v="2674" actId="20577"/>
          <ac:spMkLst>
            <pc:docMk/>
            <pc:sldMk cId="1108209527" sldId="270"/>
            <ac:spMk id="3" creationId="{62D5EF10-5B6D-4B70-A42C-6E3BD9F99621}"/>
          </ac:spMkLst>
        </pc:spChg>
      </pc:sldChg>
      <pc:sldChg chg="addSp modSp">
        <pc:chgData name="Ashvin Lakshmikantha" userId="2ec552ae-5cf0-46e1-a894-3b2d3d8f5629" providerId="ADAL" clId="{8AB51840-39DA-4DB9-93FC-8B6A1DDEC088}" dt="2019-08-06T08:23:24.604" v="2810" actId="1076"/>
        <pc:sldMkLst>
          <pc:docMk/>
          <pc:sldMk cId="638718044" sldId="271"/>
        </pc:sldMkLst>
        <pc:spChg chg="mod">
          <ac:chgData name="Ashvin Lakshmikantha" userId="2ec552ae-5cf0-46e1-a894-3b2d3d8f5629" providerId="ADAL" clId="{8AB51840-39DA-4DB9-93FC-8B6A1DDEC088}" dt="2019-08-06T08:23:24.604" v="2810" actId="1076"/>
          <ac:spMkLst>
            <pc:docMk/>
            <pc:sldMk cId="638718044" sldId="271"/>
            <ac:spMk id="3" creationId="{B2131982-B3A7-4C1F-8484-FAD27B150FEA}"/>
          </ac:spMkLst>
        </pc:spChg>
        <pc:spChg chg="add mod">
          <ac:chgData name="Ashvin Lakshmikantha" userId="2ec552ae-5cf0-46e1-a894-3b2d3d8f5629" providerId="ADAL" clId="{8AB51840-39DA-4DB9-93FC-8B6A1DDEC088}" dt="2019-08-06T08:22:11.248" v="2704" actId="27636"/>
          <ac:spMkLst>
            <pc:docMk/>
            <pc:sldMk cId="638718044" sldId="271"/>
            <ac:spMk id="4" creationId="{CC276FB8-5876-4116-BB9E-33C0B39EF9B6}"/>
          </ac:spMkLst>
        </pc:spChg>
      </pc:sldChg>
      <pc:sldChg chg="modSp add">
        <pc:chgData name="Ashvin Lakshmikantha" userId="2ec552ae-5cf0-46e1-a894-3b2d3d8f5629" providerId="ADAL" clId="{8AB51840-39DA-4DB9-93FC-8B6A1DDEC088}" dt="2019-08-06T06:50:29.959" v="1133" actId="6549"/>
        <pc:sldMkLst>
          <pc:docMk/>
          <pc:sldMk cId="210518516" sldId="274"/>
        </pc:sldMkLst>
        <pc:spChg chg="mod">
          <ac:chgData name="Ashvin Lakshmikantha" userId="2ec552ae-5cf0-46e1-a894-3b2d3d8f5629" providerId="ADAL" clId="{8AB51840-39DA-4DB9-93FC-8B6A1DDEC088}" dt="2019-08-06T06:37:30.638" v="34" actId="20577"/>
          <ac:spMkLst>
            <pc:docMk/>
            <pc:sldMk cId="210518516" sldId="274"/>
            <ac:spMk id="2" creationId="{CB0FB208-C47D-4D74-AB0F-12738C4D4C02}"/>
          </ac:spMkLst>
        </pc:spChg>
        <pc:spChg chg="mod">
          <ac:chgData name="Ashvin Lakshmikantha" userId="2ec552ae-5cf0-46e1-a894-3b2d3d8f5629" providerId="ADAL" clId="{8AB51840-39DA-4DB9-93FC-8B6A1DDEC088}" dt="2019-08-06T06:50:29.959" v="1133" actId="6549"/>
          <ac:spMkLst>
            <pc:docMk/>
            <pc:sldMk cId="210518516" sldId="274"/>
            <ac:spMk id="3" creationId="{0C1FE46F-D0EE-45F2-B3D4-A698595A85A6}"/>
          </ac:spMkLst>
        </pc:spChg>
      </pc:sldChg>
      <pc:sldChg chg="modSp add">
        <pc:chgData name="Ashvin Lakshmikantha" userId="2ec552ae-5cf0-46e1-a894-3b2d3d8f5629" providerId="ADAL" clId="{8AB51840-39DA-4DB9-93FC-8B6A1DDEC088}" dt="2019-08-06T08:27:14.104" v="2872" actId="6549"/>
        <pc:sldMkLst>
          <pc:docMk/>
          <pc:sldMk cId="2413295361" sldId="275"/>
        </pc:sldMkLst>
        <pc:spChg chg="mod">
          <ac:chgData name="Ashvin Lakshmikantha" userId="2ec552ae-5cf0-46e1-a894-3b2d3d8f5629" providerId="ADAL" clId="{8AB51840-39DA-4DB9-93FC-8B6A1DDEC088}" dt="2019-08-06T08:27:14.104" v="2872" actId="6549"/>
          <ac:spMkLst>
            <pc:docMk/>
            <pc:sldMk cId="2413295361" sldId="275"/>
            <ac:spMk id="3" creationId="{80E07D48-C1BF-4FDF-AED5-B4590EC07C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0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71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48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11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86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10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2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68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467621" y="487919"/>
            <a:ext cx="11540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900" b="0" i="0" u="none" strike="noStrike" cap="none"/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467621" y="1507192"/>
            <a:ext cx="5652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  <a:defRPr sz="1900" b="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900" b="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900" b="0" i="0" u="none" strike="noStrike" cap="none"/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  <a:defRPr sz="1900" b="0" i="0" u="none" strike="noStrike" cap="none"/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  <a:defRPr sz="1900" b="0" i="0" u="none" strike="noStrike" cap="none"/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  <a:defRPr sz="1900" b="0" i="0" u="none" strike="noStrike" cap="none"/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  <a:defRPr sz="1900" b="0" i="0" u="none" strike="noStrike" cap="none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90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preserve="1">
  <p:cSld name="COV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647701" y="831273"/>
            <a:ext cx="8382000" cy="29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56391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647700" y="5342526"/>
            <a:ext cx="4633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647700" y="3869634"/>
            <a:ext cx="83820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38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A" type="obj" preserve="1">
  <p:cSld name="Standard A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665747" y="1638300"/>
            <a:ext cx="108564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>
                <a:solidFill>
                  <a:srgbClr val="565859"/>
                </a:solidFill>
              </a:defRPr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21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53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98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A" type="titleOnly" preserve="1">
  <p:cSld name="Transition A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665747" y="1998483"/>
            <a:ext cx="108564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23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B" preserve="1">
  <p:cSld name="Transition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665747" y="1998483"/>
            <a:ext cx="108564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98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2" type="twoTxTwoObj" preserve="1">
  <p:cSld name="Content 1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647700" y="365125"/>
            <a:ext cx="108585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647701" y="1638300"/>
            <a:ext cx="4953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2400"/>
              <a:buFont typeface="Arial"/>
              <a:buNone/>
              <a:defRPr sz="24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647701" y="2505075"/>
            <a:ext cx="49530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3"/>
          </p:nvPr>
        </p:nvSpPr>
        <p:spPr>
          <a:xfrm>
            <a:off x="6096000" y="1638300"/>
            <a:ext cx="54102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2400"/>
              <a:buFont typeface="Arial"/>
              <a:buNone/>
              <a:defRPr sz="24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4"/>
          </p:nvPr>
        </p:nvSpPr>
        <p:spPr>
          <a:xfrm>
            <a:off x="6096000" y="2505075"/>
            <a:ext cx="5410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4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479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5" preserve="1">
  <p:cSld name="Content 5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5"/>
          <p:cNvSpPr>
            <a:spLocks noGrp="1"/>
          </p:cNvSpPr>
          <p:nvPr>
            <p:ph type="pic" idx="2"/>
          </p:nvPr>
        </p:nvSpPr>
        <p:spPr>
          <a:xfrm>
            <a:off x="647700" y="697585"/>
            <a:ext cx="5448300" cy="547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6591300" y="1371600"/>
            <a:ext cx="4930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358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591300" y="3627438"/>
            <a:ext cx="49149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8" name="Google Shape;108;p25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993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0" preserve="1">
  <p:cSld name="Content 10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369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665747" y="1"/>
            <a:ext cx="1085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665746" y="1638300"/>
            <a:ext cx="10856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1012697" y="447194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4579585" y="447194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8146473" y="447194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26"/>
          <p:cNvSpPr>
            <a:spLocks noGrp="1"/>
          </p:cNvSpPr>
          <p:nvPr>
            <p:ph type="pic" idx="6"/>
          </p:nvPr>
        </p:nvSpPr>
        <p:spPr>
          <a:xfrm>
            <a:off x="1215736" y="227685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9" name="Google Shape;119;p26"/>
          <p:cNvSpPr>
            <a:spLocks noGrp="1"/>
          </p:cNvSpPr>
          <p:nvPr>
            <p:ph type="pic" idx="7"/>
          </p:nvPr>
        </p:nvSpPr>
        <p:spPr>
          <a:xfrm>
            <a:off x="4831773" y="227685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0" name="Google Shape;120;p26"/>
          <p:cNvSpPr>
            <a:spLocks noGrp="1"/>
          </p:cNvSpPr>
          <p:nvPr>
            <p:ph type="pic" idx="8"/>
          </p:nvPr>
        </p:nvSpPr>
        <p:spPr>
          <a:xfrm>
            <a:off x="8375073" y="227685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30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B" preserve="1">
  <p:cSld name="Standard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665747" y="1364332"/>
            <a:ext cx="1085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Font typeface="Arial"/>
              <a:buNone/>
              <a:defRPr sz="18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Google Shape;124;p27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body" idx="2"/>
          </p:nvPr>
        </p:nvSpPr>
        <p:spPr>
          <a:xfrm>
            <a:off x="665747" y="1943100"/>
            <a:ext cx="10856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45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C" preserve="1">
  <p:cSld name="Transition C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665747" y="1998483"/>
            <a:ext cx="108564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432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1" type="twoObj" preserve="1">
  <p:cSld name="Content 1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665747" y="1638300"/>
            <a:ext cx="49350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2"/>
          </p:nvPr>
        </p:nvSpPr>
        <p:spPr>
          <a:xfrm>
            <a:off x="6591300" y="1638300"/>
            <a:ext cx="4762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29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840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" preserve="1">
  <p:cSld name="Cover 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0"/>
          <p:cNvSpPr>
            <a:spLocks noGrp="1"/>
          </p:cNvSpPr>
          <p:nvPr>
            <p:ph type="pic" idx="2"/>
          </p:nvPr>
        </p:nvSpPr>
        <p:spPr>
          <a:xfrm>
            <a:off x="-1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476628" y="1485900"/>
            <a:ext cx="50457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>
            <a:off x="6477000" y="3543299"/>
            <a:ext cx="50292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3"/>
          </p:nvPr>
        </p:nvSpPr>
        <p:spPr>
          <a:xfrm>
            <a:off x="6477000" y="5759706"/>
            <a:ext cx="5029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0"/>
          <p:cNvSpPr>
            <a:spLocks noGrp="1"/>
          </p:cNvSpPr>
          <p:nvPr>
            <p:ph type="pic" idx="4"/>
          </p:nvPr>
        </p:nvSpPr>
        <p:spPr>
          <a:xfrm>
            <a:off x="9625013" y="380804"/>
            <a:ext cx="1897200" cy="77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2142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A w/Image" preserve="1">
  <p:cSld name="Standard A w/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665747" y="1665121"/>
            <a:ext cx="10856400" cy="4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 sz="1600"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730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38BE-E26D-4C03-ADA5-899E474DF28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557-4EF3-4A00-9F7A-86C37D73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3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 1" preserve="1">
  <p:cSld name="Grid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6358986" y="3433344"/>
            <a:ext cx="5496000" cy="272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32"/>
          <p:cNvSpPr>
            <a:spLocks noGrp="1"/>
          </p:cNvSpPr>
          <p:nvPr>
            <p:ph type="pic" idx="2"/>
          </p:nvPr>
        </p:nvSpPr>
        <p:spPr>
          <a:xfrm>
            <a:off x="414235" y="393700"/>
            <a:ext cx="5496000" cy="272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662889" y="622169"/>
            <a:ext cx="4914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32"/>
          <p:cNvSpPr>
            <a:spLocks noGrp="1"/>
          </p:cNvSpPr>
          <p:nvPr>
            <p:ph type="pic" idx="3"/>
          </p:nvPr>
        </p:nvSpPr>
        <p:spPr>
          <a:xfrm>
            <a:off x="6358986" y="393700"/>
            <a:ext cx="5496000" cy="272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60" name="Google Shape;160;p32"/>
          <p:cNvSpPr>
            <a:spLocks noGrp="1"/>
          </p:cNvSpPr>
          <p:nvPr>
            <p:ph type="pic" idx="4"/>
          </p:nvPr>
        </p:nvSpPr>
        <p:spPr>
          <a:xfrm>
            <a:off x="414235" y="3438237"/>
            <a:ext cx="5496000" cy="272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277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D" preserve="1">
  <p:cSld name="Transition 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665747" y="1998483"/>
            <a:ext cx="108564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202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 preserve="1">
  <p:cSld name="Content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>
            <a:spLocks noGrp="1"/>
          </p:cNvSpPr>
          <p:nvPr>
            <p:ph type="pic" idx="2"/>
          </p:nvPr>
        </p:nvSpPr>
        <p:spPr>
          <a:xfrm>
            <a:off x="284746" y="394854"/>
            <a:ext cx="4141800" cy="5777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56391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47699" y="831821"/>
            <a:ext cx="3504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647701" y="3553691"/>
            <a:ext cx="35046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Google Shape;172;p34"/>
          <p:cNvSpPr>
            <a:spLocks noGrp="1"/>
          </p:cNvSpPr>
          <p:nvPr>
            <p:ph type="pic" idx="3"/>
          </p:nvPr>
        </p:nvSpPr>
        <p:spPr>
          <a:xfrm>
            <a:off x="4955886" y="395288"/>
            <a:ext cx="6550200" cy="17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4"/>
          </p:nvPr>
        </p:nvSpPr>
        <p:spPr>
          <a:xfrm>
            <a:off x="4955886" y="2420102"/>
            <a:ext cx="6550200" cy="17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4" name="Google Shape;174;p34"/>
          <p:cNvSpPr>
            <a:spLocks noGrp="1"/>
          </p:cNvSpPr>
          <p:nvPr>
            <p:ph type="pic" idx="5"/>
          </p:nvPr>
        </p:nvSpPr>
        <p:spPr>
          <a:xfrm>
            <a:off x="4955886" y="4446329"/>
            <a:ext cx="6550200" cy="17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6"/>
          </p:nvPr>
        </p:nvSpPr>
        <p:spPr>
          <a:xfrm>
            <a:off x="5237163" y="633413"/>
            <a:ext cx="57879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7"/>
          </p:nvPr>
        </p:nvSpPr>
        <p:spPr>
          <a:xfrm>
            <a:off x="5237163" y="2659641"/>
            <a:ext cx="57879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8"/>
          </p:nvPr>
        </p:nvSpPr>
        <p:spPr>
          <a:xfrm>
            <a:off x="5237163" y="4685868"/>
            <a:ext cx="57879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961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4" preserve="1">
  <p:cSld name="Content 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56391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2038801" y="1132609"/>
            <a:ext cx="8114400" cy="4260300"/>
          </a:xfrm>
          <a:prstGeom prst="roundRect">
            <a:avLst>
              <a:gd name="adj" fmla="val 1350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2587336" y="1638301"/>
            <a:ext cx="70761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2587625" y="3034145"/>
            <a:ext cx="70755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990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6" preserve="1">
  <p:cSld name="Content 6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358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6"/>
          <p:cNvPicPr preferRelativeResize="0"/>
          <p:nvPr/>
        </p:nvPicPr>
        <p:blipFill/>
        <p:spPr>
          <a:xfrm>
            <a:off x="-2458418" y="1085576"/>
            <a:ext cx="9666578" cy="540819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>
            <a:spLocks noGrp="1"/>
          </p:cNvSpPr>
          <p:nvPr>
            <p:ph type="pic" idx="2"/>
          </p:nvPr>
        </p:nvSpPr>
        <p:spPr>
          <a:xfrm>
            <a:off x="-613064" y="1343729"/>
            <a:ext cx="6047400" cy="377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6477000" y="1371600"/>
            <a:ext cx="5045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6477372" y="3627438"/>
            <a:ext cx="50289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627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7" preserve="1">
  <p:cSld name="Content 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7"/>
          <p:cNvSpPr>
            <a:spLocks noGrp="1"/>
          </p:cNvSpPr>
          <p:nvPr>
            <p:ph type="pic" idx="2"/>
          </p:nvPr>
        </p:nvSpPr>
        <p:spPr>
          <a:xfrm>
            <a:off x="647700" y="697585"/>
            <a:ext cx="2427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6591300" y="1371600"/>
            <a:ext cx="4930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358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6591300" y="3627438"/>
            <a:ext cx="49149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9" name="Google Shape;199;p37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>
            <a:spLocks noGrp="1"/>
          </p:cNvSpPr>
          <p:nvPr>
            <p:ph type="pic" idx="3"/>
          </p:nvPr>
        </p:nvSpPr>
        <p:spPr>
          <a:xfrm>
            <a:off x="3241964" y="697585"/>
            <a:ext cx="2472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01" name="Google Shape;201;p37"/>
          <p:cNvSpPr>
            <a:spLocks noGrp="1"/>
          </p:cNvSpPr>
          <p:nvPr>
            <p:ph type="pic" idx="4"/>
          </p:nvPr>
        </p:nvSpPr>
        <p:spPr>
          <a:xfrm>
            <a:off x="647700" y="2559923"/>
            <a:ext cx="2427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02" name="Google Shape;202;p37"/>
          <p:cNvSpPr>
            <a:spLocks noGrp="1"/>
          </p:cNvSpPr>
          <p:nvPr>
            <p:ph type="pic" idx="5"/>
          </p:nvPr>
        </p:nvSpPr>
        <p:spPr>
          <a:xfrm>
            <a:off x="3241964" y="2559923"/>
            <a:ext cx="2472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03" name="Google Shape;203;p37"/>
          <p:cNvSpPr>
            <a:spLocks noGrp="1"/>
          </p:cNvSpPr>
          <p:nvPr>
            <p:ph type="pic" idx="6"/>
          </p:nvPr>
        </p:nvSpPr>
        <p:spPr>
          <a:xfrm>
            <a:off x="647700" y="4422261"/>
            <a:ext cx="2427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04" name="Google Shape;204;p37"/>
          <p:cNvSpPr>
            <a:spLocks noGrp="1"/>
          </p:cNvSpPr>
          <p:nvPr>
            <p:ph type="pic" idx="7"/>
          </p:nvPr>
        </p:nvSpPr>
        <p:spPr>
          <a:xfrm>
            <a:off x="3241964" y="4422261"/>
            <a:ext cx="2472900" cy="17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091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8" preserve="1">
  <p:cSld name="Content 8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647700" y="1364333"/>
            <a:ext cx="10874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2"/>
          </p:nvPr>
        </p:nvSpPr>
        <p:spPr>
          <a:xfrm>
            <a:off x="1012697" y="440338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3"/>
          </p:nvPr>
        </p:nvSpPr>
        <p:spPr>
          <a:xfrm>
            <a:off x="4579585" y="440338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4"/>
          </p:nvPr>
        </p:nvSpPr>
        <p:spPr>
          <a:xfrm>
            <a:off x="8146473" y="4403389"/>
            <a:ext cx="31311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400"/>
              <a:buFont typeface="Arial"/>
              <a:buNone/>
              <a:defRPr sz="1400"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  <a:defRPr sz="1400"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Google Shape;213;p38"/>
          <p:cNvSpPr>
            <a:spLocks noGrp="1"/>
          </p:cNvSpPr>
          <p:nvPr>
            <p:ph type="pic" idx="5"/>
          </p:nvPr>
        </p:nvSpPr>
        <p:spPr>
          <a:xfrm>
            <a:off x="1215736" y="220829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>
            <a:spLocks noGrp="1"/>
          </p:cNvSpPr>
          <p:nvPr>
            <p:ph type="pic" idx="6"/>
          </p:nvPr>
        </p:nvSpPr>
        <p:spPr>
          <a:xfrm>
            <a:off x="4831773" y="220829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6" name="Google Shape;216;p38"/>
          <p:cNvSpPr>
            <a:spLocks noGrp="1"/>
          </p:cNvSpPr>
          <p:nvPr>
            <p:ph type="pic" idx="7"/>
          </p:nvPr>
        </p:nvSpPr>
        <p:spPr>
          <a:xfrm>
            <a:off x="8375073" y="2208295"/>
            <a:ext cx="2525100" cy="20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4919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3" preserve="1">
  <p:cSld name="Content 1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665747" y="1638300"/>
            <a:ext cx="34221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Google Shape;220;p39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2"/>
          </p:nvPr>
        </p:nvSpPr>
        <p:spPr>
          <a:xfrm>
            <a:off x="4364935" y="1638300"/>
            <a:ext cx="34407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3"/>
          </p:nvPr>
        </p:nvSpPr>
        <p:spPr>
          <a:xfrm>
            <a:off x="8104227" y="1638300"/>
            <a:ext cx="34020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4" name="Google Shape;224;p39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62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4" preserve="1">
  <p:cSld name="Content 14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665748" y="1638300"/>
            <a:ext cx="24966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Google Shape;228;p40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2"/>
          </p:nvPr>
        </p:nvSpPr>
        <p:spPr>
          <a:xfrm>
            <a:off x="3422200" y="1638300"/>
            <a:ext cx="24966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3"/>
          </p:nvPr>
        </p:nvSpPr>
        <p:spPr>
          <a:xfrm>
            <a:off x="6271419" y="1638300"/>
            <a:ext cx="24966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4"/>
          </p:nvPr>
        </p:nvSpPr>
        <p:spPr>
          <a:xfrm>
            <a:off x="9009648" y="1638300"/>
            <a:ext cx="24966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1">
                <a:solidFill>
                  <a:srgbClr val="565859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>
                <a:solidFill>
                  <a:srgbClr val="565859"/>
                </a:solidFill>
              </a:defRPr>
            </a:lvl2pPr>
            <a:lvl3pPr marL="137160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 sz="1600">
                <a:solidFill>
                  <a:srgbClr val="565859"/>
                </a:solidFill>
              </a:defRPr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65859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3" name="Google Shape;233;p40"/>
          <p:cNvPicPr preferRelativeResize="0"/>
          <p:nvPr/>
        </p:nvPicPr>
        <p:blipFill/>
        <p:spPr>
          <a:xfrm>
            <a:off x="10687987" y="145924"/>
            <a:ext cx="1167129" cy="60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22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 preserve="1">
  <p:cSld name="Blank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5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828675" y="3123001"/>
            <a:ext cx="105060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249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preserve="1">
  <p:cSld name="Blank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3714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9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38BE-E26D-4C03-ADA5-899E474DF28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557-4EF3-4A00-9F7A-86C37D73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25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73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345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03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7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89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4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804507" y="3123001"/>
            <a:ext cx="51318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6221896" y="3123001"/>
            <a:ext cx="51318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991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22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1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3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6">
            <a:alphaModFix/>
          </a:blip>
          <a:srcRect t="39300" r="14770" b="36727"/>
          <a:stretch/>
        </p:blipFill>
        <p:spPr>
          <a:xfrm>
            <a:off x="8556656" y="6091084"/>
            <a:ext cx="3635341" cy="766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755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 rotWithShape="1">
          <a:blip r:embed="rId5">
            <a:alphaModFix/>
          </a:blip>
          <a:srcRect r="14770" b="37114"/>
          <a:stretch/>
        </p:blipFill>
        <p:spPr>
          <a:xfrm>
            <a:off x="8556656" y="4826240"/>
            <a:ext cx="3635341" cy="2011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2588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964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665747" y="248653"/>
            <a:ext cx="108564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665748" y="1638300"/>
            <a:ext cx="108564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658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658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284747" y="6472989"/>
            <a:ext cx="6951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277600" y="6472989"/>
            <a:ext cx="577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051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08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1032">
          <p15:clr>
            <a:srgbClr val="F26B43"/>
          </p15:clr>
        </p15:guide>
        <p15:guide id="7" orient="horz" pos="864">
          <p15:clr>
            <a:srgbClr val="F26B43"/>
          </p15:clr>
        </p15:guide>
        <p15:guide id="8" pos="1992">
          <p15:clr>
            <a:srgbClr val="F26B43"/>
          </p15:clr>
        </p15:guide>
        <p15:guide id="9" pos="5688">
          <p15:clr>
            <a:srgbClr val="F26B43"/>
          </p15:clr>
        </p15:guide>
        <p15:guide id="10" pos="3600">
          <p15:clr>
            <a:srgbClr val="F26B43"/>
          </p15:clr>
        </p15:guide>
        <p15:guide id="11" pos="4080">
          <p15:clr>
            <a:srgbClr val="F26B43"/>
          </p15:clr>
        </p15:guide>
        <p15:guide id="12" orient="horz" pos="4080">
          <p15:clr>
            <a:srgbClr val="F26B43"/>
          </p15:clr>
        </p15:guide>
        <p15:guide id="13" orient="horz" pos="12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0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iNet/MaxiNet" TargetMode="Externa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2666-2C2C-4ACD-AF5E-1F92D268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05" y="1253879"/>
            <a:ext cx="10628851" cy="3376519"/>
          </a:xfrm>
        </p:spPr>
        <p:txBody>
          <a:bodyPr anchor="ctr">
            <a:normAutofit/>
          </a:bodyPr>
          <a:lstStyle/>
          <a:p>
            <a:r>
              <a:rPr lang="en-IN" dirty="0"/>
              <a:t>A Roadmap to Large network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4799-C30C-431A-AFFD-371FBCFA7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96" y="5106972"/>
            <a:ext cx="10239214" cy="1655762"/>
          </a:xfrm>
        </p:spPr>
        <p:txBody>
          <a:bodyPr/>
          <a:lstStyle/>
          <a:p>
            <a:r>
              <a:rPr lang="en-IN" dirty="0"/>
              <a:t>Ashvin Lakshmikantha, Dayavanti Kamath</a:t>
            </a:r>
          </a:p>
          <a:p>
            <a:r>
              <a:rPr lang="en-IN" dirty="0" err="1"/>
              <a:t>Opendaylight</a:t>
            </a:r>
            <a:r>
              <a:rPr lang="en-IN"/>
              <a:t> DDF September </a:t>
            </a:r>
            <a:r>
              <a:rPr lang="en-IN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5965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447-BC14-4F6D-B69F-E1BD6B72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3" y="40795"/>
            <a:ext cx="10515600" cy="1325563"/>
          </a:xfrm>
        </p:spPr>
        <p:txBody>
          <a:bodyPr/>
          <a:lstStyle/>
          <a:p>
            <a:r>
              <a:rPr lang="en-IN" dirty="0"/>
              <a:t>Solution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569BFD-9ED8-4DE0-A46C-E2675D8CA713}"/>
              </a:ext>
            </a:extLst>
          </p:cNvPr>
          <p:cNvSpPr/>
          <p:nvPr/>
        </p:nvSpPr>
        <p:spPr>
          <a:xfrm>
            <a:off x="4112910" y="1392547"/>
            <a:ext cx="1200150" cy="356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Networking ODL v2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9DE2-54D3-4B64-ABFC-E6704AAB6753}"/>
              </a:ext>
            </a:extLst>
          </p:cNvPr>
          <p:cNvSpPr/>
          <p:nvPr/>
        </p:nvSpPr>
        <p:spPr>
          <a:xfrm>
            <a:off x="6759184" y="1351991"/>
            <a:ext cx="1543575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Simulator Driver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4BD18-3B50-432E-A8BC-3DA836DBE97B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2927886" y="1570999"/>
            <a:ext cx="1185024" cy="2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8CE57-6700-4963-896C-A6F2D17C7DA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2985" y="1749450"/>
            <a:ext cx="0" cy="31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CF94B5-19E7-49A0-AB86-AC5CACC5EC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313060" y="1570999"/>
            <a:ext cx="1446124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BD811B-233A-4F6D-8B7D-45DBE6539777}"/>
              </a:ext>
            </a:extLst>
          </p:cNvPr>
          <p:cNvSpPr/>
          <p:nvPr/>
        </p:nvSpPr>
        <p:spPr>
          <a:xfrm>
            <a:off x="6784141" y="2501154"/>
            <a:ext cx="1543575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Simulator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F4341-EB83-4EE0-B785-568BAD5F6E76}"/>
              </a:ext>
            </a:extLst>
          </p:cNvPr>
          <p:cNvCxnSpPr>
            <a:stCxn id="7" idx="2"/>
            <a:endCxn id="22" idx="0"/>
          </p:cNvCxnSpPr>
          <p:nvPr/>
        </p:nvCxnSpPr>
        <p:spPr>
          <a:xfrm>
            <a:off x="7530972" y="1813385"/>
            <a:ext cx="24957" cy="68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99CBD8-49C1-40E0-A9DC-6EA96401A8B4}"/>
              </a:ext>
            </a:extLst>
          </p:cNvPr>
          <p:cNvSpPr txBox="1"/>
          <p:nvPr/>
        </p:nvSpPr>
        <p:spPr>
          <a:xfrm>
            <a:off x="7196801" y="1954143"/>
            <a:ext cx="88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Thrift Interface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E1B4F4DB-3735-489F-BD17-F04267FA2352}"/>
              </a:ext>
            </a:extLst>
          </p:cNvPr>
          <p:cNvSpPr/>
          <p:nvPr/>
        </p:nvSpPr>
        <p:spPr>
          <a:xfrm>
            <a:off x="3480838" y="3003594"/>
            <a:ext cx="5343566" cy="36881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5411F4-9961-43A8-B345-3BB8B698EB8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743484" y="2866985"/>
            <a:ext cx="168797" cy="4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872F1-0843-4BC8-9BE3-4DD91698BC11}"/>
              </a:ext>
            </a:extLst>
          </p:cNvPr>
          <p:cNvGrpSpPr/>
          <p:nvPr/>
        </p:nvGrpSpPr>
        <p:grpSpPr>
          <a:xfrm>
            <a:off x="2348333" y="1167780"/>
            <a:ext cx="579553" cy="848635"/>
            <a:chOff x="7791000" y="987375"/>
            <a:chExt cx="373856" cy="537056"/>
          </a:xfrm>
        </p:grpSpPr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AA55A13A-50D9-4252-A113-972F457C71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91000" y="987375"/>
              <a:ext cx="373856" cy="537056"/>
              <a:chOff x="183" y="860"/>
              <a:chExt cx="969" cy="1392"/>
            </a:xfrm>
          </p:grpSpPr>
          <p:grpSp>
            <p:nvGrpSpPr>
              <p:cNvPr id="18" name="Group 3">
                <a:extLst>
                  <a:ext uri="{FF2B5EF4-FFF2-40B4-BE49-F238E27FC236}">
                    <a16:creationId xmlns:a16="http://schemas.microsoft.com/office/drawing/2014/main" id="{9028418D-783A-4A22-986F-8033961BFE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20" name="Freeform 4">
                  <a:extLst>
                    <a:ext uri="{FF2B5EF4-FFF2-40B4-BE49-F238E27FC236}">
                      <a16:creationId xmlns:a16="http://schemas.microsoft.com/office/drawing/2014/main" id="{BAFCB06D-ACA3-4360-B994-D9F4DEA83E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28848 w 393"/>
                    <a:gd name="T1" fmla="*/ 6094 h 573"/>
                    <a:gd name="T2" fmla="*/ 28848 w 393"/>
                    <a:gd name="T3" fmla="*/ 39693 h 573"/>
                    <a:gd name="T4" fmla="*/ 26492 w 393"/>
                    <a:gd name="T5" fmla="*/ 42061 h 573"/>
                    <a:gd name="T6" fmla="*/ 2359 w 393"/>
                    <a:gd name="T7" fmla="*/ 42061 h 573"/>
                    <a:gd name="T8" fmla="*/ 0 w 393"/>
                    <a:gd name="T9" fmla="*/ 39693 h 573"/>
                    <a:gd name="T10" fmla="*/ 0 w 393"/>
                    <a:gd name="T11" fmla="*/ 2359 h 573"/>
                    <a:gd name="T12" fmla="*/ 2359 w 393"/>
                    <a:gd name="T13" fmla="*/ 0 h 573"/>
                    <a:gd name="T14" fmla="*/ 26492 w 393"/>
                    <a:gd name="T15" fmla="*/ 0 h 573"/>
                    <a:gd name="T16" fmla="*/ 28848 w 393"/>
                    <a:gd name="T17" fmla="*/ 2359 h 573"/>
                    <a:gd name="T18" fmla="*/ 28848 w 393"/>
                    <a:gd name="T19" fmla="*/ 3724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4DE90E6E-5AEA-47E9-994D-F70F31AC500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29471 w 409"/>
                    <a:gd name="T1" fmla="*/ 4915 h 589"/>
                    <a:gd name="T2" fmla="*/ 30066 w 409"/>
                    <a:gd name="T3" fmla="*/ 4322 h 589"/>
                    <a:gd name="T4" fmla="*/ 30066 w 409"/>
                    <a:gd name="T5" fmla="*/ 2921 h 589"/>
                    <a:gd name="T6" fmla="*/ 27138 w 409"/>
                    <a:gd name="T7" fmla="*/ 0 h 589"/>
                    <a:gd name="T8" fmla="*/ 2924 w 409"/>
                    <a:gd name="T9" fmla="*/ 0 h 589"/>
                    <a:gd name="T10" fmla="*/ 0 w 409"/>
                    <a:gd name="T11" fmla="*/ 2921 h 589"/>
                    <a:gd name="T12" fmla="*/ 0 w 409"/>
                    <a:gd name="T13" fmla="*/ 40346 h 589"/>
                    <a:gd name="T14" fmla="*/ 2924 w 409"/>
                    <a:gd name="T15" fmla="*/ 43270 h 589"/>
                    <a:gd name="T16" fmla="*/ 27138 w 409"/>
                    <a:gd name="T17" fmla="*/ 43270 h 589"/>
                    <a:gd name="T18" fmla="*/ 30066 w 409"/>
                    <a:gd name="T19" fmla="*/ 40346 h 589"/>
                    <a:gd name="T20" fmla="*/ 30066 w 409"/>
                    <a:gd name="T21" fmla="*/ 6693 h 589"/>
                    <a:gd name="T22" fmla="*/ 29471 w 409"/>
                    <a:gd name="T23" fmla="*/ 6095 h 589"/>
                    <a:gd name="T24" fmla="*/ 28878 w 409"/>
                    <a:gd name="T25" fmla="*/ 6693 h 589"/>
                    <a:gd name="T26" fmla="*/ 28878 w 409"/>
                    <a:gd name="T27" fmla="*/ 40346 h 589"/>
                    <a:gd name="T28" fmla="*/ 27138 w 409"/>
                    <a:gd name="T29" fmla="*/ 42080 h 589"/>
                    <a:gd name="T30" fmla="*/ 2924 w 409"/>
                    <a:gd name="T31" fmla="*/ 42080 h 589"/>
                    <a:gd name="T32" fmla="*/ 1188 w 409"/>
                    <a:gd name="T33" fmla="*/ 40346 h 589"/>
                    <a:gd name="T34" fmla="*/ 1188 w 409"/>
                    <a:gd name="T35" fmla="*/ 2921 h 589"/>
                    <a:gd name="T36" fmla="*/ 2924 w 409"/>
                    <a:gd name="T37" fmla="*/ 1188 h 589"/>
                    <a:gd name="T38" fmla="*/ 27138 w 409"/>
                    <a:gd name="T39" fmla="*/ 1188 h 589"/>
                    <a:gd name="T40" fmla="*/ 28878 w 409"/>
                    <a:gd name="T41" fmla="*/ 2921 h 589"/>
                    <a:gd name="T42" fmla="*/ 28878 w 409"/>
                    <a:gd name="T43" fmla="*/ 4322 h 589"/>
                    <a:gd name="T44" fmla="*/ 29471 w 409"/>
                    <a:gd name="T45" fmla="*/ 4915 h 589"/>
                    <a:gd name="T46" fmla="*/ 14995 w 409"/>
                    <a:gd name="T47" fmla="*/ 5571 h 589"/>
                    <a:gd name="T48" fmla="*/ 14464 w 409"/>
                    <a:gd name="T49" fmla="*/ 5873 h 589"/>
                    <a:gd name="T50" fmla="*/ 5505 w 409"/>
                    <a:gd name="T51" fmla="*/ 23798 h 589"/>
                    <a:gd name="T52" fmla="*/ 5600 w 409"/>
                    <a:gd name="T53" fmla="*/ 24396 h 589"/>
                    <a:gd name="T54" fmla="*/ 6103 w 409"/>
                    <a:gd name="T55" fmla="*/ 24608 h 589"/>
                    <a:gd name="T56" fmla="*/ 23966 w 409"/>
                    <a:gd name="T57" fmla="*/ 24608 h 589"/>
                    <a:gd name="T58" fmla="*/ 24455 w 409"/>
                    <a:gd name="T59" fmla="*/ 24396 h 589"/>
                    <a:gd name="T60" fmla="*/ 24455 w 409"/>
                    <a:gd name="T61" fmla="*/ 23798 h 589"/>
                    <a:gd name="T62" fmla="*/ 15586 w 409"/>
                    <a:gd name="T63" fmla="*/ 5873 h 589"/>
                    <a:gd name="T64" fmla="*/ 14995 w 409"/>
                    <a:gd name="T65" fmla="*/ 5571 h 589"/>
                    <a:gd name="T66" fmla="*/ 7062 w 409"/>
                    <a:gd name="T67" fmla="*/ 23418 h 589"/>
                    <a:gd name="T68" fmla="*/ 14995 w 409"/>
                    <a:gd name="T69" fmla="*/ 7496 h 589"/>
                    <a:gd name="T70" fmla="*/ 22988 w 409"/>
                    <a:gd name="T71" fmla="*/ 23418 h 589"/>
                    <a:gd name="T72" fmla="*/ 7062 w 409"/>
                    <a:gd name="T73" fmla="*/ 23418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09"/>
                    <a:gd name="T112" fmla="*/ 0 h 589"/>
                    <a:gd name="T113" fmla="*/ 409 w 409"/>
                    <a:gd name="T114" fmla="*/ 589 h 58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09" h="589">
                      <a:moveTo>
                        <a:pt x="401" y="67"/>
                      </a:moveTo>
                      <a:cubicBezTo>
                        <a:pt x="405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1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1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5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2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6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6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2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4" y="76"/>
                      </a:moveTo>
                      <a:cubicBezTo>
                        <a:pt x="201" y="76"/>
                        <a:pt x="199" y="78"/>
                        <a:pt x="197" y="80"/>
                      </a:cubicBezTo>
                      <a:cubicBezTo>
                        <a:pt x="75" y="324"/>
                        <a:pt x="75" y="324"/>
                        <a:pt x="75" y="324"/>
                      </a:cubicBezTo>
                      <a:cubicBezTo>
                        <a:pt x="74" y="326"/>
                        <a:pt x="74" y="329"/>
                        <a:pt x="76" y="332"/>
                      </a:cubicBezTo>
                      <a:cubicBezTo>
                        <a:pt x="77" y="334"/>
                        <a:pt x="80" y="335"/>
                        <a:pt x="83" y="335"/>
                      </a:cubicBezTo>
                      <a:cubicBezTo>
                        <a:pt x="326" y="335"/>
                        <a:pt x="326" y="335"/>
                        <a:pt x="326" y="335"/>
                      </a:cubicBezTo>
                      <a:cubicBezTo>
                        <a:pt x="329" y="335"/>
                        <a:pt x="332" y="334"/>
                        <a:pt x="333" y="332"/>
                      </a:cubicBezTo>
                      <a:cubicBezTo>
                        <a:pt x="334" y="329"/>
                        <a:pt x="335" y="326"/>
                        <a:pt x="333" y="324"/>
                      </a:cubicBezTo>
                      <a:cubicBezTo>
                        <a:pt x="212" y="80"/>
                        <a:pt x="212" y="80"/>
                        <a:pt x="212" y="80"/>
                      </a:cubicBezTo>
                      <a:cubicBezTo>
                        <a:pt x="210" y="78"/>
                        <a:pt x="207" y="76"/>
                        <a:pt x="204" y="76"/>
                      </a:cubicBezTo>
                      <a:close/>
                      <a:moveTo>
                        <a:pt x="96" y="319"/>
                      </a:move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313" y="319"/>
                        <a:pt x="313" y="319"/>
                        <a:pt x="313" y="319"/>
                      </a:cubicBezTo>
                      <a:lnTo>
                        <a:pt x="96" y="319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3" name="Text Box 6">
                  <a:extLst>
                    <a:ext uri="{FF2B5EF4-FFF2-40B4-BE49-F238E27FC236}">
                      <a16:creationId xmlns:a16="http://schemas.microsoft.com/office/drawing/2014/main" id="{F31C094B-BD72-411F-9412-96636908764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2" y="1834"/>
                  <a:ext cx="816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en-US" sz="900" dirty="0">
                      <a:solidFill>
                        <a:srgbClr val="00A9D4"/>
                      </a:solidFill>
                    </a:rPr>
                    <a:t>OS</a:t>
                  </a:r>
                  <a:endParaRPr lang="sv-SE" altLang="en-US" sz="900" dirty="0">
                    <a:solidFill>
                      <a:srgbClr val="00A9D4"/>
                    </a:solidFill>
                  </a:endParaRPr>
                </a:p>
              </p:txBody>
            </p:sp>
          </p:grp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D4AE7275-C7F2-4825-8294-97862FB8D5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3DCD6-5DD8-4CBC-B1B0-C39EB58B5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44" t="19667" r="19924" b="18481"/>
            <a:stretch/>
          </p:blipFill>
          <p:spPr>
            <a:xfrm>
              <a:off x="7885725" y="1125162"/>
              <a:ext cx="178617" cy="1907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FEFD3-5E9D-4CAA-A2F2-64ABDD7D0329}"/>
              </a:ext>
            </a:extLst>
          </p:cNvPr>
          <p:cNvGrpSpPr/>
          <p:nvPr/>
        </p:nvGrpSpPr>
        <p:grpSpPr>
          <a:xfrm>
            <a:off x="4380288" y="1949993"/>
            <a:ext cx="726391" cy="916992"/>
            <a:chOff x="2843213" y="1365250"/>
            <a:chExt cx="1538287" cy="2209800"/>
          </a:xfrm>
        </p:grpSpPr>
        <p:grpSp>
          <p:nvGrpSpPr>
            <p:cNvPr id="25" name="Group 40">
              <a:extLst>
                <a:ext uri="{FF2B5EF4-FFF2-40B4-BE49-F238E27FC236}">
                  <a16:creationId xmlns:a16="http://schemas.microsoft.com/office/drawing/2014/main" id="{2D903463-618A-42DD-9CCB-9251F784F0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3213" y="1365250"/>
              <a:ext cx="1538287" cy="2209800"/>
              <a:chOff x="1791" y="860"/>
              <a:chExt cx="969" cy="1392"/>
            </a:xfrm>
          </p:grpSpPr>
          <p:grpSp>
            <p:nvGrpSpPr>
              <p:cNvPr id="27" name="Group 49">
                <a:extLst>
                  <a:ext uri="{FF2B5EF4-FFF2-40B4-BE49-F238E27FC236}">
                    <a16:creationId xmlns:a16="http://schemas.microsoft.com/office/drawing/2014/main" id="{F9D78EFB-68D0-44FB-9AF7-9F928D96D51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91" y="860"/>
                <a:ext cx="966" cy="1391"/>
                <a:chOff x="1791" y="860"/>
                <a:chExt cx="966" cy="1391"/>
              </a:xfrm>
            </p:grpSpPr>
            <p:sp>
              <p:nvSpPr>
                <p:cNvPr id="31" name="Freeform 20">
                  <a:extLst>
                    <a:ext uri="{FF2B5EF4-FFF2-40B4-BE49-F238E27FC236}">
                      <a16:creationId xmlns:a16="http://schemas.microsoft.com/office/drawing/2014/main" id="{2D60467E-E49D-402B-AAC7-51BBEED704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10" y="879"/>
                  <a:ext cx="928" cy="1353"/>
                </a:xfrm>
                <a:custGeom>
                  <a:avLst/>
                  <a:gdLst>
                    <a:gd name="T0" fmla="*/ 28848 w 393"/>
                    <a:gd name="T1" fmla="*/ 6094 h 573"/>
                    <a:gd name="T2" fmla="*/ 28848 w 393"/>
                    <a:gd name="T3" fmla="*/ 39693 h 573"/>
                    <a:gd name="T4" fmla="*/ 26492 w 393"/>
                    <a:gd name="T5" fmla="*/ 42061 h 573"/>
                    <a:gd name="T6" fmla="*/ 2359 w 393"/>
                    <a:gd name="T7" fmla="*/ 42061 h 573"/>
                    <a:gd name="T8" fmla="*/ 0 w 393"/>
                    <a:gd name="T9" fmla="*/ 39693 h 573"/>
                    <a:gd name="T10" fmla="*/ 0 w 393"/>
                    <a:gd name="T11" fmla="*/ 2359 h 573"/>
                    <a:gd name="T12" fmla="*/ 2359 w 393"/>
                    <a:gd name="T13" fmla="*/ 0 h 573"/>
                    <a:gd name="T14" fmla="*/ 26492 w 393"/>
                    <a:gd name="T15" fmla="*/ 0 h 573"/>
                    <a:gd name="T16" fmla="*/ 28848 w 393"/>
                    <a:gd name="T17" fmla="*/ 2359 h 573"/>
                    <a:gd name="T18" fmla="*/ 28848 w 393"/>
                    <a:gd name="T19" fmla="*/ 3724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2" name="Freeform 21">
                  <a:extLst>
                    <a:ext uri="{FF2B5EF4-FFF2-40B4-BE49-F238E27FC236}">
                      <a16:creationId xmlns:a16="http://schemas.microsoft.com/office/drawing/2014/main" id="{F32943EE-3DE1-4E06-BE9C-7D50FD324E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791" y="860"/>
                  <a:ext cx="966" cy="1391"/>
                </a:xfrm>
                <a:custGeom>
                  <a:avLst/>
                  <a:gdLst>
                    <a:gd name="T0" fmla="*/ 30066 w 409"/>
                    <a:gd name="T1" fmla="*/ 4322 h 589"/>
                    <a:gd name="T2" fmla="*/ 27138 w 409"/>
                    <a:gd name="T3" fmla="*/ 0 h 589"/>
                    <a:gd name="T4" fmla="*/ 0 w 409"/>
                    <a:gd name="T5" fmla="*/ 2921 h 589"/>
                    <a:gd name="T6" fmla="*/ 2924 w 409"/>
                    <a:gd name="T7" fmla="*/ 43270 h 589"/>
                    <a:gd name="T8" fmla="*/ 30066 w 409"/>
                    <a:gd name="T9" fmla="*/ 40346 h 589"/>
                    <a:gd name="T10" fmla="*/ 29471 w 409"/>
                    <a:gd name="T11" fmla="*/ 6095 h 589"/>
                    <a:gd name="T12" fmla="*/ 28878 w 409"/>
                    <a:gd name="T13" fmla="*/ 40346 h 589"/>
                    <a:gd name="T14" fmla="*/ 2924 w 409"/>
                    <a:gd name="T15" fmla="*/ 42080 h 589"/>
                    <a:gd name="T16" fmla="*/ 1188 w 409"/>
                    <a:gd name="T17" fmla="*/ 2921 h 589"/>
                    <a:gd name="T18" fmla="*/ 27138 w 409"/>
                    <a:gd name="T19" fmla="*/ 1188 h 589"/>
                    <a:gd name="T20" fmla="*/ 28878 w 409"/>
                    <a:gd name="T21" fmla="*/ 4322 h 589"/>
                    <a:gd name="T22" fmla="*/ 23423 w 409"/>
                    <a:gd name="T23" fmla="*/ 11232 h 589"/>
                    <a:gd name="T24" fmla="*/ 24020 w 409"/>
                    <a:gd name="T25" fmla="*/ 10642 h 589"/>
                    <a:gd name="T26" fmla="*/ 23808 w 409"/>
                    <a:gd name="T27" fmla="*/ 5873 h 589"/>
                    <a:gd name="T28" fmla="*/ 19105 w 409"/>
                    <a:gd name="T29" fmla="*/ 5727 h 589"/>
                    <a:gd name="T30" fmla="*/ 19105 w 409"/>
                    <a:gd name="T31" fmla="*/ 6898 h 589"/>
                    <a:gd name="T32" fmla="*/ 14558 w 409"/>
                    <a:gd name="T33" fmla="*/ 14345 h 589"/>
                    <a:gd name="T34" fmla="*/ 10080 w 409"/>
                    <a:gd name="T35" fmla="*/ 6898 h 589"/>
                    <a:gd name="T36" fmla="*/ 10080 w 409"/>
                    <a:gd name="T37" fmla="*/ 5727 h 589"/>
                    <a:gd name="T38" fmla="*/ 5350 w 409"/>
                    <a:gd name="T39" fmla="*/ 5873 h 589"/>
                    <a:gd name="T40" fmla="*/ 5137 w 409"/>
                    <a:gd name="T41" fmla="*/ 10642 h 589"/>
                    <a:gd name="T42" fmla="*/ 6309 w 409"/>
                    <a:gd name="T43" fmla="*/ 10642 h 589"/>
                    <a:gd name="T44" fmla="*/ 13755 w 409"/>
                    <a:gd name="T45" fmla="*/ 15119 h 589"/>
                    <a:gd name="T46" fmla="*/ 6309 w 409"/>
                    <a:gd name="T47" fmla="*/ 19694 h 589"/>
                    <a:gd name="T48" fmla="*/ 5137 w 409"/>
                    <a:gd name="T49" fmla="*/ 19694 h 589"/>
                    <a:gd name="T50" fmla="*/ 5137 w 409"/>
                    <a:gd name="T51" fmla="*/ 24011 h 589"/>
                    <a:gd name="T52" fmla="*/ 5730 w 409"/>
                    <a:gd name="T53" fmla="*/ 24608 h 589"/>
                    <a:gd name="T54" fmla="*/ 10643 w 409"/>
                    <a:gd name="T55" fmla="*/ 24011 h 589"/>
                    <a:gd name="T56" fmla="*/ 7128 w 409"/>
                    <a:gd name="T57" fmla="*/ 23418 h 589"/>
                    <a:gd name="T58" fmla="*/ 21963 w 409"/>
                    <a:gd name="T59" fmla="*/ 23418 h 589"/>
                    <a:gd name="T60" fmla="*/ 18510 w 409"/>
                    <a:gd name="T61" fmla="*/ 24011 h 589"/>
                    <a:gd name="T62" fmla="*/ 19105 w 409"/>
                    <a:gd name="T63" fmla="*/ 24608 h 589"/>
                    <a:gd name="T64" fmla="*/ 23808 w 409"/>
                    <a:gd name="T65" fmla="*/ 24396 h 589"/>
                    <a:gd name="T66" fmla="*/ 24020 w 409"/>
                    <a:gd name="T67" fmla="*/ 19694 h 589"/>
                    <a:gd name="T68" fmla="*/ 22872 w 409"/>
                    <a:gd name="T69" fmla="*/ 19694 h 589"/>
                    <a:gd name="T70" fmla="*/ 15430 w 409"/>
                    <a:gd name="T71" fmla="*/ 15119 h 589"/>
                    <a:gd name="T72" fmla="*/ 22872 w 409"/>
                    <a:gd name="T73" fmla="*/ 1064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09"/>
                    <a:gd name="T112" fmla="*/ 0 h 589"/>
                    <a:gd name="T113" fmla="*/ 409 w 409"/>
                    <a:gd name="T114" fmla="*/ 589 h 58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09" h="589">
                      <a:moveTo>
                        <a:pt x="401" y="67"/>
                      </a:moveTo>
                      <a:cubicBezTo>
                        <a:pt x="405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1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1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5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2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6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6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2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319" y="153"/>
                      </a:moveTo>
                      <a:cubicBezTo>
                        <a:pt x="323" y="153"/>
                        <a:pt x="327" y="149"/>
                        <a:pt x="327" y="145"/>
                      </a:cubicBezTo>
                      <a:cubicBezTo>
                        <a:pt x="327" y="145"/>
                        <a:pt x="327" y="145"/>
                        <a:pt x="327" y="145"/>
                      </a:cubicBezTo>
                      <a:cubicBezTo>
                        <a:pt x="327" y="86"/>
                        <a:pt x="327" y="86"/>
                        <a:pt x="327" y="86"/>
                      </a:cubicBezTo>
                      <a:cubicBezTo>
                        <a:pt x="327" y="84"/>
                        <a:pt x="326" y="82"/>
                        <a:pt x="324" y="80"/>
                      </a:cubicBezTo>
                      <a:cubicBezTo>
                        <a:pt x="323" y="79"/>
                        <a:pt x="321" y="78"/>
                        <a:pt x="319" y="78"/>
                      </a:cubicBezTo>
                      <a:cubicBezTo>
                        <a:pt x="260" y="78"/>
                        <a:pt x="260" y="78"/>
                        <a:pt x="260" y="78"/>
                      </a:cubicBezTo>
                      <a:cubicBezTo>
                        <a:pt x="255" y="78"/>
                        <a:pt x="252" y="82"/>
                        <a:pt x="252" y="86"/>
                      </a:cubicBezTo>
                      <a:cubicBezTo>
                        <a:pt x="252" y="91"/>
                        <a:pt x="255" y="94"/>
                        <a:pt x="260" y="94"/>
                      </a:cubicBezTo>
                      <a:cubicBezTo>
                        <a:pt x="299" y="94"/>
                        <a:pt x="299" y="94"/>
                        <a:pt x="299" y="94"/>
                      </a:cubicBezTo>
                      <a:cubicBezTo>
                        <a:pt x="198" y="195"/>
                        <a:pt x="198" y="195"/>
                        <a:pt x="198" y="195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137" y="94"/>
                        <a:pt x="137" y="94"/>
                        <a:pt x="137" y="94"/>
                      </a:cubicBezTo>
                      <a:cubicBezTo>
                        <a:pt x="141" y="94"/>
                        <a:pt x="145" y="91"/>
                        <a:pt x="145" y="86"/>
                      </a:cubicBezTo>
                      <a:cubicBezTo>
                        <a:pt x="145" y="82"/>
                        <a:pt x="141" y="78"/>
                        <a:pt x="137" y="78"/>
                      </a:cubicBezTo>
                      <a:cubicBezTo>
                        <a:pt x="78" y="78"/>
                        <a:pt x="78" y="78"/>
                        <a:pt x="78" y="78"/>
                      </a:cubicBezTo>
                      <a:cubicBezTo>
                        <a:pt x="76" y="78"/>
                        <a:pt x="74" y="79"/>
                        <a:pt x="73" y="80"/>
                      </a:cubicBezTo>
                      <a:cubicBezTo>
                        <a:pt x="71" y="82"/>
                        <a:pt x="70" y="84"/>
                        <a:pt x="70" y="86"/>
                      </a:cubicBezTo>
                      <a:cubicBezTo>
                        <a:pt x="70" y="145"/>
                        <a:pt x="70" y="145"/>
                        <a:pt x="70" y="145"/>
                      </a:cubicBezTo>
                      <a:cubicBezTo>
                        <a:pt x="70" y="149"/>
                        <a:pt x="74" y="153"/>
                        <a:pt x="78" y="153"/>
                      </a:cubicBezTo>
                      <a:cubicBezTo>
                        <a:pt x="83" y="153"/>
                        <a:pt x="86" y="149"/>
                        <a:pt x="86" y="14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187" y="206"/>
                        <a:pt x="187" y="206"/>
                        <a:pt x="187" y="206"/>
                      </a:cubicBezTo>
                      <a:cubicBezTo>
                        <a:pt x="86" y="307"/>
                        <a:pt x="86" y="307"/>
                        <a:pt x="86" y="307"/>
                      </a:cubicBezTo>
                      <a:cubicBezTo>
                        <a:pt x="86" y="268"/>
                        <a:pt x="86" y="268"/>
                        <a:pt x="86" y="268"/>
                      </a:cubicBezTo>
                      <a:cubicBezTo>
                        <a:pt x="86" y="263"/>
                        <a:pt x="83" y="260"/>
                        <a:pt x="78" y="260"/>
                      </a:cubicBezTo>
                      <a:cubicBezTo>
                        <a:pt x="74" y="260"/>
                        <a:pt x="70" y="263"/>
                        <a:pt x="70" y="268"/>
                      </a:cubicBezTo>
                      <a:cubicBezTo>
                        <a:pt x="70" y="268"/>
                        <a:pt x="70" y="268"/>
                        <a:pt x="70" y="268"/>
                      </a:cubicBezTo>
                      <a:cubicBezTo>
                        <a:pt x="70" y="327"/>
                        <a:pt x="70" y="327"/>
                        <a:pt x="70" y="327"/>
                      </a:cubicBezTo>
                      <a:cubicBezTo>
                        <a:pt x="70" y="329"/>
                        <a:pt x="71" y="331"/>
                        <a:pt x="73" y="332"/>
                      </a:cubicBezTo>
                      <a:cubicBezTo>
                        <a:pt x="74" y="334"/>
                        <a:pt x="76" y="335"/>
                        <a:pt x="78" y="335"/>
                      </a:cubicBezTo>
                      <a:cubicBezTo>
                        <a:pt x="137" y="335"/>
                        <a:pt x="137" y="335"/>
                        <a:pt x="137" y="335"/>
                      </a:cubicBezTo>
                      <a:cubicBezTo>
                        <a:pt x="141" y="335"/>
                        <a:pt x="145" y="331"/>
                        <a:pt x="145" y="327"/>
                      </a:cubicBezTo>
                      <a:cubicBezTo>
                        <a:pt x="145" y="322"/>
                        <a:pt x="141" y="319"/>
                        <a:pt x="137" y="319"/>
                      </a:cubicBezTo>
                      <a:cubicBezTo>
                        <a:pt x="97" y="319"/>
                        <a:pt x="97" y="319"/>
                        <a:pt x="97" y="319"/>
                      </a:cubicBezTo>
                      <a:cubicBezTo>
                        <a:pt x="198" y="218"/>
                        <a:pt x="198" y="218"/>
                        <a:pt x="198" y="218"/>
                      </a:cubicBezTo>
                      <a:cubicBezTo>
                        <a:pt x="299" y="319"/>
                        <a:pt x="299" y="319"/>
                        <a:pt x="299" y="319"/>
                      </a:cubicBezTo>
                      <a:cubicBezTo>
                        <a:pt x="260" y="319"/>
                        <a:pt x="260" y="319"/>
                        <a:pt x="260" y="319"/>
                      </a:cubicBezTo>
                      <a:cubicBezTo>
                        <a:pt x="255" y="319"/>
                        <a:pt x="252" y="322"/>
                        <a:pt x="252" y="327"/>
                      </a:cubicBezTo>
                      <a:cubicBezTo>
                        <a:pt x="252" y="331"/>
                        <a:pt x="255" y="335"/>
                        <a:pt x="260" y="335"/>
                      </a:cubicBezTo>
                      <a:cubicBezTo>
                        <a:pt x="260" y="335"/>
                        <a:pt x="260" y="335"/>
                        <a:pt x="260" y="335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21" y="335"/>
                        <a:pt x="323" y="334"/>
                        <a:pt x="324" y="332"/>
                      </a:cubicBezTo>
                      <a:cubicBezTo>
                        <a:pt x="326" y="331"/>
                        <a:pt x="327" y="329"/>
                        <a:pt x="327" y="327"/>
                      </a:cubicBezTo>
                      <a:cubicBezTo>
                        <a:pt x="327" y="268"/>
                        <a:pt x="327" y="268"/>
                        <a:pt x="327" y="268"/>
                      </a:cubicBezTo>
                      <a:cubicBezTo>
                        <a:pt x="327" y="263"/>
                        <a:pt x="323" y="260"/>
                        <a:pt x="319" y="260"/>
                      </a:cubicBezTo>
                      <a:cubicBezTo>
                        <a:pt x="314" y="260"/>
                        <a:pt x="311" y="263"/>
                        <a:pt x="311" y="268"/>
                      </a:cubicBezTo>
                      <a:cubicBezTo>
                        <a:pt x="311" y="307"/>
                        <a:pt x="311" y="307"/>
                        <a:pt x="311" y="307"/>
                      </a:cubicBezTo>
                      <a:cubicBezTo>
                        <a:pt x="210" y="206"/>
                        <a:pt x="210" y="206"/>
                        <a:pt x="210" y="206"/>
                      </a:cubicBezTo>
                      <a:cubicBezTo>
                        <a:pt x="311" y="105"/>
                        <a:pt x="311" y="105"/>
                        <a:pt x="311" y="105"/>
                      </a:cubicBezTo>
                      <a:cubicBezTo>
                        <a:pt x="311" y="145"/>
                        <a:pt x="311" y="145"/>
                        <a:pt x="311" y="145"/>
                      </a:cubicBezTo>
                      <a:cubicBezTo>
                        <a:pt x="311" y="149"/>
                        <a:pt x="314" y="153"/>
                        <a:pt x="319" y="153"/>
                      </a:cubicBezTo>
                      <a:close/>
                    </a:path>
                  </a:pathLst>
                </a:custGeom>
                <a:solidFill>
                  <a:srgbClr val="E321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" name="Text Box 22">
                  <a:extLst>
                    <a:ext uri="{FF2B5EF4-FFF2-40B4-BE49-F238E27FC236}">
                      <a16:creationId xmlns:a16="http://schemas.microsoft.com/office/drawing/2014/main" id="{E2021482-4AA4-4DC7-A90E-7E76BBD06BD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866" y="1961"/>
                  <a:ext cx="816" cy="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en-US" sz="800" dirty="0">
                      <a:solidFill>
                        <a:srgbClr val="E32119"/>
                      </a:solidFill>
                    </a:rPr>
                    <a:t>ODL</a:t>
                  </a:r>
                  <a:endParaRPr lang="sv-SE" altLang="en-US" sz="800" dirty="0">
                    <a:solidFill>
                      <a:srgbClr val="E32119"/>
                    </a:solidFill>
                  </a:endParaRPr>
                </a:p>
              </p:txBody>
            </p:sp>
          </p:grp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826C4462-6DA0-4A3E-93D2-C95FF28FE2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91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1026" name="Picture 2" descr="Image result for opendaylight image">
              <a:extLst>
                <a:ext uri="{FF2B5EF4-FFF2-40B4-BE49-F238E27FC236}">
                  <a16:creationId xmlns:a16="http://schemas.microsoft.com/office/drawing/2014/main" id="{7BDE3F31-BB68-4A4B-BB99-DA67151F2D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7" t="16594" r="67617" b="22211"/>
            <a:stretch/>
          </p:blipFill>
          <p:spPr bwMode="auto">
            <a:xfrm>
              <a:off x="3211551" y="1703840"/>
              <a:ext cx="758271" cy="845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84082F-2770-4F5D-B1A4-9FCA0568ADCF}"/>
              </a:ext>
            </a:extLst>
          </p:cNvPr>
          <p:cNvGrpSpPr/>
          <p:nvPr/>
        </p:nvGrpSpPr>
        <p:grpSpPr>
          <a:xfrm>
            <a:off x="4105294" y="3879226"/>
            <a:ext cx="3876133" cy="2651209"/>
            <a:chOff x="2726787" y="2143074"/>
            <a:chExt cx="3876133" cy="26512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D9B5C1-BA58-4D49-9B63-BCA968743364}"/>
                </a:ext>
              </a:extLst>
            </p:cNvPr>
            <p:cNvGrpSpPr/>
            <p:nvPr/>
          </p:nvGrpSpPr>
          <p:grpSpPr>
            <a:xfrm>
              <a:off x="2726787" y="2143074"/>
              <a:ext cx="1013841" cy="1607820"/>
              <a:chOff x="3466133" y="2132776"/>
              <a:chExt cx="1013841" cy="160782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0BE6B47-4809-42C5-9989-247D4E23EE0E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A75B6254-EA02-44AF-9F65-281BB1B52CE0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33" name="Group 34">
                  <a:extLst>
                    <a:ext uri="{FF2B5EF4-FFF2-40B4-BE49-F238E27FC236}">
                      <a16:creationId xmlns:a16="http://schemas.microsoft.com/office/drawing/2014/main" id="{57A5DC5F-EAE4-4A64-97BC-832B222A5F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43" name="Group 48">
                    <a:extLst>
                      <a:ext uri="{FF2B5EF4-FFF2-40B4-BE49-F238E27FC236}">
                        <a16:creationId xmlns:a16="http://schemas.microsoft.com/office/drawing/2014/main" id="{F62FC85E-BA77-4C26-859B-ADFF3C8423B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45" name="Freeform 12">
                      <a:extLst>
                        <a:ext uri="{FF2B5EF4-FFF2-40B4-BE49-F238E27FC236}">
                          <a16:creationId xmlns:a16="http://schemas.microsoft.com/office/drawing/2014/main" id="{92E35871-4ECC-45D5-A441-D41C89B16A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Freeform 13">
                      <a:extLst>
                        <a:ext uri="{FF2B5EF4-FFF2-40B4-BE49-F238E27FC236}">
                          <a16:creationId xmlns:a16="http://schemas.microsoft.com/office/drawing/2014/main" id="{A89451C8-FD88-4D7A-9872-AB39246CC514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Text Box 14">
                      <a:extLst>
                        <a:ext uri="{FF2B5EF4-FFF2-40B4-BE49-F238E27FC236}">
                          <a16:creationId xmlns:a16="http://schemas.microsoft.com/office/drawing/2014/main" id="{11D4FB00-EE72-4C9E-A1CC-B7E80080427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OVS0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44" name="Rectangle 25">
                    <a:extLst>
                      <a:ext uri="{FF2B5EF4-FFF2-40B4-BE49-F238E27FC236}">
                        <a16:creationId xmlns:a16="http://schemas.microsoft.com/office/drawing/2014/main" id="{65FEF366-FC9A-4237-B297-4024A63613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1DD6B0E-A92E-4CF6-BAF9-3B6EB1A07349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41" name="Hexagon 140">
                    <a:extLst>
                      <a:ext uri="{FF2B5EF4-FFF2-40B4-BE49-F238E27FC236}">
                        <a16:creationId xmlns:a16="http://schemas.microsoft.com/office/drawing/2014/main" id="{ADB93F38-F10C-43B5-8810-D692F55E5A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Cube 141">
                    <a:extLst>
                      <a:ext uri="{FF2B5EF4-FFF2-40B4-BE49-F238E27FC236}">
                        <a16:creationId xmlns:a16="http://schemas.microsoft.com/office/drawing/2014/main" id="{F1EEDD99-C1ED-4A48-8812-78FCD4310F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446F795-C383-474A-BBCC-52381AFD59B6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39" name="Hexagon 138">
                    <a:extLst>
                      <a:ext uri="{FF2B5EF4-FFF2-40B4-BE49-F238E27FC236}">
                        <a16:creationId xmlns:a16="http://schemas.microsoft.com/office/drawing/2014/main" id="{33C5EFD8-CBDC-4A94-A66D-32AC584356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Cube 139">
                    <a:extLst>
                      <a:ext uri="{FF2B5EF4-FFF2-40B4-BE49-F238E27FC236}">
                        <a16:creationId xmlns:a16="http://schemas.microsoft.com/office/drawing/2014/main" id="{6B9FFF68-BA3D-4681-9F0E-3E200E0AF3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36" name="Arrow: Up-Down 135">
                  <a:extLst>
                    <a:ext uri="{FF2B5EF4-FFF2-40B4-BE49-F238E27FC236}">
                      <a16:creationId xmlns:a16="http://schemas.microsoft.com/office/drawing/2014/main" id="{DDD24084-1D21-4F8D-B5EF-9ABB880C3C98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FC8FDDB-5FD6-436B-9B3C-47B939EFC5D7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38" name="Arrow: Up-Down 137">
                  <a:extLst>
                    <a:ext uri="{FF2B5EF4-FFF2-40B4-BE49-F238E27FC236}">
                      <a16:creationId xmlns:a16="http://schemas.microsoft.com/office/drawing/2014/main" id="{558F13F8-B618-4646-970D-023A66F3CAA7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CE0F77A-9D8E-42EB-807B-BFD2C3644ABC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Ovs0-0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18E6493-9991-457A-9D15-0CB760EFC165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Ovs0-1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2AB492-4151-44BC-B24A-3B736AD852EF}"/>
                </a:ext>
              </a:extLst>
            </p:cNvPr>
            <p:cNvGrpSpPr/>
            <p:nvPr/>
          </p:nvGrpSpPr>
          <p:grpSpPr>
            <a:xfrm>
              <a:off x="3705338" y="2146595"/>
              <a:ext cx="1013841" cy="1607820"/>
              <a:chOff x="3466133" y="2132776"/>
              <a:chExt cx="1013841" cy="160782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1CC1DEB-9F1E-452A-AFBD-C0E929F405AB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BC400DAE-710A-4885-8B3A-B84E56E84DBB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14" name="Group 34">
                  <a:extLst>
                    <a:ext uri="{FF2B5EF4-FFF2-40B4-BE49-F238E27FC236}">
                      <a16:creationId xmlns:a16="http://schemas.microsoft.com/office/drawing/2014/main" id="{D950A221-CE23-4592-9065-B1B489FDA5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24" name="Group 48">
                    <a:extLst>
                      <a:ext uri="{FF2B5EF4-FFF2-40B4-BE49-F238E27FC236}">
                        <a16:creationId xmlns:a16="http://schemas.microsoft.com/office/drawing/2014/main" id="{2091CF7F-EE14-486C-94A3-92D21CB608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26" name="Freeform 12">
                      <a:extLst>
                        <a:ext uri="{FF2B5EF4-FFF2-40B4-BE49-F238E27FC236}">
                          <a16:creationId xmlns:a16="http://schemas.microsoft.com/office/drawing/2014/main" id="{4669786D-7CFF-4B4B-9CDB-E38E66787B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Freeform 13">
                      <a:extLst>
                        <a:ext uri="{FF2B5EF4-FFF2-40B4-BE49-F238E27FC236}">
                          <a16:creationId xmlns:a16="http://schemas.microsoft.com/office/drawing/2014/main" id="{F3F90FCF-3612-4281-B283-0C426BEDDE8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Text Box 14">
                      <a:extLst>
                        <a:ext uri="{FF2B5EF4-FFF2-40B4-BE49-F238E27FC236}">
                          <a16:creationId xmlns:a16="http://schemas.microsoft.com/office/drawing/2014/main" id="{A1F256E4-F1A0-42DA-B65E-E1ACAE9B3E8C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OVS1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25" name="Rectangle 25">
                    <a:extLst>
                      <a:ext uri="{FF2B5EF4-FFF2-40B4-BE49-F238E27FC236}">
                        <a16:creationId xmlns:a16="http://schemas.microsoft.com/office/drawing/2014/main" id="{91FC620E-377E-4512-81FF-32E254291A1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0D7B5E3-B3ED-4D5D-97EC-1D6A3D5A5236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22" name="Hexagon 121">
                    <a:extLst>
                      <a:ext uri="{FF2B5EF4-FFF2-40B4-BE49-F238E27FC236}">
                        <a16:creationId xmlns:a16="http://schemas.microsoft.com/office/drawing/2014/main" id="{13EED2DF-86A5-4CF3-8EA7-EAB01BF89C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Cube 122">
                    <a:extLst>
                      <a:ext uri="{FF2B5EF4-FFF2-40B4-BE49-F238E27FC236}">
                        <a16:creationId xmlns:a16="http://schemas.microsoft.com/office/drawing/2014/main" id="{81A81739-CE50-4444-8C7F-87237DBCB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3ABA30A-7D9B-4DB5-A228-F1B612887CA9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20" name="Hexagon 119">
                    <a:extLst>
                      <a:ext uri="{FF2B5EF4-FFF2-40B4-BE49-F238E27FC236}">
                        <a16:creationId xmlns:a16="http://schemas.microsoft.com/office/drawing/2014/main" id="{18288BA5-2664-448C-A33A-5BDC2D349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Cube 120">
                    <a:extLst>
                      <a:ext uri="{FF2B5EF4-FFF2-40B4-BE49-F238E27FC236}">
                        <a16:creationId xmlns:a16="http://schemas.microsoft.com/office/drawing/2014/main" id="{E5A7842F-3B32-4247-9BA1-5E29D6C0A1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17" name="Arrow: Up-Down 116">
                  <a:extLst>
                    <a:ext uri="{FF2B5EF4-FFF2-40B4-BE49-F238E27FC236}">
                      <a16:creationId xmlns:a16="http://schemas.microsoft.com/office/drawing/2014/main" id="{4636646F-FF1C-438C-B2EB-AC2B0710AB9F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3EA3EAC-BE1C-4D2F-8476-E2C0CA7934A6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19" name="Arrow: Up-Down 118">
                  <a:extLst>
                    <a:ext uri="{FF2B5EF4-FFF2-40B4-BE49-F238E27FC236}">
                      <a16:creationId xmlns:a16="http://schemas.microsoft.com/office/drawing/2014/main" id="{82F68FCC-B8BE-4A02-A4C5-6B0C94BE8291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E88EA9-5307-47EF-936B-043079665898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Ovs1-0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72916C8-FF11-498C-A239-D0DB817BD9A5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Ovs1-1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9556A1E-26A2-478B-94EA-C276BD42A3A4}"/>
                </a:ext>
              </a:extLst>
            </p:cNvPr>
            <p:cNvGrpSpPr/>
            <p:nvPr/>
          </p:nvGrpSpPr>
          <p:grpSpPr>
            <a:xfrm>
              <a:off x="5589079" y="2143074"/>
              <a:ext cx="1013841" cy="1607820"/>
              <a:chOff x="3466133" y="2132776"/>
              <a:chExt cx="1013841" cy="160782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10B0E45-62D6-423B-B900-78271A6F19FF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7575FF2F-2320-4636-ADF1-E6FE4C09EADE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95" name="Group 34">
                  <a:extLst>
                    <a:ext uri="{FF2B5EF4-FFF2-40B4-BE49-F238E27FC236}">
                      <a16:creationId xmlns:a16="http://schemas.microsoft.com/office/drawing/2014/main" id="{F34FF19D-9CBE-4226-9ADE-B1B0FC1C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05" name="Group 48">
                    <a:extLst>
                      <a:ext uri="{FF2B5EF4-FFF2-40B4-BE49-F238E27FC236}">
                        <a16:creationId xmlns:a16="http://schemas.microsoft.com/office/drawing/2014/main" id="{92C360E8-F3C2-4E45-8972-5100B8EC109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07" name="Freeform 12">
                      <a:extLst>
                        <a:ext uri="{FF2B5EF4-FFF2-40B4-BE49-F238E27FC236}">
                          <a16:creationId xmlns:a16="http://schemas.microsoft.com/office/drawing/2014/main" id="{D3058D55-C1E8-4828-83A0-2895F313D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Freeform 13">
                      <a:extLst>
                        <a:ext uri="{FF2B5EF4-FFF2-40B4-BE49-F238E27FC236}">
                          <a16:creationId xmlns:a16="http://schemas.microsoft.com/office/drawing/2014/main" id="{D6CA7BF6-9DF8-4F81-A543-AABE3501F50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Text Box 14">
                      <a:extLst>
                        <a:ext uri="{FF2B5EF4-FFF2-40B4-BE49-F238E27FC236}">
                          <a16:creationId xmlns:a16="http://schemas.microsoft.com/office/drawing/2014/main" id="{E9D27C6C-B045-4094-A0D7-4CB0356242EC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OVSN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06" name="Rectangle 25">
                    <a:extLst>
                      <a:ext uri="{FF2B5EF4-FFF2-40B4-BE49-F238E27FC236}">
                        <a16:creationId xmlns:a16="http://schemas.microsoft.com/office/drawing/2014/main" id="{DCE8BF4B-5A23-40C1-A32C-7624BC45DE6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421B53F-1ED6-4D69-B74F-72F8370723AA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03" name="Hexagon 102">
                    <a:extLst>
                      <a:ext uri="{FF2B5EF4-FFF2-40B4-BE49-F238E27FC236}">
                        <a16:creationId xmlns:a16="http://schemas.microsoft.com/office/drawing/2014/main" id="{101BEDC5-1F79-4335-908D-782489A903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Cube 103">
                    <a:extLst>
                      <a:ext uri="{FF2B5EF4-FFF2-40B4-BE49-F238E27FC236}">
                        <a16:creationId xmlns:a16="http://schemas.microsoft.com/office/drawing/2014/main" id="{3EB11DB8-58BB-4AC2-8717-38455E367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4EBD855-DF5E-4807-AF4D-7F600A0660A1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01" name="Hexagon 100">
                    <a:extLst>
                      <a:ext uri="{FF2B5EF4-FFF2-40B4-BE49-F238E27FC236}">
                        <a16:creationId xmlns:a16="http://schemas.microsoft.com/office/drawing/2014/main" id="{72C865B8-52F9-4D32-9909-EAEA0E6E02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Cube 101">
                    <a:extLst>
                      <a:ext uri="{FF2B5EF4-FFF2-40B4-BE49-F238E27FC236}">
                        <a16:creationId xmlns:a16="http://schemas.microsoft.com/office/drawing/2014/main" id="{E9C56663-D401-4FB9-BE23-1E18654C2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98" name="Arrow: Up-Down 97">
                  <a:extLst>
                    <a:ext uri="{FF2B5EF4-FFF2-40B4-BE49-F238E27FC236}">
                      <a16:creationId xmlns:a16="http://schemas.microsoft.com/office/drawing/2014/main" id="{ECEAC3AE-48ED-480D-8C53-5F2B54BCBC2E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28AEEAF-8CDB-40A3-AC2B-F43A4610BC84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00" name="Arrow: Up-Down 99">
                  <a:extLst>
                    <a:ext uri="{FF2B5EF4-FFF2-40B4-BE49-F238E27FC236}">
                      <a16:creationId xmlns:a16="http://schemas.microsoft.com/office/drawing/2014/main" id="{4C2F5822-B2C4-4788-829E-579A7819737E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BEB5A6-65EC-49EF-94A9-5482E11465E4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OvsN-0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190A85-8750-49A3-AB00-3D1575E482C3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OvsN-1</a:t>
                </a:r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4BF5B87-B7C0-4180-A549-186F675D2036}"/>
                </a:ext>
              </a:extLst>
            </p:cNvPr>
            <p:cNvCxnSpPr>
              <a:stCxn id="113" idx="3"/>
              <a:endCxn id="94" idx="1"/>
            </p:cNvCxnSpPr>
            <p:nvPr/>
          </p:nvCxnSpPr>
          <p:spPr bwMode="auto">
            <a:xfrm flipV="1">
              <a:off x="4628325" y="2946984"/>
              <a:ext cx="1022681" cy="35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28">
              <a:extLst>
                <a:ext uri="{FF2B5EF4-FFF2-40B4-BE49-F238E27FC236}">
                  <a16:creationId xmlns:a16="http://schemas.microsoft.com/office/drawing/2014/main" id="{1FC122C8-98FF-4474-892A-8B95158746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2736" y="3867183"/>
              <a:ext cx="1214438" cy="927100"/>
              <a:chOff x="3116" y="2031"/>
              <a:chExt cx="765" cy="584"/>
            </a:xfrm>
          </p:grpSpPr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6C908729-C2B8-40B4-95E2-FECA22E5DA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6" y="2031"/>
                <a:ext cx="765" cy="584"/>
              </a:xfrm>
              <a:custGeom>
                <a:avLst/>
                <a:gdLst>
                  <a:gd name="T0" fmla="*/ 6694 w 522"/>
                  <a:gd name="T1" fmla="*/ 26187 h 399"/>
                  <a:gd name="T2" fmla="*/ 1897 w 522"/>
                  <a:gd name="T3" fmla="*/ 19659 h 399"/>
                  <a:gd name="T4" fmla="*/ 0 w 522"/>
                  <a:gd name="T5" fmla="*/ 15044 h 399"/>
                  <a:gd name="T6" fmla="*/ 5874 w 522"/>
                  <a:gd name="T7" fmla="*/ 8143 h 399"/>
                  <a:gd name="T8" fmla="*/ 11019 w 522"/>
                  <a:gd name="T9" fmla="*/ 3015 h 399"/>
                  <a:gd name="T10" fmla="*/ 20453 w 522"/>
                  <a:gd name="T11" fmla="*/ 0 h 399"/>
                  <a:gd name="T12" fmla="*/ 27650 w 522"/>
                  <a:gd name="T13" fmla="*/ 5279 h 399"/>
                  <a:gd name="T14" fmla="*/ 31630 w 522"/>
                  <a:gd name="T15" fmla="*/ 6249 h 399"/>
                  <a:gd name="T16" fmla="*/ 31746 w 522"/>
                  <a:gd name="T17" fmla="*/ 7052 h 399"/>
                  <a:gd name="T18" fmla="*/ 30943 w 522"/>
                  <a:gd name="T19" fmla="*/ 7172 h 399"/>
                  <a:gd name="T20" fmla="*/ 27362 w 522"/>
                  <a:gd name="T21" fmla="*/ 6459 h 399"/>
                  <a:gd name="T22" fmla="*/ 26675 w 522"/>
                  <a:gd name="T23" fmla="*/ 6025 h 399"/>
                  <a:gd name="T24" fmla="*/ 14628 w 522"/>
                  <a:gd name="T25" fmla="*/ 5066 h 399"/>
                  <a:gd name="T26" fmla="*/ 14194 w 522"/>
                  <a:gd name="T27" fmla="*/ 5345 h 399"/>
                  <a:gd name="T28" fmla="*/ 11019 w 522"/>
                  <a:gd name="T29" fmla="*/ 4198 h 399"/>
                  <a:gd name="T30" fmla="*/ 7063 w 522"/>
                  <a:gd name="T31" fmla="*/ 8143 h 399"/>
                  <a:gd name="T32" fmla="*/ 7063 w 522"/>
                  <a:gd name="T33" fmla="*/ 9318 h 399"/>
                  <a:gd name="T34" fmla="*/ 6628 w 522"/>
                  <a:gd name="T35" fmla="*/ 9543 h 399"/>
                  <a:gd name="T36" fmla="*/ 2924 w 522"/>
                  <a:gd name="T37" fmla="*/ 19078 h 399"/>
                  <a:gd name="T38" fmla="*/ 3085 w 522"/>
                  <a:gd name="T39" fmla="*/ 19725 h 399"/>
                  <a:gd name="T40" fmla="*/ 6694 w 522"/>
                  <a:gd name="T41" fmla="*/ 25016 h 399"/>
                  <a:gd name="T42" fmla="*/ 8253 w 522"/>
                  <a:gd name="T43" fmla="*/ 24726 h 399"/>
                  <a:gd name="T44" fmla="*/ 9056 w 522"/>
                  <a:gd name="T45" fmla="*/ 25016 h 399"/>
                  <a:gd name="T46" fmla="*/ 13546 w 522"/>
                  <a:gd name="T47" fmla="*/ 28081 h 399"/>
                  <a:gd name="T48" fmla="*/ 17803 w 522"/>
                  <a:gd name="T49" fmla="*/ 25885 h 399"/>
                  <a:gd name="T50" fmla="*/ 18240 w 522"/>
                  <a:gd name="T51" fmla="*/ 26029 h 399"/>
                  <a:gd name="T52" fmla="*/ 25302 w 522"/>
                  <a:gd name="T53" fmla="*/ 24792 h 399"/>
                  <a:gd name="T54" fmla="*/ 25737 w 522"/>
                  <a:gd name="T55" fmla="*/ 24513 h 399"/>
                  <a:gd name="T56" fmla="*/ 29046 w 522"/>
                  <a:gd name="T57" fmla="*/ 25595 h 399"/>
                  <a:gd name="T58" fmla="*/ 33459 w 522"/>
                  <a:gd name="T59" fmla="*/ 21187 h 399"/>
                  <a:gd name="T60" fmla="*/ 33962 w 522"/>
                  <a:gd name="T61" fmla="*/ 20540 h 399"/>
                  <a:gd name="T62" fmla="*/ 37203 w 522"/>
                  <a:gd name="T63" fmla="*/ 16805 h 399"/>
                  <a:gd name="T64" fmla="*/ 33459 w 522"/>
                  <a:gd name="T65" fmla="*/ 12832 h 399"/>
                  <a:gd name="T66" fmla="*/ 33303 w 522"/>
                  <a:gd name="T67" fmla="*/ 12397 h 399"/>
                  <a:gd name="T68" fmla="*/ 32500 w 522"/>
                  <a:gd name="T69" fmla="*/ 8724 h 399"/>
                  <a:gd name="T70" fmla="*/ 32656 w 522"/>
                  <a:gd name="T71" fmla="*/ 7855 h 399"/>
                  <a:gd name="T72" fmla="*/ 34552 w 522"/>
                  <a:gd name="T73" fmla="*/ 11594 h 399"/>
                  <a:gd name="T74" fmla="*/ 34552 w 522"/>
                  <a:gd name="T75" fmla="*/ 12029 h 399"/>
                  <a:gd name="T76" fmla="*/ 34647 w 522"/>
                  <a:gd name="T77" fmla="*/ 21555 h 399"/>
                  <a:gd name="T78" fmla="*/ 29046 w 522"/>
                  <a:gd name="T79" fmla="*/ 26777 h 399"/>
                  <a:gd name="T80" fmla="*/ 21162 w 522"/>
                  <a:gd name="T81" fmla="*/ 28236 h 399"/>
                  <a:gd name="T82" fmla="*/ 18027 w 522"/>
                  <a:gd name="T83" fmla="*/ 27278 h 399"/>
                  <a:gd name="T84" fmla="*/ 8156 w 522"/>
                  <a:gd name="T85" fmla="*/ 25975 h 3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2"/>
                  <a:gd name="T130" fmla="*/ 0 h 399"/>
                  <a:gd name="T131" fmla="*/ 522 w 522"/>
                  <a:gd name="T132" fmla="*/ 399 h 39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2" h="399">
                    <a:moveTo>
                      <a:pt x="111" y="354"/>
                    </a:moveTo>
                    <a:cubicBezTo>
                      <a:pt x="105" y="356"/>
                      <a:pt x="98" y="357"/>
                      <a:pt x="91" y="357"/>
                    </a:cubicBezTo>
                    <a:cubicBezTo>
                      <a:pt x="91" y="357"/>
                      <a:pt x="91" y="357"/>
                      <a:pt x="91" y="357"/>
                    </a:cubicBezTo>
                    <a:cubicBezTo>
                      <a:pt x="53" y="357"/>
                      <a:pt x="23" y="326"/>
                      <a:pt x="23" y="288"/>
                    </a:cubicBezTo>
                    <a:cubicBezTo>
                      <a:pt x="23" y="288"/>
                      <a:pt x="23" y="288"/>
                      <a:pt x="23" y="288"/>
                    </a:cubicBezTo>
                    <a:cubicBezTo>
                      <a:pt x="23" y="281"/>
                      <a:pt x="24" y="275"/>
                      <a:pt x="26" y="268"/>
                    </a:cubicBezTo>
                    <a:cubicBezTo>
                      <a:pt x="26" y="268"/>
                      <a:pt x="26" y="268"/>
                      <a:pt x="26" y="268"/>
                    </a:cubicBezTo>
                    <a:cubicBezTo>
                      <a:pt x="10" y="252"/>
                      <a:pt x="0" y="230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159"/>
                      <a:pt x="35" y="120"/>
                      <a:pt x="81" y="115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0" y="114"/>
                      <a:pt x="80" y="112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72"/>
                      <a:pt x="111" y="41"/>
                      <a:pt x="150" y="41"/>
                    </a:cubicBezTo>
                    <a:cubicBezTo>
                      <a:pt x="150" y="41"/>
                      <a:pt x="150" y="41"/>
                      <a:pt x="150" y="41"/>
                    </a:cubicBezTo>
                    <a:cubicBezTo>
                      <a:pt x="164" y="41"/>
                      <a:pt x="177" y="46"/>
                      <a:pt x="188" y="53"/>
                    </a:cubicBezTo>
                    <a:cubicBezTo>
                      <a:pt x="188" y="53"/>
                      <a:pt x="188" y="53"/>
                      <a:pt x="188" y="53"/>
                    </a:cubicBezTo>
                    <a:cubicBezTo>
                      <a:pt x="206" y="21"/>
                      <a:pt x="240" y="0"/>
                      <a:pt x="278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24" y="0"/>
                      <a:pt x="363" y="30"/>
                      <a:pt x="376" y="72"/>
                    </a:cubicBezTo>
                    <a:cubicBezTo>
                      <a:pt x="376" y="72"/>
                      <a:pt x="376" y="72"/>
                      <a:pt x="376" y="72"/>
                    </a:cubicBezTo>
                    <a:cubicBezTo>
                      <a:pt x="379" y="72"/>
                      <a:pt x="381" y="71"/>
                      <a:pt x="383" y="71"/>
                    </a:cubicBezTo>
                    <a:cubicBezTo>
                      <a:pt x="383" y="71"/>
                      <a:pt x="383" y="71"/>
                      <a:pt x="383" y="71"/>
                    </a:cubicBezTo>
                    <a:cubicBezTo>
                      <a:pt x="400" y="71"/>
                      <a:pt x="416" y="76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3" y="87"/>
                      <a:pt x="434" y="92"/>
                      <a:pt x="432" y="96"/>
                    </a:cubicBezTo>
                    <a:cubicBezTo>
                      <a:pt x="432" y="96"/>
                      <a:pt x="432" y="96"/>
                      <a:pt x="432" y="96"/>
                    </a:cubicBezTo>
                    <a:cubicBezTo>
                      <a:pt x="430" y="100"/>
                      <a:pt x="425" y="101"/>
                      <a:pt x="421" y="98"/>
                    </a:cubicBezTo>
                    <a:cubicBezTo>
                      <a:pt x="421" y="98"/>
                      <a:pt x="421" y="98"/>
                      <a:pt x="421" y="98"/>
                    </a:cubicBezTo>
                    <a:cubicBezTo>
                      <a:pt x="410" y="91"/>
                      <a:pt x="397" y="87"/>
                      <a:pt x="383" y="87"/>
                    </a:cubicBezTo>
                    <a:cubicBezTo>
                      <a:pt x="383" y="87"/>
                      <a:pt x="383" y="87"/>
                      <a:pt x="383" y="87"/>
                    </a:cubicBezTo>
                    <a:cubicBezTo>
                      <a:pt x="379" y="87"/>
                      <a:pt x="376" y="88"/>
                      <a:pt x="372" y="88"/>
                    </a:cubicBezTo>
                    <a:cubicBezTo>
                      <a:pt x="372" y="88"/>
                      <a:pt x="372" y="88"/>
                      <a:pt x="372" y="88"/>
                    </a:cubicBezTo>
                    <a:cubicBezTo>
                      <a:pt x="368" y="89"/>
                      <a:pt x="364" y="86"/>
                      <a:pt x="363" y="82"/>
                    </a:cubicBezTo>
                    <a:cubicBezTo>
                      <a:pt x="363" y="82"/>
                      <a:pt x="363" y="82"/>
                      <a:pt x="363" y="82"/>
                    </a:cubicBezTo>
                    <a:cubicBezTo>
                      <a:pt x="354" y="44"/>
                      <a:pt x="319" y="16"/>
                      <a:pt x="278" y="16"/>
                    </a:cubicBezTo>
                    <a:cubicBezTo>
                      <a:pt x="278" y="16"/>
                      <a:pt x="278" y="16"/>
                      <a:pt x="278" y="16"/>
                    </a:cubicBezTo>
                    <a:cubicBezTo>
                      <a:pt x="242" y="16"/>
                      <a:pt x="212" y="38"/>
                      <a:pt x="199" y="69"/>
                    </a:cubicBezTo>
                    <a:cubicBezTo>
                      <a:pt x="199" y="69"/>
                      <a:pt x="199" y="69"/>
                      <a:pt x="199" y="69"/>
                    </a:cubicBezTo>
                    <a:cubicBezTo>
                      <a:pt x="198" y="71"/>
                      <a:pt x="195" y="73"/>
                      <a:pt x="193" y="73"/>
                    </a:cubicBezTo>
                    <a:cubicBezTo>
                      <a:pt x="193" y="73"/>
                      <a:pt x="193" y="73"/>
                      <a:pt x="193" y="73"/>
                    </a:cubicBezTo>
                    <a:cubicBezTo>
                      <a:pt x="190" y="74"/>
                      <a:pt x="188" y="73"/>
                      <a:pt x="186" y="72"/>
                    </a:cubicBezTo>
                    <a:cubicBezTo>
                      <a:pt x="186" y="72"/>
                      <a:pt x="186" y="72"/>
                      <a:pt x="186" y="72"/>
                    </a:cubicBezTo>
                    <a:cubicBezTo>
                      <a:pt x="176" y="63"/>
                      <a:pt x="164" y="57"/>
                      <a:pt x="150" y="57"/>
                    </a:cubicBezTo>
                    <a:cubicBezTo>
                      <a:pt x="150" y="57"/>
                      <a:pt x="150" y="57"/>
                      <a:pt x="150" y="57"/>
                    </a:cubicBezTo>
                    <a:cubicBezTo>
                      <a:pt x="120" y="57"/>
                      <a:pt x="96" y="81"/>
                      <a:pt x="96" y="111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6" y="114"/>
                      <a:pt x="97" y="118"/>
                      <a:pt x="97" y="12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8" y="123"/>
                      <a:pt x="97" y="126"/>
                      <a:pt x="96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4" y="129"/>
                      <a:pt x="92" y="130"/>
                      <a:pt x="90" y="130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49" y="131"/>
                      <a:pt x="16" y="164"/>
                      <a:pt x="16" y="205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6" y="227"/>
                      <a:pt x="25" y="247"/>
                      <a:pt x="40" y="260"/>
                    </a:cubicBezTo>
                    <a:cubicBezTo>
                      <a:pt x="40" y="260"/>
                      <a:pt x="40" y="260"/>
                      <a:pt x="40" y="260"/>
                    </a:cubicBezTo>
                    <a:cubicBezTo>
                      <a:pt x="43" y="263"/>
                      <a:pt x="43" y="266"/>
                      <a:pt x="42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40" y="275"/>
                      <a:pt x="39" y="282"/>
                      <a:pt x="39" y="288"/>
                    </a:cubicBezTo>
                    <a:cubicBezTo>
                      <a:pt x="39" y="288"/>
                      <a:pt x="39" y="288"/>
                      <a:pt x="39" y="288"/>
                    </a:cubicBezTo>
                    <a:cubicBezTo>
                      <a:pt x="39" y="318"/>
                      <a:pt x="62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9" y="341"/>
                      <a:pt x="106" y="340"/>
                      <a:pt x="112" y="337"/>
                    </a:cubicBezTo>
                    <a:cubicBezTo>
                      <a:pt x="112" y="337"/>
                      <a:pt x="112" y="337"/>
                      <a:pt x="112" y="337"/>
                    </a:cubicBezTo>
                    <a:cubicBezTo>
                      <a:pt x="114" y="336"/>
                      <a:pt x="116" y="336"/>
                      <a:pt x="118" y="337"/>
                    </a:cubicBezTo>
                    <a:cubicBezTo>
                      <a:pt x="118" y="337"/>
                      <a:pt x="118" y="337"/>
                      <a:pt x="118" y="337"/>
                    </a:cubicBezTo>
                    <a:cubicBezTo>
                      <a:pt x="120" y="338"/>
                      <a:pt x="122" y="339"/>
                      <a:pt x="123" y="341"/>
                    </a:cubicBezTo>
                    <a:cubicBezTo>
                      <a:pt x="123" y="341"/>
                      <a:pt x="123" y="341"/>
                      <a:pt x="123" y="341"/>
                    </a:cubicBezTo>
                    <a:cubicBezTo>
                      <a:pt x="132" y="366"/>
                      <a:pt x="156" y="383"/>
                      <a:pt x="184" y="383"/>
                    </a:cubicBezTo>
                    <a:cubicBezTo>
                      <a:pt x="184" y="383"/>
                      <a:pt x="184" y="383"/>
                      <a:pt x="184" y="383"/>
                    </a:cubicBezTo>
                    <a:cubicBezTo>
                      <a:pt x="206" y="383"/>
                      <a:pt x="225" y="373"/>
                      <a:pt x="237" y="357"/>
                    </a:cubicBezTo>
                    <a:cubicBezTo>
                      <a:pt x="237" y="357"/>
                      <a:pt x="237" y="357"/>
                      <a:pt x="237" y="357"/>
                    </a:cubicBezTo>
                    <a:cubicBezTo>
                      <a:pt x="238" y="355"/>
                      <a:pt x="240" y="354"/>
                      <a:pt x="242" y="353"/>
                    </a:cubicBezTo>
                    <a:cubicBezTo>
                      <a:pt x="242" y="353"/>
                      <a:pt x="242" y="353"/>
                      <a:pt x="242" y="353"/>
                    </a:cubicBezTo>
                    <a:cubicBezTo>
                      <a:pt x="244" y="353"/>
                      <a:pt x="246" y="354"/>
                      <a:pt x="248" y="355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59" y="364"/>
                      <a:pt x="273" y="369"/>
                      <a:pt x="288" y="369"/>
                    </a:cubicBezTo>
                    <a:cubicBezTo>
                      <a:pt x="288" y="369"/>
                      <a:pt x="288" y="369"/>
                      <a:pt x="288" y="369"/>
                    </a:cubicBezTo>
                    <a:cubicBezTo>
                      <a:pt x="312" y="369"/>
                      <a:pt x="333" y="356"/>
                      <a:pt x="344" y="338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345" y="336"/>
                      <a:pt x="347" y="334"/>
                      <a:pt x="350" y="334"/>
                    </a:cubicBezTo>
                    <a:cubicBezTo>
                      <a:pt x="350" y="334"/>
                      <a:pt x="350" y="334"/>
                      <a:pt x="350" y="334"/>
                    </a:cubicBezTo>
                    <a:cubicBezTo>
                      <a:pt x="352" y="334"/>
                      <a:pt x="354" y="334"/>
                      <a:pt x="356" y="336"/>
                    </a:cubicBezTo>
                    <a:cubicBezTo>
                      <a:pt x="356" y="336"/>
                      <a:pt x="356" y="336"/>
                      <a:pt x="356" y="336"/>
                    </a:cubicBezTo>
                    <a:cubicBezTo>
                      <a:pt x="367" y="344"/>
                      <a:pt x="380" y="349"/>
                      <a:pt x="395" y="349"/>
                    </a:cubicBezTo>
                    <a:cubicBezTo>
                      <a:pt x="395" y="349"/>
                      <a:pt x="395" y="349"/>
                      <a:pt x="395" y="349"/>
                    </a:cubicBezTo>
                    <a:cubicBezTo>
                      <a:pt x="428" y="349"/>
                      <a:pt x="455" y="322"/>
                      <a:pt x="455" y="289"/>
                    </a:cubicBezTo>
                    <a:cubicBezTo>
                      <a:pt x="455" y="289"/>
                      <a:pt x="455" y="289"/>
                      <a:pt x="455" y="289"/>
                    </a:cubicBezTo>
                    <a:cubicBezTo>
                      <a:pt x="455" y="289"/>
                      <a:pt x="455" y="288"/>
                      <a:pt x="455" y="288"/>
                    </a:cubicBezTo>
                    <a:cubicBezTo>
                      <a:pt x="455" y="288"/>
                      <a:pt x="455" y="288"/>
                      <a:pt x="455" y="288"/>
                    </a:cubicBezTo>
                    <a:cubicBezTo>
                      <a:pt x="455" y="284"/>
                      <a:pt x="458" y="280"/>
                      <a:pt x="462" y="280"/>
                    </a:cubicBezTo>
                    <a:cubicBezTo>
                      <a:pt x="462" y="280"/>
                      <a:pt x="462" y="280"/>
                      <a:pt x="462" y="280"/>
                    </a:cubicBezTo>
                    <a:cubicBezTo>
                      <a:pt x="487" y="276"/>
                      <a:pt x="506" y="255"/>
                      <a:pt x="506" y="229"/>
                    </a:cubicBezTo>
                    <a:cubicBezTo>
                      <a:pt x="506" y="229"/>
                      <a:pt x="506" y="229"/>
                      <a:pt x="506" y="229"/>
                    </a:cubicBezTo>
                    <a:cubicBezTo>
                      <a:pt x="506" y="203"/>
                      <a:pt x="486" y="181"/>
                      <a:pt x="460" y="178"/>
                    </a:cubicBezTo>
                    <a:cubicBezTo>
                      <a:pt x="460" y="178"/>
                      <a:pt x="460" y="178"/>
                      <a:pt x="460" y="178"/>
                    </a:cubicBezTo>
                    <a:cubicBezTo>
                      <a:pt x="458" y="178"/>
                      <a:pt x="456" y="177"/>
                      <a:pt x="455" y="175"/>
                    </a:cubicBezTo>
                    <a:cubicBezTo>
                      <a:pt x="455" y="175"/>
                      <a:pt x="455" y="175"/>
                      <a:pt x="455" y="175"/>
                    </a:cubicBezTo>
                    <a:cubicBezTo>
                      <a:pt x="453" y="173"/>
                      <a:pt x="453" y="171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4" y="165"/>
                      <a:pt x="454" y="162"/>
                      <a:pt x="454" y="158"/>
                    </a:cubicBezTo>
                    <a:cubicBezTo>
                      <a:pt x="454" y="158"/>
                      <a:pt x="454" y="158"/>
                      <a:pt x="454" y="158"/>
                    </a:cubicBezTo>
                    <a:cubicBezTo>
                      <a:pt x="454" y="143"/>
                      <a:pt x="449" y="130"/>
                      <a:pt x="442" y="119"/>
                    </a:cubicBezTo>
                    <a:cubicBezTo>
                      <a:pt x="442" y="119"/>
                      <a:pt x="442" y="119"/>
                      <a:pt x="442" y="119"/>
                    </a:cubicBezTo>
                    <a:cubicBezTo>
                      <a:pt x="439" y="115"/>
                      <a:pt x="440" y="110"/>
                      <a:pt x="444" y="107"/>
                    </a:cubicBezTo>
                    <a:cubicBezTo>
                      <a:pt x="444" y="107"/>
                      <a:pt x="444" y="107"/>
                      <a:pt x="444" y="107"/>
                    </a:cubicBezTo>
                    <a:cubicBezTo>
                      <a:pt x="448" y="105"/>
                      <a:pt x="453" y="106"/>
                      <a:pt x="455" y="110"/>
                    </a:cubicBezTo>
                    <a:cubicBezTo>
                      <a:pt x="455" y="110"/>
                      <a:pt x="455" y="110"/>
                      <a:pt x="455" y="110"/>
                    </a:cubicBezTo>
                    <a:cubicBezTo>
                      <a:pt x="464" y="123"/>
                      <a:pt x="470" y="140"/>
                      <a:pt x="470" y="158"/>
                    </a:cubicBezTo>
                    <a:cubicBezTo>
                      <a:pt x="470" y="158"/>
                      <a:pt x="470" y="158"/>
                      <a:pt x="470" y="158"/>
                    </a:cubicBezTo>
                    <a:cubicBezTo>
                      <a:pt x="470" y="160"/>
                      <a:pt x="470" y="162"/>
                      <a:pt x="470" y="164"/>
                    </a:cubicBezTo>
                    <a:cubicBezTo>
                      <a:pt x="470" y="164"/>
                      <a:pt x="470" y="164"/>
                      <a:pt x="470" y="164"/>
                    </a:cubicBezTo>
                    <a:cubicBezTo>
                      <a:pt x="500" y="170"/>
                      <a:pt x="522" y="197"/>
                      <a:pt x="522" y="229"/>
                    </a:cubicBezTo>
                    <a:cubicBezTo>
                      <a:pt x="522" y="229"/>
                      <a:pt x="522" y="229"/>
                      <a:pt x="522" y="229"/>
                    </a:cubicBezTo>
                    <a:cubicBezTo>
                      <a:pt x="522" y="261"/>
                      <a:pt x="500" y="287"/>
                      <a:pt x="471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68" y="334"/>
                      <a:pt x="435" y="365"/>
                      <a:pt x="395" y="365"/>
                    </a:cubicBezTo>
                    <a:cubicBezTo>
                      <a:pt x="395" y="365"/>
                      <a:pt x="395" y="365"/>
                      <a:pt x="395" y="365"/>
                    </a:cubicBezTo>
                    <a:cubicBezTo>
                      <a:pt x="379" y="365"/>
                      <a:pt x="365" y="361"/>
                      <a:pt x="353" y="353"/>
                    </a:cubicBezTo>
                    <a:cubicBezTo>
                      <a:pt x="353" y="353"/>
                      <a:pt x="353" y="353"/>
                      <a:pt x="353" y="353"/>
                    </a:cubicBezTo>
                    <a:cubicBezTo>
                      <a:pt x="338" y="372"/>
                      <a:pt x="315" y="385"/>
                      <a:pt x="288" y="385"/>
                    </a:cubicBezTo>
                    <a:cubicBezTo>
                      <a:pt x="288" y="385"/>
                      <a:pt x="288" y="385"/>
                      <a:pt x="288" y="385"/>
                    </a:cubicBezTo>
                    <a:cubicBezTo>
                      <a:pt x="272" y="385"/>
                      <a:pt x="257" y="380"/>
                      <a:pt x="245" y="372"/>
                    </a:cubicBezTo>
                    <a:cubicBezTo>
                      <a:pt x="245" y="372"/>
                      <a:pt x="245" y="372"/>
                      <a:pt x="245" y="372"/>
                    </a:cubicBezTo>
                    <a:cubicBezTo>
                      <a:pt x="230" y="389"/>
                      <a:pt x="208" y="399"/>
                      <a:pt x="184" y="399"/>
                    </a:cubicBezTo>
                    <a:cubicBezTo>
                      <a:pt x="184" y="399"/>
                      <a:pt x="184" y="399"/>
                      <a:pt x="184" y="399"/>
                    </a:cubicBezTo>
                    <a:cubicBezTo>
                      <a:pt x="152" y="399"/>
                      <a:pt x="125" y="381"/>
                      <a:pt x="111" y="354"/>
                    </a:cubicBezTo>
                    <a:close/>
                  </a:path>
                </a:pathLst>
              </a:custGeom>
              <a:solidFill>
                <a:srgbClr val="006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0" name="Text Box 31">
                <a:extLst>
                  <a:ext uri="{FF2B5EF4-FFF2-40B4-BE49-F238E27FC236}">
                    <a16:creationId xmlns:a16="http://schemas.microsoft.com/office/drawing/2014/main" id="{F83EFD68-02E8-4D6E-AAAF-5D704EEFBA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10" y="2325"/>
                <a:ext cx="38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1200" dirty="0">
                    <a:solidFill>
                      <a:srgbClr val="00625F"/>
                    </a:solidFill>
                  </a:rPr>
                  <a:t>Underlay</a:t>
                </a:r>
              </a:p>
            </p:txBody>
          </p: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50C9FA-632F-4BE8-8981-980D389FDF69}"/>
                </a:ext>
              </a:extLst>
            </p:cNvPr>
            <p:cNvCxnSpPr>
              <a:cxnSpLocks/>
              <a:stCxn id="132" idx="2"/>
            </p:cNvCxnSpPr>
            <p:nvPr/>
          </p:nvCxnSpPr>
          <p:spPr bwMode="auto">
            <a:xfrm>
              <a:off x="3219244" y="3750894"/>
              <a:ext cx="764121" cy="5136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97043C-E705-4B5C-B1CE-482FAFF46237}"/>
                </a:ext>
              </a:extLst>
            </p:cNvPr>
            <p:cNvCxnSpPr>
              <a:cxnSpLocks/>
              <a:stCxn id="113" idx="2"/>
            </p:cNvCxnSpPr>
            <p:nvPr/>
          </p:nvCxnSpPr>
          <p:spPr bwMode="auto">
            <a:xfrm>
              <a:off x="4197795" y="3754415"/>
              <a:ext cx="262100" cy="2241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AFA1DF-77F3-4BE4-8DFB-7A107E873383}"/>
                </a:ext>
              </a:extLst>
            </p:cNvPr>
            <p:cNvCxnSpPr>
              <a:cxnSpLocks/>
              <a:stCxn id="94" idx="2"/>
            </p:cNvCxnSpPr>
            <p:nvPr/>
          </p:nvCxnSpPr>
          <p:spPr bwMode="auto">
            <a:xfrm flipH="1">
              <a:off x="5264413" y="3750894"/>
              <a:ext cx="817123" cy="532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315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447-BC14-4F6D-B69F-E1BD6B72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3" y="40795"/>
            <a:ext cx="10515600" cy="1325563"/>
          </a:xfrm>
        </p:spPr>
        <p:txBody>
          <a:bodyPr/>
          <a:lstStyle/>
          <a:p>
            <a:r>
              <a:rPr lang="en-IN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7D48-C1BF-4FDF-AED5-B4590EC0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2" y="1106979"/>
            <a:ext cx="6431696" cy="546720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simulation driver registers with </a:t>
            </a:r>
            <a:r>
              <a:rPr lang="en-IN" dirty="0" err="1"/>
              <a:t>Openstack</a:t>
            </a:r>
            <a:r>
              <a:rPr lang="en-IN" dirty="0"/>
              <a:t> to receive Network, Subnet, Port &amp; Router events</a:t>
            </a:r>
          </a:p>
          <a:p>
            <a:endParaRPr lang="en-IN" dirty="0"/>
          </a:p>
          <a:p>
            <a:r>
              <a:rPr lang="en-IN" dirty="0"/>
              <a:t>These events are communicated with the Simulator </a:t>
            </a:r>
            <a:r>
              <a:rPr lang="en-IN"/>
              <a:t>via Kafka Message </a:t>
            </a:r>
            <a:r>
              <a:rPr lang="en-IN" dirty="0"/>
              <a:t>Bus</a:t>
            </a:r>
          </a:p>
          <a:p>
            <a:endParaRPr lang="en-IN" dirty="0"/>
          </a:p>
          <a:p>
            <a:r>
              <a:rPr lang="en-IN" dirty="0"/>
              <a:t>Upon reception of port create event, the Simulator chooses a random virtual compute to place the port </a:t>
            </a:r>
          </a:p>
          <a:p>
            <a:pPr lvl="1"/>
            <a:r>
              <a:rPr lang="en-IN" dirty="0"/>
              <a:t>Selection of the virtual compute is based on the hash of the </a:t>
            </a:r>
            <a:r>
              <a:rPr lang="en-IN" dirty="0" err="1"/>
              <a:t>port_uuid</a:t>
            </a:r>
            <a:endParaRPr lang="en-IN" dirty="0"/>
          </a:p>
          <a:p>
            <a:pPr lvl="1"/>
            <a:r>
              <a:rPr lang="en-IN" dirty="0"/>
              <a:t>On this virtual compute, a tenant container is “booted” and is configured with the </a:t>
            </a:r>
            <a:r>
              <a:rPr lang="en-IN" dirty="0" err="1"/>
              <a:t>Openstack</a:t>
            </a:r>
            <a:r>
              <a:rPr lang="en-IN" dirty="0"/>
              <a:t> Port configuration received</a:t>
            </a:r>
          </a:p>
          <a:p>
            <a:pPr lvl="1"/>
            <a:r>
              <a:rPr lang="en-IN" dirty="0"/>
              <a:t>The tenant container is attached to the OVS via a </a:t>
            </a:r>
            <a:r>
              <a:rPr lang="en-IN" dirty="0" err="1"/>
              <a:t>veth</a:t>
            </a:r>
            <a:r>
              <a:rPr lang="en-IN" dirty="0"/>
              <a:t> pair</a:t>
            </a:r>
          </a:p>
          <a:p>
            <a:pPr lvl="1"/>
            <a:r>
              <a:rPr lang="en-IN" dirty="0"/>
              <a:t>Upon attaching tenant VM container to the OVS, ODL receives a </a:t>
            </a:r>
            <a:r>
              <a:rPr lang="en-IN" dirty="0" err="1"/>
              <a:t>port_up</a:t>
            </a:r>
            <a:r>
              <a:rPr lang="en-IN" dirty="0"/>
              <a:t> event with the Interface ID, Interface name a substring of the </a:t>
            </a:r>
            <a:r>
              <a:rPr lang="en-IN" dirty="0" err="1"/>
              <a:t>port_uuid</a:t>
            </a:r>
            <a:r>
              <a:rPr lang="en-IN" dirty="0"/>
              <a:t> and the corresponding flows are programmed</a:t>
            </a:r>
          </a:p>
          <a:p>
            <a:endParaRPr lang="en-IN" dirty="0"/>
          </a:p>
          <a:p>
            <a:r>
              <a:rPr lang="en-IN" dirty="0"/>
              <a:t>Upon reception of the port delete event, the Simulator deletes the corresponding tenant VM container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569BFD-9ED8-4DE0-A46C-E2675D8CA713}"/>
              </a:ext>
            </a:extLst>
          </p:cNvPr>
          <p:cNvSpPr/>
          <p:nvPr/>
        </p:nvSpPr>
        <p:spPr>
          <a:xfrm>
            <a:off x="7319010" y="1106978"/>
            <a:ext cx="1200150" cy="356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Networking ODL v2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9DE2-54D3-4B64-ABFC-E6704AAB6753}"/>
              </a:ext>
            </a:extLst>
          </p:cNvPr>
          <p:cNvSpPr/>
          <p:nvPr/>
        </p:nvSpPr>
        <p:spPr>
          <a:xfrm>
            <a:off x="9972900" y="1092611"/>
            <a:ext cx="1543575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Simulator Driver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4BD18-3B50-432E-A8BC-3DA836DBE97B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>
            <a:off x="7891681" y="696220"/>
            <a:ext cx="27404" cy="4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8CE57-6700-4963-896C-A6F2D17C7DA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19085" y="1463881"/>
            <a:ext cx="0" cy="31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CF94B5-19E7-49A0-AB86-AC5CACC5EC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519160" y="1285430"/>
            <a:ext cx="1453740" cy="3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BD811B-233A-4F6D-8B7D-45DBE6539777}"/>
              </a:ext>
            </a:extLst>
          </p:cNvPr>
          <p:cNvSpPr/>
          <p:nvPr/>
        </p:nvSpPr>
        <p:spPr>
          <a:xfrm>
            <a:off x="9943469" y="3051256"/>
            <a:ext cx="1543575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Simulator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F4341-EB83-4EE0-B785-568BAD5F6E76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flipH="1">
            <a:off x="10715257" y="1554005"/>
            <a:ext cx="29431" cy="14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99CBD8-49C1-40E0-A9DC-6EA96401A8B4}"/>
              </a:ext>
            </a:extLst>
          </p:cNvPr>
          <p:cNvSpPr txBox="1"/>
          <p:nvPr/>
        </p:nvSpPr>
        <p:spPr>
          <a:xfrm>
            <a:off x="10411227" y="2077609"/>
            <a:ext cx="88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Kafka Message Bus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E1B4F4DB-3735-489F-BD17-F04267FA2352}"/>
              </a:ext>
            </a:extLst>
          </p:cNvPr>
          <p:cNvSpPr/>
          <p:nvPr/>
        </p:nvSpPr>
        <p:spPr>
          <a:xfrm>
            <a:off x="6694554" y="2476612"/>
            <a:ext cx="2474748" cy="16106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Simulation Platform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5411F4-9961-43A8-B345-3BB8B698EB88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>
          <a:xfrm>
            <a:off x="7905383" y="2474681"/>
            <a:ext cx="26545" cy="9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9EBFD6-CB05-4326-AB0A-2F03789690CC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flipH="1">
            <a:off x="9167240" y="3281953"/>
            <a:ext cx="77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872F1-0843-4BC8-9BE3-4DD91698BC11}"/>
              </a:ext>
            </a:extLst>
          </p:cNvPr>
          <p:cNvGrpSpPr/>
          <p:nvPr/>
        </p:nvGrpSpPr>
        <p:grpSpPr>
          <a:xfrm>
            <a:off x="7704753" y="159164"/>
            <a:ext cx="373856" cy="537056"/>
            <a:chOff x="7791000" y="987375"/>
            <a:chExt cx="373856" cy="537056"/>
          </a:xfrm>
        </p:grpSpPr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AA55A13A-50D9-4252-A113-972F457C71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91000" y="987375"/>
              <a:ext cx="373856" cy="537056"/>
              <a:chOff x="183" y="860"/>
              <a:chExt cx="969" cy="1392"/>
            </a:xfrm>
          </p:grpSpPr>
          <p:grpSp>
            <p:nvGrpSpPr>
              <p:cNvPr id="18" name="Group 3">
                <a:extLst>
                  <a:ext uri="{FF2B5EF4-FFF2-40B4-BE49-F238E27FC236}">
                    <a16:creationId xmlns:a16="http://schemas.microsoft.com/office/drawing/2014/main" id="{9028418D-783A-4A22-986F-8033961BFE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20" name="Freeform 4">
                  <a:extLst>
                    <a:ext uri="{FF2B5EF4-FFF2-40B4-BE49-F238E27FC236}">
                      <a16:creationId xmlns:a16="http://schemas.microsoft.com/office/drawing/2014/main" id="{BAFCB06D-ACA3-4360-B994-D9F4DEA83E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28848 w 393"/>
                    <a:gd name="T1" fmla="*/ 6094 h 573"/>
                    <a:gd name="T2" fmla="*/ 28848 w 393"/>
                    <a:gd name="T3" fmla="*/ 39693 h 573"/>
                    <a:gd name="T4" fmla="*/ 26492 w 393"/>
                    <a:gd name="T5" fmla="*/ 42061 h 573"/>
                    <a:gd name="T6" fmla="*/ 2359 w 393"/>
                    <a:gd name="T7" fmla="*/ 42061 h 573"/>
                    <a:gd name="T8" fmla="*/ 0 w 393"/>
                    <a:gd name="T9" fmla="*/ 39693 h 573"/>
                    <a:gd name="T10" fmla="*/ 0 w 393"/>
                    <a:gd name="T11" fmla="*/ 2359 h 573"/>
                    <a:gd name="T12" fmla="*/ 2359 w 393"/>
                    <a:gd name="T13" fmla="*/ 0 h 573"/>
                    <a:gd name="T14" fmla="*/ 26492 w 393"/>
                    <a:gd name="T15" fmla="*/ 0 h 573"/>
                    <a:gd name="T16" fmla="*/ 28848 w 393"/>
                    <a:gd name="T17" fmla="*/ 2359 h 573"/>
                    <a:gd name="T18" fmla="*/ 28848 w 393"/>
                    <a:gd name="T19" fmla="*/ 3724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4DE90E6E-5AEA-47E9-994D-F70F31AC500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29471 w 409"/>
                    <a:gd name="T1" fmla="*/ 4915 h 589"/>
                    <a:gd name="T2" fmla="*/ 30066 w 409"/>
                    <a:gd name="T3" fmla="*/ 4322 h 589"/>
                    <a:gd name="T4" fmla="*/ 30066 w 409"/>
                    <a:gd name="T5" fmla="*/ 2921 h 589"/>
                    <a:gd name="T6" fmla="*/ 27138 w 409"/>
                    <a:gd name="T7" fmla="*/ 0 h 589"/>
                    <a:gd name="T8" fmla="*/ 2924 w 409"/>
                    <a:gd name="T9" fmla="*/ 0 h 589"/>
                    <a:gd name="T10" fmla="*/ 0 w 409"/>
                    <a:gd name="T11" fmla="*/ 2921 h 589"/>
                    <a:gd name="T12" fmla="*/ 0 w 409"/>
                    <a:gd name="T13" fmla="*/ 40346 h 589"/>
                    <a:gd name="T14" fmla="*/ 2924 w 409"/>
                    <a:gd name="T15" fmla="*/ 43270 h 589"/>
                    <a:gd name="T16" fmla="*/ 27138 w 409"/>
                    <a:gd name="T17" fmla="*/ 43270 h 589"/>
                    <a:gd name="T18" fmla="*/ 30066 w 409"/>
                    <a:gd name="T19" fmla="*/ 40346 h 589"/>
                    <a:gd name="T20" fmla="*/ 30066 w 409"/>
                    <a:gd name="T21" fmla="*/ 6693 h 589"/>
                    <a:gd name="T22" fmla="*/ 29471 w 409"/>
                    <a:gd name="T23" fmla="*/ 6095 h 589"/>
                    <a:gd name="T24" fmla="*/ 28878 w 409"/>
                    <a:gd name="T25" fmla="*/ 6693 h 589"/>
                    <a:gd name="T26" fmla="*/ 28878 w 409"/>
                    <a:gd name="T27" fmla="*/ 40346 h 589"/>
                    <a:gd name="T28" fmla="*/ 27138 w 409"/>
                    <a:gd name="T29" fmla="*/ 42080 h 589"/>
                    <a:gd name="T30" fmla="*/ 2924 w 409"/>
                    <a:gd name="T31" fmla="*/ 42080 h 589"/>
                    <a:gd name="T32" fmla="*/ 1188 w 409"/>
                    <a:gd name="T33" fmla="*/ 40346 h 589"/>
                    <a:gd name="T34" fmla="*/ 1188 w 409"/>
                    <a:gd name="T35" fmla="*/ 2921 h 589"/>
                    <a:gd name="T36" fmla="*/ 2924 w 409"/>
                    <a:gd name="T37" fmla="*/ 1188 h 589"/>
                    <a:gd name="T38" fmla="*/ 27138 w 409"/>
                    <a:gd name="T39" fmla="*/ 1188 h 589"/>
                    <a:gd name="T40" fmla="*/ 28878 w 409"/>
                    <a:gd name="T41" fmla="*/ 2921 h 589"/>
                    <a:gd name="T42" fmla="*/ 28878 w 409"/>
                    <a:gd name="T43" fmla="*/ 4322 h 589"/>
                    <a:gd name="T44" fmla="*/ 29471 w 409"/>
                    <a:gd name="T45" fmla="*/ 4915 h 589"/>
                    <a:gd name="T46" fmla="*/ 14995 w 409"/>
                    <a:gd name="T47" fmla="*/ 5571 h 589"/>
                    <a:gd name="T48" fmla="*/ 14464 w 409"/>
                    <a:gd name="T49" fmla="*/ 5873 h 589"/>
                    <a:gd name="T50" fmla="*/ 5505 w 409"/>
                    <a:gd name="T51" fmla="*/ 23798 h 589"/>
                    <a:gd name="T52" fmla="*/ 5600 w 409"/>
                    <a:gd name="T53" fmla="*/ 24396 h 589"/>
                    <a:gd name="T54" fmla="*/ 6103 w 409"/>
                    <a:gd name="T55" fmla="*/ 24608 h 589"/>
                    <a:gd name="T56" fmla="*/ 23966 w 409"/>
                    <a:gd name="T57" fmla="*/ 24608 h 589"/>
                    <a:gd name="T58" fmla="*/ 24455 w 409"/>
                    <a:gd name="T59" fmla="*/ 24396 h 589"/>
                    <a:gd name="T60" fmla="*/ 24455 w 409"/>
                    <a:gd name="T61" fmla="*/ 23798 h 589"/>
                    <a:gd name="T62" fmla="*/ 15586 w 409"/>
                    <a:gd name="T63" fmla="*/ 5873 h 589"/>
                    <a:gd name="T64" fmla="*/ 14995 w 409"/>
                    <a:gd name="T65" fmla="*/ 5571 h 589"/>
                    <a:gd name="T66" fmla="*/ 7062 w 409"/>
                    <a:gd name="T67" fmla="*/ 23418 h 589"/>
                    <a:gd name="T68" fmla="*/ 14995 w 409"/>
                    <a:gd name="T69" fmla="*/ 7496 h 589"/>
                    <a:gd name="T70" fmla="*/ 22988 w 409"/>
                    <a:gd name="T71" fmla="*/ 23418 h 589"/>
                    <a:gd name="T72" fmla="*/ 7062 w 409"/>
                    <a:gd name="T73" fmla="*/ 23418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09"/>
                    <a:gd name="T112" fmla="*/ 0 h 589"/>
                    <a:gd name="T113" fmla="*/ 409 w 409"/>
                    <a:gd name="T114" fmla="*/ 589 h 58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09" h="589">
                      <a:moveTo>
                        <a:pt x="401" y="67"/>
                      </a:moveTo>
                      <a:cubicBezTo>
                        <a:pt x="405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1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1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5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2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6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6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2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4" y="76"/>
                      </a:moveTo>
                      <a:cubicBezTo>
                        <a:pt x="201" y="76"/>
                        <a:pt x="199" y="78"/>
                        <a:pt x="197" y="80"/>
                      </a:cubicBezTo>
                      <a:cubicBezTo>
                        <a:pt x="75" y="324"/>
                        <a:pt x="75" y="324"/>
                        <a:pt x="75" y="324"/>
                      </a:cubicBezTo>
                      <a:cubicBezTo>
                        <a:pt x="74" y="326"/>
                        <a:pt x="74" y="329"/>
                        <a:pt x="76" y="332"/>
                      </a:cubicBezTo>
                      <a:cubicBezTo>
                        <a:pt x="77" y="334"/>
                        <a:pt x="80" y="335"/>
                        <a:pt x="83" y="335"/>
                      </a:cubicBezTo>
                      <a:cubicBezTo>
                        <a:pt x="326" y="335"/>
                        <a:pt x="326" y="335"/>
                        <a:pt x="326" y="335"/>
                      </a:cubicBezTo>
                      <a:cubicBezTo>
                        <a:pt x="329" y="335"/>
                        <a:pt x="332" y="334"/>
                        <a:pt x="333" y="332"/>
                      </a:cubicBezTo>
                      <a:cubicBezTo>
                        <a:pt x="334" y="329"/>
                        <a:pt x="335" y="326"/>
                        <a:pt x="333" y="324"/>
                      </a:cubicBezTo>
                      <a:cubicBezTo>
                        <a:pt x="212" y="80"/>
                        <a:pt x="212" y="80"/>
                        <a:pt x="212" y="80"/>
                      </a:cubicBezTo>
                      <a:cubicBezTo>
                        <a:pt x="210" y="78"/>
                        <a:pt x="207" y="76"/>
                        <a:pt x="204" y="76"/>
                      </a:cubicBezTo>
                      <a:close/>
                      <a:moveTo>
                        <a:pt x="96" y="319"/>
                      </a:move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313" y="319"/>
                        <a:pt x="313" y="319"/>
                        <a:pt x="313" y="319"/>
                      </a:cubicBezTo>
                      <a:lnTo>
                        <a:pt x="96" y="319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3" name="Text Box 6">
                  <a:extLst>
                    <a:ext uri="{FF2B5EF4-FFF2-40B4-BE49-F238E27FC236}">
                      <a16:creationId xmlns:a16="http://schemas.microsoft.com/office/drawing/2014/main" id="{F31C094B-BD72-411F-9412-96636908764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2" y="1834"/>
                  <a:ext cx="816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en-US" sz="900" dirty="0">
                      <a:solidFill>
                        <a:srgbClr val="00A9D4"/>
                      </a:solidFill>
                    </a:rPr>
                    <a:t>OS</a:t>
                  </a:r>
                  <a:endParaRPr lang="sv-SE" altLang="en-US" sz="900" dirty="0">
                    <a:solidFill>
                      <a:srgbClr val="00A9D4"/>
                    </a:solidFill>
                  </a:endParaRPr>
                </a:p>
              </p:txBody>
            </p:sp>
          </p:grp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D4AE7275-C7F2-4825-8294-97862FB8D5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3DCD6-5DD8-4CBC-B1B0-C39EB58B5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44" t="19667" r="19924" b="18481"/>
            <a:stretch/>
          </p:blipFill>
          <p:spPr>
            <a:xfrm>
              <a:off x="7885725" y="1125162"/>
              <a:ext cx="178617" cy="1907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FEFD3-5E9D-4CAA-A2F2-64ABDD7D0329}"/>
              </a:ext>
            </a:extLst>
          </p:cNvPr>
          <p:cNvGrpSpPr/>
          <p:nvPr/>
        </p:nvGrpSpPr>
        <p:grpSpPr>
          <a:xfrm>
            <a:off x="7542187" y="1557689"/>
            <a:ext cx="726391" cy="916992"/>
            <a:chOff x="2843213" y="1365250"/>
            <a:chExt cx="1538287" cy="2209800"/>
          </a:xfrm>
        </p:grpSpPr>
        <p:grpSp>
          <p:nvGrpSpPr>
            <p:cNvPr id="25" name="Group 40">
              <a:extLst>
                <a:ext uri="{FF2B5EF4-FFF2-40B4-BE49-F238E27FC236}">
                  <a16:creationId xmlns:a16="http://schemas.microsoft.com/office/drawing/2014/main" id="{2D903463-618A-42DD-9CCB-9251F784F0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3213" y="1365250"/>
              <a:ext cx="1538287" cy="2209800"/>
              <a:chOff x="1791" y="860"/>
              <a:chExt cx="969" cy="1392"/>
            </a:xfrm>
          </p:grpSpPr>
          <p:grpSp>
            <p:nvGrpSpPr>
              <p:cNvPr id="27" name="Group 49">
                <a:extLst>
                  <a:ext uri="{FF2B5EF4-FFF2-40B4-BE49-F238E27FC236}">
                    <a16:creationId xmlns:a16="http://schemas.microsoft.com/office/drawing/2014/main" id="{F9D78EFB-68D0-44FB-9AF7-9F928D96D51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91" y="860"/>
                <a:ext cx="966" cy="1391"/>
                <a:chOff x="1791" y="860"/>
                <a:chExt cx="966" cy="1391"/>
              </a:xfrm>
            </p:grpSpPr>
            <p:sp>
              <p:nvSpPr>
                <p:cNvPr id="31" name="Freeform 20">
                  <a:extLst>
                    <a:ext uri="{FF2B5EF4-FFF2-40B4-BE49-F238E27FC236}">
                      <a16:creationId xmlns:a16="http://schemas.microsoft.com/office/drawing/2014/main" id="{2D60467E-E49D-402B-AAC7-51BBEED704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10" y="879"/>
                  <a:ext cx="928" cy="1353"/>
                </a:xfrm>
                <a:custGeom>
                  <a:avLst/>
                  <a:gdLst>
                    <a:gd name="T0" fmla="*/ 28848 w 393"/>
                    <a:gd name="T1" fmla="*/ 6094 h 573"/>
                    <a:gd name="T2" fmla="*/ 28848 w 393"/>
                    <a:gd name="T3" fmla="*/ 39693 h 573"/>
                    <a:gd name="T4" fmla="*/ 26492 w 393"/>
                    <a:gd name="T5" fmla="*/ 42061 h 573"/>
                    <a:gd name="T6" fmla="*/ 2359 w 393"/>
                    <a:gd name="T7" fmla="*/ 42061 h 573"/>
                    <a:gd name="T8" fmla="*/ 0 w 393"/>
                    <a:gd name="T9" fmla="*/ 39693 h 573"/>
                    <a:gd name="T10" fmla="*/ 0 w 393"/>
                    <a:gd name="T11" fmla="*/ 2359 h 573"/>
                    <a:gd name="T12" fmla="*/ 2359 w 393"/>
                    <a:gd name="T13" fmla="*/ 0 h 573"/>
                    <a:gd name="T14" fmla="*/ 26492 w 393"/>
                    <a:gd name="T15" fmla="*/ 0 h 573"/>
                    <a:gd name="T16" fmla="*/ 28848 w 393"/>
                    <a:gd name="T17" fmla="*/ 2359 h 573"/>
                    <a:gd name="T18" fmla="*/ 28848 w 393"/>
                    <a:gd name="T19" fmla="*/ 3724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2" name="Freeform 21">
                  <a:extLst>
                    <a:ext uri="{FF2B5EF4-FFF2-40B4-BE49-F238E27FC236}">
                      <a16:creationId xmlns:a16="http://schemas.microsoft.com/office/drawing/2014/main" id="{F32943EE-3DE1-4E06-BE9C-7D50FD324E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791" y="860"/>
                  <a:ext cx="966" cy="1391"/>
                </a:xfrm>
                <a:custGeom>
                  <a:avLst/>
                  <a:gdLst>
                    <a:gd name="T0" fmla="*/ 30066 w 409"/>
                    <a:gd name="T1" fmla="*/ 4322 h 589"/>
                    <a:gd name="T2" fmla="*/ 27138 w 409"/>
                    <a:gd name="T3" fmla="*/ 0 h 589"/>
                    <a:gd name="T4" fmla="*/ 0 w 409"/>
                    <a:gd name="T5" fmla="*/ 2921 h 589"/>
                    <a:gd name="T6" fmla="*/ 2924 w 409"/>
                    <a:gd name="T7" fmla="*/ 43270 h 589"/>
                    <a:gd name="T8" fmla="*/ 30066 w 409"/>
                    <a:gd name="T9" fmla="*/ 40346 h 589"/>
                    <a:gd name="T10" fmla="*/ 29471 w 409"/>
                    <a:gd name="T11" fmla="*/ 6095 h 589"/>
                    <a:gd name="T12" fmla="*/ 28878 w 409"/>
                    <a:gd name="T13" fmla="*/ 40346 h 589"/>
                    <a:gd name="T14" fmla="*/ 2924 w 409"/>
                    <a:gd name="T15" fmla="*/ 42080 h 589"/>
                    <a:gd name="T16" fmla="*/ 1188 w 409"/>
                    <a:gd name="T17" fmla="*/ 2921 h 589"/>
                    <a:gd name="T18" fmla="*/ 27138 w 409"/>
                    <a:gd name="T19" fmla="*/ 1188 h 589"/>
                    <a:gd name="T20" fmla="*/ 28878 w 409"/>
                    <a:gd name="T21" fmla="*/ 4322 h 589"/>
                    <a:gd name="T22" fmla="*/ 23423 w 409"/>
                    <a:gd name="T23" fmla="*/ 11232 h 589"/>
                    <a:gd name="T24" fmla="*/ 24020 w 409"/>
                    <a:gd name="T25" fmla="*/ 10642 h 589"/>
                    <a:gd name="T26" fmla="*/ 23808 w 409"/>
                    <a:gd name="T27" fmla="*/ 5873 h 589"/>
                    <a:gd name="T28" fmla="*/ 19105 w 409"/>
                    <a:gd name="T29" fmla="*/ 5727 h 589"/>
                    <a:gd name="T30" fmla="*/ 19105 w 409"/>
                    <a:gd name="T31" fmla="*/ 6898 h 589"/>
                    <a:gd name="T32" fmla="*/ 14558 w 409"/>
                    <a:gd name="T33" fmla="*/ 14345 h 589"/>
                    <a:gd name="T34" fmla="*/ 10080 w 409"/>
                    <a:gd name="T35" fmla="*/ 6898 h 589"/>
                    <a:gd name="T36" fmla="*/ 10080 w 409"/>
                    <a:gd name="T37" fmla="*/ 5727 h 589"/>
                    <a:gd name="T38" fmla="*/ 5350 w 409"/>
                    <a:gd name="T39" fmla="*/ 5873 h 589"/>
                    <a:gd name="T40" fmla="*/ 5137 w 409"/>
                    <a:gd name="T41" fmla="*/ 10642 h 589"/>
                    <a:gd name="T42" fmla="*/ 6309 w 409"/>
                    <a:gd name="T43" fmla="*/ 10642 h 589"/>
                    <a:gd name="T44" fmla="*/ 13755 w 409"/>
                    <a:gd name="T45" fmla="*/ 15119 h 589"/>
                    <a:gd name="T46" fmla="*/ 6309 w 409"/>
                    <a:gd name="T47" fmla="*/ 19694 h 589"/>
                    <a:gd name="T48" fmla="*/ 5137 w 409"/>
                    <a:gd name="T49" fmla="*/ 19694 h 589"/>
                    <a:gd name="T50" fmla="*/ 5137 w 409"/>
                    <a:gd name="T51" fmla="*/ 24011 h 589"/>
                    <a:gd name="T52" fmla="*/ 5730 w 409"/>
                    <a:gd name="T53" fmla="*/ 24608 h 589"/>
                    <a:gd name="T54" fmla="*/ 10643 w 409"/>
                    <a:gd name="T55" fmla="*/ 24011 h 589"/>
                    <a:gd name="T56" fmla="*/ 7128 w 409"/>
                    <a:gd name="T57" fmla="*/ 23418 h 589"/>
                    <a:gd name="T58" fmla="*/ 21963 w 409"/>
                    <a:gd name="T59" fmla="*/ 23418 h 589"/>
                    <a:gd name="T60" fmla="*/ 18510 w 409"/>
                    <a:gd name="T61" fmla="*/ 24011 h 589"/>
                    <a:gd name="T62" fmla="*/ 19105 w 409"/>
                    <a:gd name="T63" fmla="*/ 24608 h 589"/>
                    <a:gd name="T64" fmla="*/ 23808 w 409"/>
                    <a:gd name="T65" fmla="*/ 24396 h 589"/>
                    <a:gd name="T66" fmla="*/ 24020 w 409"/>
                    <a:gd name="T67" fmla="*/ 19694 h 589"/>
                    <a:gd name="T68" fmla="*/ 22872 w 409"/>
                    <a:gd name="T69" fmla="*/ 19694 h 589"/>
                    <a:gd name="T70" fmla="*/ 15430 w 409"/>
                    <a:gd name="T71" fmla="*/ 15119 h 589"/>
                    <a:gd name="T72" fmla="*/ 22872 w 409"/>
                    <a:gd name="T73" fmla="*/ 1064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09"/>
                    <a:gd name="T112" fmla="*/ 0 h 589"/>
                    <a:gd name="T113" fmla="*/ 409 w 409"/>
                    <a:gd name="T114" fmla="*/ 589 h 58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09" h="589">
                      <a:moveTo>
                        <a:pt x="401" y="67"/>
                      </a:moveTo>
                      <a:cubicBezTo>
                        <a:pt x="405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1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1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5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2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6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6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2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319" y="153"/>
                      </a:moveTo>
                      <a:cubicBezTo>
                        <a:pt x="323" y="153"/>
                        <a:pt x="327" y="149"/>
                        <a:pt x="327" y="145"/>
                      </a:cubicBezTo>
                      <a:cubicBezTo>
                        <a:pt x="327" y="145"/>
                        <a:pt x="327" y="145"/>
                        <a:pt x="327" y="145"/>
                      </a:cubicBezTo>
                      <a:cubicBezTo>
                        <a:pt x="327" y="86"/>
                        <a:pt x="327" y="86"/>
                        <a:pt x="327" y="86"/>
                      </a:cubicBezTo>
                      <a:cubicBezTo>
                        <a:pt x="327" y="84"/>
                        <a:pt x="326" y="82"/>
                        <a:pt x="324" y="80"/>
                      </a:cubicBezTo>
                      <a:cubicBezTo>
                        <a:pt x="323" y="79"/>
                        <a:pt x="321" y="78"/>
                        <a:pt x="319" y="78"/>
                      </a:cubicBezTo>
                      <a:cubicBezTo>
                        <a:pt x="260" y="78"/>
                        <a:pt x="260" y="78"/>
                        <a:pt x="260" y="78"/>
                      </a:cubicBezTo>
                      <a:cubicBezTo>
                        <a:pt x="255" y="78"/>
                        <a:pt x="252" y="82"/>
                        <a:pt x="252" y="86"/>
                      </a:cubicBezTo>
                      <a:cubicBezTo>
                        <a:pt x="252" y="91"/>
                        <a:pt x="255" y="94"/>
                        <a:pt x="260" y="94"/>
                      </a:cubicBezTo>
                      <a:cubicBezTo>
                        <a:pt x="299" y="94"/>
                        <a:pt x="299" y="94"/>
                        <a:pt x="299" y="94"/>
                      </a:cubicBezTo>
                      <a:cubicBezTo>
                        <a:pt x="198" y="195"/>
                        <a:pt x="198" y="195"/>
                        <a:pt x="198" y="195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137" y="94"/>
                        <a:pt x="137" y="94"/>
                        <a:pt x="137" y="94"/>
                      </a:cubicBezTo>
                      <a:cubicBezTo>
                        <a:pt x="141" y="94"/>
                        <a:pt x="145" y="91"/>
                        <a:pt x="145" y="86"/>
                      </a:cubicBezTo>
                      <a:cubicBezTo>
                        <a:pt x="145" y="82"/>
                        <a:pt x="141" y="78"/>
                        <a:pt x="137" y="78"/>
                      </a:cubicBezTo>
                      <a:cubicBezTo>
                        <a:pt x="78" y="78"/>
                        <a:pt x="78" y="78"/>
                        <a:pt x="78" y="78"/>
                      </a:cubicBezTo>
                      <a:cubicBezTo>
                        <a:pt x="76" y="78"/>
                        <a:pt x="74" y="79"/>
                        <a:pt x="73" y="80"/>
                      </a:cubicBezTo>
                      <a:cubicBezTo>
                        <a:pt x="71" y="82"/>
                        <a:pt x="70" y="84"/>
                        <a:pt x="70" y="86"/>
                      </a:cubicBezTo>
                      <a:cubicBezTo>
                        <a:pt x="70" y="145"/>
                        <a:pt x="70" y="145"/>
                        <a:pt x="70" y="145"/>
                      </a:cubicBezTo>
                      <a:cubicBezTo>
                        <a:pt x="70" y="149"/>
                        <a:pt x="74" y="153"/>
                        <a:pt x="78" y="153"/>
                      </a:cubicBezTo>
                      <a:cubicBezTo>
                        <a:pt x="83" y="153"/>
                        <a:pt x="86" y="149"/>
                        <a:pt x="86" y="14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187" y="206"/>
                        <a:pt x="187" y="206"/>
                        <a:pt x="187" y="206"/>
                      </a:cubicBezTo>
                      <a:cubicBezTo>
                        <a:pt x="86" y="307"/>
                        <a:pt x="86" y="307"/>
                        <a:pt x="86" y="307"/>
                      </a:cubicBezTo>
                      <a:cubicBezTo>
                        <a:pt x="86" y="268"/>
                        <a:pt x="86" y="268"/>
                        <a:pt x="86" y="268"/>
                      </a:cubicBezTo>
                      <a:cubicBezTo>
                        <a:pt x="86" y="263"/>
                        <a:pt x="83" y="260"/>
                        <a:pt x="78" y="260"/>
                      </a:cubicBezTo>
                      <a:cubicBezTo>
                        <a:pt x="74" y="260"/>
                        <a:pt x="70" y="263"/>
                        <a:pt x="70" y="268"/>
                      </a:cubicBezTo>
                      <a:cubicBezTo>
                        <a:pt x="70" y="268"/>
                        <a:pt x="70" y="268"/>
                        <a:pt x="70" y="268"/>
                      </a:cubicBezTo>
                      <a:cubicBezTo>
                        <a:pt x="70" y="327"/>
                        <a:pt x="70" y="327"/>
                        <a:pt x="70" y="327"/>
                      </a:cubicBezTo>
                      <a:cubicBezTo>
                        <a:pt x="70" y="329"/>
                        <a:pt x="71" y="331"/>
                        <a:pt x="73" y="332"/>
                      </a:cubicBezTo>
                      <a:cubicBezTo>
                        <a:pt x="74" y="334"/>
                        <a:pt x="76" y="335"/>
                        <a:pt x="78" y="335"/>
                      </a:cubicBezTo>
                      <a:cubicBezTo>
                        <a:pt x="137" y="335"/>
                        <a:pt x="137" y="335"/>
                        <a:pt x="137" y="335"/>
                      </a:cubicBezTo>
                      <a:cubicBezTo>
                        <a:pt x="141" y="335"/>
                        <a:pt x="145" y="331"/>
                        <a:pt x="145" y="327"/>
                      </a:cubicBezTo>
                      <a:cubicBezTo>
                        <a:pt x="145" y="322"/>
                        <a:pt x="141" y="319"/>
                        <a:pt x="137" y="319"/>
                      </a:cubicBezTo>
                      <a:cubicBezTo>
                        <a:pt x="97" y="319"/>
                        <a:pt x="97" y="319"/>
                        <a:pt x="97" y="319"/>
                      </a:cubicBezTo>
                      <a:cubicBezTo>
                        <a:pt x="198" y="218"/>
                        <a:pt x="198" y="218"/>
                        <a:pt x="198" y="218"/>
                      </a:cubicBezTo>
                      <a:cubicBezTo>
                        <a:pt x="299" y="319"/>
                        <a:pt x="299" y="319"/>
                        <a:pt x="299" y="319"/>
                      </a:cubicBezTo>
                      <a:cubicBezTo>
                        <a:pt x="260" y="319"/>
                        <a:pt x="260" y="319"/>
                        <a:pt x="260" y="319"/>
                      </a:cubicBezTo>
                      <a:cubicBezTo>
                        <a:pt x="255" y="319"/>
                        <a:pt x="252" y="322"/>
                        <a:pt x="252" y="327"/>
                      </a:cubicBezTo>
                      <a:cubicBezTo>
                        <a:pt x="252" y="331"/>
                        <a:pt x="255" y="335"/>
                        <a:pt x="260" y="335"/>
                      </a:cubicBezTo>
                      <a:cubicBezTo>
                        <a:pt x="260" y="335"/>
                        <a:pt x="260" y="335"/>
                        <a:pt x="260" y="335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21" y="335"/>
                        <a:pt x="323" y="334"/>
                        <a:pt x="324" y="332"/>
                      </a:cubicBezTo>
                      <a:cubicBezTo>
                        <a:pt x="326" y="331"/>
                        <a:pt x="327" y="329"/>
                        <a:pt x="327" y="327"/>
                      </a:cubicBezTo>
                      <a:cubicBezTo>
                        <a:pt x="327" y="268"/>
                        <a:pt x="327" y="268"/>
                        <a:pt x="327" y="268"/>
                      </a:cubicBezTo>
                      <a:cubicBezTo>
                        <a:pt x="327" y="263"/>
                        <a:pt x="323" y="260"/>
                        <a:pt x="319" y="260"/>
                      </a:cubicBezTo>
                      <a:cubicBezTo>
                        <a:pt x="314" y="260"/>
                        <a:pt x="311" y="263"/>
                        <a:pt x="311" y="268"/>
                      </a:cubicBezTo>
                      <a:cubicBezTo>
                        <a:pt x="311" y="307"/>
                        <a:pt x="311" y="307"/>
                        <a:pt x="311" y="307"/>
                      </a:cubicBezTo>
                      <a:cubicBezTo>
                        <a:pt x="210" y="206"/>
                        <a:pt x="210" y="206"/>
                        <a:pt x="210" y="206"/>
                      </a:cubicBezTo>
                      <a:cubicBezTo>
                        <a:pt x="311" y="105"/>
                        <a:pt x="311" y="105"/>
                        <a:pt x="311" y="105"/>
                      </a:cubicBezTo>
                      <a:cubicBezTo>
                        <a:pt x="311" y="145"/>
                        <a:pt x="311" y="145"/>
                        <a:pt x="311" y="145"/>
                      </a:cubicBezTo>
                      <a:cubicBezTo>
                        <a:pt x="311" y="149"/>
                        <a:pt x="314" y="153"/>
                        <a:pt x="319" y="153"/>
                      </a:cubicBezTo>
                      <a:close/>
                    </a:path>
                  </a:pathLst>
                </a:custGeom>
                <a:solidFill>
                  <a:srgbClr val="E321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" name="Text Box 22">
                  <a:extLst>
                    <a:ext uri="{FF2B5EF4-FFF2-40B4-BE49-F238E27FC236}">
                      <a16:creationId xmlns:a16="http://schemas.microsoft.com/office/drawing/2014/main" id="{E2021482-4AA4-4DC7-A90E-7E76BBD06BD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866" y="1961"/>
                  <a:ext cx="816" cy="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en-US" sz="800" dirty="0">
                      <a:solidFill>
                        <a:srgbClr val="E32119"/>
                      </a:solidFill>
                    </a:rPr>
                    <a:t>ODL</a:t>
                  </a:r>
                  <a:endParaRPr lang="sv-SE" altLang="en-US" sz="800" dirty="0">
                    <a:solidFill>
                      <a:srgbClr val="E32119"/>
                    </a:solidFill>
                  </a:endParaRPr>
                </a:p>
              </p:txBody>
            </p:sp>
          </p:grp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826C4462-6DA0-4A3E-93D2-C95FF28FE2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91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1026" name="Picture 2" descr="Image result for opendaylight image">
              <a:extLst>
                <a:ext uri="{FF2B5EF4-FFF2-40B4-BE49-F238E27FC236}">
                  <a16:creationId xmlns:a16="http://schemas.microsoft.com/office/drawing/2014/main" id="{7BDE3F31-BB68-4A4B-BB99-DA67151F2D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7" t="16594" r="67617" b="22211"/>
            <a:stretch/>
          </p:blipFill>
          <p:spPr bwMode="auto">
            <a:xfrm>
              <a:off x="3211551" y="1703840"/>
              <a:ext cx="758271" cy="845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84082F-2770-4F5D-B1A4-9FCA0568ADCF}"/>
              </a:ext>
            </a:extLst>
          </p:cNvPr>
          <p:cNvGrpSpPr/>
          <p:nvPr/>
        </p:nvGrpSpPr>
        <p:grpSpPr>
          <a:xfrm>
            <a:off x="7567023" y="4143637"/>
            <a:ext cx="3876133" cy="2651209"/>
            <a:chOff x="2726787" y="2143074"/>
            <a:chExt cx="3876133" cy="26512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D9B5C1-BA58-4D49-9B63-BCA968743364}"/>
                </a:ext>
              </a:extLst>
            </p:cNvPr>
            <p:cNvGrpSpPr/>
            <p:nvPr/>
          </p:nvGrpSpPr>
          <p:grpSpPr>
            <a:xfrm>
              <a:off x="2726787" y="2143074"/>
              <a:ext cx="1013841" cy="1607820"/>
              <a:chOff x="3466133" y="2132776"/>
              <a:chExt cx="1013841" cy="160782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0BE6B47-4809-42C5-9989-247D4E23EE0E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A75B6254-EA02-44AF-9F65-281BB1B52CE0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33" name="Group 34">
                  <a:extLst>
                    <a:ext uri="{FF2B5EF4-FFF2-40B4-BE49-F238E27FC236}">
                      <a16:creationId xmlns:a16="http://schemas.microsoft.com/office/drawing/2014/main" id="{57A5DC5F-EAE4-4A64-97BC-832B222A5F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43" name="Group 48">
                    <a:extLst>
                      <a:ext uri="{FF2B5EF4-FFF2-40B4-BE49-F238E27FC236}">
                        <a16:creationId xmlns:a16="http://schemas.microsoft.com/office/drawing/2014/main" id="{F62FC85E-BA77-4C26-859B-ADFF3C8423B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45" name="Freeform 12">
                      <a:extLst>
                        <a:ext uri="{FF2B5EF4-FFF2-40B4-BE49-F238E27FC236}">
                          <a16:creationId xmlns:a16="http://schemas.microsoft.com/office/drawing/2014/main" id="{92E35871-4ECC-45D5-A441-D41C89B16A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Freeform 13">
                      <a:extLst>
                        <a:ext uri="{FF2B5EF4-FFF2-40B4-BE49-F238E27FC236}">
                          <a16:creationId xmlns:a16="http://schemas.microsoft.com/office/drawing/2014/main" id="{A89451C8-FD88-4D7A-9872-AB39246CC514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Text Box 14">
                      <a:extLst>
                        <a:ext uri="{FF2B5EF4-FFF2-40B4-BE49-F238E27FC236}">
                          <a16:creationId xmlns:a16="http://schemas.microsoft.com/office/drawing/2014/main" id="{11D4FB00-EE72-4C9E-A1CC-B7E80080427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OVS0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44" name="Rectangle 25">
                    <a:extLst>
                      <a:ext uri="{FF2B5EF4-FFF2-40B4-BE49-F238E27FC236}">
                        <a16:creationId xmlns:a16="http://schemas.microsoft.com/office/drawing/2014/main" id="{65FEF366-FC9A-4237-B297-4024A63613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1DD6B0E-A92E-4CF6-BAF9-3B6EB1A07349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41" name="Hexagon 140">
                    <a:extLst>
                      <a:ext uri="{FF2B5EF4-FFF2-40B4-BE49-F238E27FC236}">
                        <a16:creationId xmlns:a16="http://schemas.microsoft.com/office/drawing/2014/main" id="{ADB93F38-F10C-43B5-8810-D692F55E5A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Cube 141">
                    <a:extLst>
                      <a:ext uri="{FF2B5EF4-FFF2-40B4-BE49-F238E27FC236}">
                        <a16:creationId xmlns:a16="http://schemas.microsoft.com/office/drawing/2014/main" id="{F1EEDD99-C1ED-4A48-8812-78FCD4310F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446F795-C383-474A-BBCC-52381AFD59B6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39" name="Hexagon 138">
                    <a:extLst>
                      <a:ext uri="{FF2B5EF4-FFF2-40B4-BE49-F238E27FC236}">
                        <a16:creationId xmlns:a16="http://schemas.microsoft.com/office/drawing/2014/main" id="{33C5EFD8-CBDC-4A94-A66D-32AC584356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Cube 139">
                    <a:extLst>
                      <a:ext uri="{FF2B5EF4-FFF2-40B4-BE49-F238E27FC236}">
                        <a16:creationId xmlns:a16="http://schemas.microsoft.com/office/drawing/2014/main" id="{6B9FFF68-BA3D-4681-9F0E-3E200E0AF3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36" name="Arrow: Up-Down 135">
                  <a:extLst>
                    <a:ext uri="{FF2B5EF4-FFF2-40B4-BE49-F238E27FC236}">
                      <a16:creationId xmlns:a16="http://schemas.microsoft.com/office/drawing/2014/main" id="{DDD24084-1D21-4F8D-B5EF-9ABB880C3C98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FC8FDDB-5FD6-436B-9B3C-47B939EFC5D7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38" name="Arrow: Up-Down 137">
                  <a:extLst>
                    <a:ext uri="{FF2B5EF4-FFF2-40B4-BE49-F238E27FC236}">
                      <a16:creationId xmlns:a16="http://schemas.microsoft.com/office/drawing/2014/main" id="{558F13F8-B618-4646-970D-023A66F3CAA7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CE0F77A-9D8E-42EB-807B-BFD2C3644ABC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Ovs0-0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18E6493-9991-457A-9D15-0CB760EFC165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Ovs0-1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2AB492-4151-44BC-B24A-3B736AD852EF}"/>
                </a:ext>
              </a:extLst>
            </p:cNvPr>
            <p:cNvGrpSpPr/>
            <p:nvPr/>
          </p:nvGrpSpPr>
          <p:grpSpPr>
            <a:xfrm>
              <a:off x="3705338" y="2146595"/>
              <a:ext cx="1013841" cy="1607820"/>
              <a:chOff x="3466133" y="2132776"/>
              <a:chExt cx="1013841" cy="160782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1CC1DEB-9F1E-452A-AFBD-C0E929F405AB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BC400DAE-710A-4885-8B3A-B84E56E84DBB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14" name="Group 34">
                  <a:extLst>
                    <a:ext uri="{FF2B5EF4-FFF2-40B4-BE49-F238E27FC236}">
                      <a16:creationId xmlns:a16="http://schemas.microsoft.com/office/drawing/2014/main" id="{D950A221-CE23-4592-9065-B1B489FDA5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24" name="Group 48">
                    <a:extLst>
                      <a:ext uri="{FF2B5EF4-FFF2-40B4-BE49-F238E27FC236}">
                        <a16:creationId xmlns:a16="http://schemas.microsoft.com/office/drawing/2014/main" id="{2091CF7F-EE14-486C-94A3-92D21CB608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26" name="Freeform 12">
                      <a:extLst>
                        <a:ext uri="{FF2B5EF4-FFF2-40B4-BE49-F238E27FC236}">
                          <a16:creationId xmlns:a16="http://schemas.microsoft.com/office/drawing/2014/main" id="{4669786D-7CFF-4B4B-9CDB-E38E66787B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Freeform 13">
                      <a:extLst>
                        <a:ext uri="{FF2B5EF4-FFF2-40B4-BE49-F238E27FC236}">
                          <a16:creationId xmlns:a16="http://schemas.microsoft.com/office/drawing/2014/main" id="{F3F90FCF-3612-4281-B283-0C426BEDDE8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Text Box 14">
                      <a:extLst>
                        <a:ext uri="{FF2B5EF4-FFF2-40B4-BE49-F238E27FC236}">
                          <a16:creationId xmlns:a16="http://schemas.microsoft.com/office/drawing/2014/main" id="{A1F256E4-F1A0-42DA-B65E-E1ACAE9B3E8C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OVS1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25" name="Rectangle 25">
                    <a:extLst>
                      <a:ext uri="{FF2B5EF4-FFF2-40B4-BE49-F238E27FC236}">
                        <a16:creationId xmlns:a16="http://schemas.microsoft.com/office/drawing/2014/main" id="{91FC620E-377E-4512-81FF-32E254291A1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0D7B5E3-B3ED-4D5D-97EC-1D6A3D5A5236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22" name="Hexagon 121">
                    <a:extLst>
                      <a:ext uri="{FF2B5EF4-FFF2-40B4-BE49-F238E27FC236}">
                        <a16:creationId xmlns:a16="http://schemas.microsoft.com/office/drawing/2014/main" id="{13EED2DF-86A5-4CF3-8EA7-EAB01BF89C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Cube 122">
                    <a:extLst>
                      <a:ext uri="{FF2B5EF4-FFF2-40B4-BE49-F238E27FC236}">
                        <a16:creationId xmlns:a16="http://schemas.microsoft.com/office/drawing/2014/main" id="{81A81739-CE50-4444-8C7F-87237DBCB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3ABA30A-7D9B-4DB5-A228-F1B612887CA9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20" name="Hexagon 119">
                    <a:extLst>
                      <a:ext uri="{FF2B5EF4-FFF2-40B4-BE49-F238E27FC236}">
                        <a16:creationId xmlns:a16="http://schemas.microsoft.com/office/drawing/2014/main" id="{18288BA5-2664-448C-A33A-5BDC2D349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Cube 120">
                    <a:extLst>
                      <a:ext uri="{FF2B5EF4-FFF2-40B4-BE49-F238E27FC236}">
                        <a16:creationId xmlns:a16="http://schemas.microsoft.com/office/drawing/2014/main" id="{E5A7842F-3B32-4247-9BA1-5E29D6C0A1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17" name="Arrow: Up-Down 116">
                  <a:extLst>
                    <a:ext uri="{FF2B5EF4-FFF2-40B4-BE49-F238E27FC236}">
                      <a16:creationId xmlns:a16="http://schemas.microsoft.com/office/drawing/2014/main" id="{4636646F-FF1C-438C-B2EB-AC2B0710AB9F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3EA3EAC-BE1C-4D2F-8476-E2C0CA7934A6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19" name="Arrow: Up-Down 118">
                  <a:extLst>
                    <a:ext uri="{FF2B5EF4-FFF2-40B4-BE49-F238E27FC236}">
                      <a16:creationId xmlns:a16="http://schemas.microsoft.com/office/drawing/2014/main" id="{82F68FCC-B8BE-4A02-A4C5-6B0C94BE8291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E88EA9-5307-47EF-936B-043079665898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Ovs1-0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72916C8-FF11-498C-A239-D0DB817BD9A5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Ovs1-1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9556A1E-26A2-478B-94EA-C276BD42A3A4}"/>
                </a:ext>
              </a:extLst>
            </p:cNvPr>
            <p:cNvGrpSpPr/>
            <p:nvPr/>
          </p:nvGrpSpPr>
          <p:grpSpPr>
            <a:xfrm>
              <a:off x="5589079" y="2143074"/>
              <a:ext cx="1013841" cy="1607820"/>
              <a:chOff x="3466133" y="2132776"/>
              <a:chExt cx="1013841" cy="160782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10B0E45-62D6-423B-B900-78271A6F19FF}"/>
                  </a:ext>
                </a:extLst>
              </p:cNvPr>
              <p:cNvGrpSpPr/>
              <p:nvPr/>
            </p:nvGrpSpPr>
            <p:grpSpPr>
              <a:xfrm>
                <a:off x="3528060" y="2132776"/>
                <a:ext cx="861060" cy="1607820"/>
                <a:chOff x="3528060" y="2118360"/>
                <a:chExt cx="861060" cy="1607820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7575FF2F-2320-4636-ADF1-E6FE4C09EADE}"/>
                    </a:ext>
                  </a:extLst>
                </p:cNvPr>
                <p:cNvSpPr/>
                <p:nvPr/>
              </p:nvSpPr>
              <p:spPr bwMode="auto">
                <a:xfrm>
                  <a:off x="3528060" y="2118360"/>
                  <a:ext cx="861060" cy="160782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95" name="Group 34">
                  <a:extLst>
                    <a:ext uri="{FF2B5EF4-FFF2-40B4-BE49-F238E27FC236}">
                      <a16:creationId xmlns:a16="http://schemas.microsoft.com/office/drawing/2014/main" id="{F34FF19D-9CBE-4226-9ADE-B1B0FC1C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710226" y="2992883"/>
                  <a:ext cx="467916" cy="672177"/>
                  <a:chOff x="1791" y="860"/>
                  <a:chExt cx="969" cy="1392"/>
                </a:xfrm>
              </p:grpSpPr>
              <p:grpSp>
                <p:nvGrpSpPr>
                  <p:cNvPr id="105" name="Group 48">
                    <a:extLst>
                      <a:ext uri="{FF2B5EF4-FFF2-40B4-BE49-F238E27FC236}">
                        <a16:creationId xmlns:a16="http://schemas.microsoft.com/office/drawing/2014/main" id="{92C360E8-F3C2-4E45-8972-5100B8EC109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91" y="860"/>
                    <a:ext cx="966" cy="1391"/>
                    <a:chOff x="1791" y="860"/>
                    <a:chExt cx="966" cy="1391"/>
                  </a:xfrm>
                </p:grpSpPr>
                <p:sp>
                  <p:nvSpPr>
                    <p:cNvPr id="107" name="Freeform 12">
                      <a:extLst>
                        <a:ext uri="{FF2B5EF4-FFF2-40B4-BE49-F238E27FC236}">
                          <a16:creationId xmlns:a16="http://schemas.microsoft.com/office/drawing/2014/main" id="{D3058D55-C1E8-4828-83A0-2895F313D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10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Freeform 13">
                      <a:extLst>
                        <a:ext uri="{FF2B5EF4-FFF2-40B4-BE49-F238E27FC236}">
                          <a16:creationId xmlns:a16="http://schemas.microsoft.com/office/drawing/2014/main" id="{D6CA7BF6-9DF8-4F81-A543-AABE3501F50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791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6103 w 409"/>
                        <a:gd name="T47" fmla="*/ 23418 h 589"/>
                        <a:gd name="T48" fmla="*/ 5505 w 409"/>
                        <a:gd name="T49" fmla="*/ 24011 h 589"/>
                        <a:gd name="T50" fmla="*/ 6103 w 409"/>
                        <a:gd name="T51" fmla="*/ 24608 h 589"/>
                        <a:gd name="T52" fmla="*/ 11448 w 409"/>
                        <a:gd name="T53" fmla="*/ 24608 h 589"/>
                        <a:gd name="T54" fmla="*/ 11977 w 409"/>
                        <a:gd name="T55" fmla="*/ 24327 h 589"/>
                        <a:gd name="T56" fmla="*/ 14995 w 409"/>
                        <a:gd name="T57" fmla="*/ 19968 h 589"/>
                        <a:gd name="T58" fmla="*/ 18073 w 409"/>
                        <a:gd name="T59" fmla="*/ 24327 h 589"/>
                        <a:gd name="T60" fmla="*/ 18510 w 409"/>
                        <a:gd name="T61" fmla="*/ 24608 h 589"/>
                        <a:gd name="T62" fmla="*/ 23966 w 409"/>
                        <a:gd name="T63" fmla="*/ 24608 h 589"/>
                        <a:gd name="T64" fmla="*/ 24561 w 409"/>
                        <a:gd name="T65" fmla="*/ 24011 h 589"/>
                        <a:gd name="T66" fmla="*/ 23966 w 409"/>
                        <a:gd name="T67" fmla="*/ 23418 h 589"/>
                        <a:gd name="T68" fmla="*/ 23966 w 409"/>
                        <a:gd name="T69" fmla="*/ 23418 h 589"/>
                        <a:gd name="T70" fmla="*/ 18895 w 409"/>
                        <a:gd name="T71" fmla="*/ 23418 h 589"/>
                        <a:gd name="T72" fmla="*/ 15721 w 409"/>
                        <a:gd name="T73" fmla="*/ 19035 h 589"/>
                        <a:gd name="T74" fmla="*/ 24455 w 409"/>
                        <a:gd name="T75" fmla="*/ 6693 h 589"/>
                        <a:gd name="T76" fmla="*/ 24332 w 409"/>
                        <a:gd name="T77" fmla="*/ 5873 h 589"/>
                        <a:gd name="T78" fmla="*/ 23529 w 409"/>
                        <a:gd name="T79" fmla="*/ 5939 h 589"/>
                        <a:gd name="T80" fmla="*/ 14995 w 409"/>
                        <a:gd name="T81" fmla="*/ 18003 h 589"/>
                        <a:gd name="T82" fmla="*/ 6533 w 409"/>
                        <a:gd name="T83" fmla="*/ 5939 h 589"/>
                        <a:gd name="T84" fmla="*/ 5730 w 409"/>
                        <a:gd name="T85" fmla="*/ 5873 h 589"/>
                        <a:gd name="T86" fmla="*/ 5600 w 409"/>
                        <a:gd name="T87" fmla="*/ 6693 h 589"/>
                        <a:gd name="T88" fmla="*/ 14348 w 409"/>
                        <a:gd name="T89" fmla="*/ 19035 h 589"/>
                        <a:gd name="T90" fmla="*/ 11174 w 409"/>
                        <a:gd name="T91" fmla="*/ 23418 h 589"/>
                        <a:gd name="T92" fmla="*/ 6103 w 409"/>
                        <a:gd name="T93" fmla="*/ 23418 h 589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409"/>
                        <a:gd name="T142" fmla="*/ 0 h 589"/>
                        <a:gd name="T143" fmla="*/ 409 w 409"/>
                        <a:gd name="T144" fmla="*/ 589 h 589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83" y="319"/>
                          </a:moveTo>
                          <a:cubicBezTo>
                            <a:pt x="78" y="319"/>
                            <a:pt x="75" y="322"/>
                            <a:pt x="75" y="327"/>
                          </a:cubicBezTo>
                          <a:cubicBezTo>
                            <a:pt x="75" y="331"/>
                            <a:pt x="78" y="335"/>
                            <a:pt x="83" y="335"/>
                          </a:cubicBezTo>
                          <a:cubicBezTo>
                            <a:pt x="156" y="335"/>
                            <a:pt x="156" y="335"/>
                            <a:pt x="156" y="335"/>
                          </a:cubicBezTo>
                          <a:cubicBezTo>
                            <a:pt x="159" y="335"/>
                            <a:pt x="161" y="333"/>
                            <a:pt x="163" y="331"/>
                          </a:cubicBezTo>
                          <a:cubicBezTo>
                            <a:pt x="204" y="272"/>
                            <a:pt x="204" y="272"/>
                            <a:pt x="204" y="272"/>
                          </a:cubicBezTo>
                          <a:cubicBezTo>
                            <a:pt x="246" y="331"/>
                            <a:pt x="246" y="331"/>
                            <a:pt x="246" y="331"/>
                          </a:cubicBezTo>
                          <a:cubicBezTo>
                            <a:pt x="247" y="333"/>
                            <a:pt x="250" y="335"/>
                            <a:pt x="252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31" y="335"/>
                            <a:pt x="334" y="331"/>
                            <a:pt x="334" y="327"/>
                          </a:cubicBezTo>
                          <a:cubicBezTo>
                            <a:pt x="334" y="322"/>
                            <a:pt x="331" y="319"/>
                            <a:pt x="326" y="319"/>
                          </a:cubicBezTo>
                          <a:cubicBezTo>
                            <a:pt x="326" y="319"/>
                            <a:pt x="326" y="319"/>
                            <a:pt x="326" y="319"/>
                          </a:cubicBezTo>
                          <a:cubicBezTo>
                            <a:pt x="257" y="319"/>
                            <a:pt x="257" y="319"/>
                            <a:pt x="257" y="319"/>
                          </a:cubicBezTo>
                          <a:cubicBezTo>
                            <a:pt x="214" y="259"/>
                            <a:pt x="214" y="259"/>
                            <a:pt x="214" y="259"/>
                          </a:cubicBezTo>
                          <a:cubicBezTo>
                            <a:pt x="333" y="91"/>
                            <a:pt x="333" y="91"/>
                            <a:pt x="333" y="91"/>
                          </a:cubicBezTo>
                          <a:cubicBezTo>
                            <a:pt x="335" y="87"/>
                            <a:pt x="334" y="82"/>
                            <a:pt x="331" y="80"/>
                          </a:cubicBezTo>
                          <a:cubicBezTo>
                            <a:pt x="327" y="77"/>
                            <a:pt x="322" y="78"/>
                            <a:pt x="320" y="81"/>
                          </a:cubicBezTo>
                          <a:cubicBezTo>
                            <a:pt x="204" y="245"/>
                            <a:pt x="204" y="245"/>
                            <a:pt x="204" y="245"/>
                          </a:cubicBezTo>
                          <a:cubicBezTo>
                            <a:pt x="89" y="81"/>
                            <a:pt x="89" y="81"/>
                            <a:pt x="89" y="81"/>
                          </a:cubicBezTo>
                          <a:cubicBezTo>
                            <a:pt x="87" y="78"/>
                            <a:pt x="82" y="77"/>
                            <a:pt x="78" y="80"/>
                          </a:cubicBezTo>
                          <a:cubicBezTo>
                            <a:pt x="74" y="82"/>
                            <a:pt x="74" y="87"/>
                            <a:pt x="76" y="91"/>
                          </a:cubicBezTo>
                          <a:cubicBezTo>
                            <a:pt x="195" y="259"/>
                            <a:pt x="195" y="259"/>
                            <a:pt x="195" y="259"/>
                          </a:cubicBezTo>
                          <a:cubicBezTo>
                            <a:pt x="152" y="319"/>
                            <a:pt x="152" y="319"/>
                            <a:pt x="152" y="319"/>
                          </a:cubicBezTo>
                          <a:lnTo>
                            <a:pt x="83" y="319"/>
                          </a:lnTo>
                          <a:close/>
                        </a:path>
                      </a:pathLst>
                    </a:custGeom>
                    <a:solidFill>
                      <a:srgbClr val="E321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Text Box 14">
                      <a:extLst>
                        <a:ext uri="{FF2B5EF4-FFF2-40B4-BE49-F238E27FC236}">
                          <a16:creationId xmlns:a16="http://schemas.microsoft.com/office/drawing/2014/main" id="{E9D27C6C-B045-4094-A0D7-4CB0356242EC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64" y="1877"/>
                      <a:ext cx="816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800" dirty="0">
                          <a:solidFill>
                            <a:srgbClr val="E32119"/>
                          </a:solidFill>
                        </a:rPr>
                        <a:t>OVSN</a:t>
                      </a:r>
                      <a:endParaRPr lang="sv-SE" altLang="en-US" sz="800" dirty="0">
                        <a:solidFill>
                          <a:srgbClr val="E32119"/>
                        </a:solidFill>
                      </a:endParaRPr>
                    </a:p>
                  </p:txBody>
                </p:sp>
              </p:grpSp>
              <p:sp>
                <p:nvSpPr>
                  <p:cNvPr id="106" name="Rectangle 25">
                    <a:extLst>
                      <a:ext uri="{FF2B5EF4-FFF2-40B4-BE49-F238E27FC236}">
                        <a16:creationId xmlns:a16="http://schemas.microsoft.com/office/drawing/2014/main" id="{DCE8BF4B-5A23-40C1-A32C-7624BC45DE6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1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421B53F-1ED6-4D69-B74F-72F8370723AA}"/>
                    </a:ext>
                  </a:extLst>
                </p:cNvPr>
                <p:cNvGrpSpPr/>
                <p:nvPr/>
              </p:nvGrpSpPr>
              <p:grpSpPr>
                <a:xfrm>
                  <a:off x="3584602" y="2407640"/>
                  <a:ext cx="354806" cy="292894"/>
                  <a:chOff x="6136481" y="3429000"/>
                  <a:chExt cx="804863" cy="700088"/>
                </a:xfrm>
              </p:grpSpPr>
              <p:sp>
                <p:nvSpPr>
                  <p:cNvPr id="103" name="Hexagon 102">
                    <a:extLst>
                      <a:ext uri="{FF2B5EF4-FFF2-40B4-BE49-F238E27FC236}">
                        <a16:creationId xmlns:a16="http://schemas.microsoft.com/office/drawing/2014/main" id="{101BEDC5-1F79-4335-908D-782489A903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36481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Cube 103">
                    <a:extLst>
                      <a:ext uri="{FF2B5EF4-FFF2-40B4-BE49-F238E27FC236}">
                        <a16:creationId xmlns:a16="http://schemas.microsoft.com/office/drawing/2014/main" id="{3EB11DB8-58BB-4AC2-8717-38455E367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4EBD855-DF5E-4807-AF4D-7F600A0660A1}"/>
                    </a:ext>
                  </a:extLst>
                </p:cNvPr>
                <p:cNvGrpSpPr/>
                <p:nvPr/>
              </p:nvGrpSpPr>
              <p:grpSpPr>
                <a:xfrm>
                  <a:off x="3975732" y="2407640"/>
                  <a:ext cx="354806" cy="292894"/>
                  <a:chOff x="6096000" y="3429000"/>
                  <a:chExt cx="804863" cy="700088"/>
                </a:xfrm>
              </p:grpSpPr>
              <p:sp>
                <p:nvSpPr>
                  <p:cNvPr id="101" name="Hexagon 100">
                    <a:extLst>
                      <a:ext uri="{FF2B5EF4-FFF2-40B4-BE49-F238E27FC236}">
                        <a16:creationId xmlns:a16="http://schemas.microsoft.com/office/drawing/2014/main" id="{72C865B8-52F9-4D32-9909-EAEA0E6E02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0" y="3429000"/>
                    <a:ext cx="804863" cy="700088"/>
                  </a:xfrm>
                  <a:prstGeom prst="hexagon">
                    <a:avLst/>
                  </a:prstGeom>
                  <a:noFill/>
                  <a:ln w="28575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Cube 101">
                    <a:extLst>
                      <a:ext uri="{FF2B5EF4-FFF2-40B4-BE49-F238E27FC236}">
                        <a16:creationId xmlns:a16="http://schemas.microsoft.com/office/drawing/2014/main" id="{E9C56663-D401-4FB9-BE23-1E18654C2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87703" y="3668316"/>
                    <a:ext cx="221456" cy="22145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98" name="Arrow: Up-Down 97">
                  <a:extLst>
                    <a:ext uri="{FF2B5EF4-FFF2-40B4-BE49-F238E27FC236}">
                      <a16:creationId xmlns:a16="http://schemas.microsoft.com/office/drawing/2014/main" id="{ECEAC3AE-48ED-480D-8C53-5F2B54BCBC2E}"/>
                    </a:ext>
                  </a:extLst>
                </p:cNvPr>
                <p:cNvSpPr/>
                <p:nvPr/>
              </p:nvSpPr>
              <p:spPr bwMode="auto">
                <a:xfrm rot="19778739">
                  <a:off x="3847902" y="2675776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28AEEAF-8CDB-40A3-AC2B-F43A4610BC84}"/>
                    </a:ext>
                  </a:extLst>
                </p:cNvPr>
                <p:cNvSpPr txBox="1"/>
                <p:nvPr/>
              </p:nvSpPr>
              <p:spPr>
                <a:xfrm>
                  <a:off x="3666590" y="2789321"/>
                  <a:ext cx="61828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/>
                    <a:t>Veth</a:t>
                  </a:r>
                  <a:r>
                    <a:rPr lang="en-US" sz="600" dirty="0"/>
                    <a:t> Pair</a:t>
                  </a:r>
                </a:p>
              </p:txBody>
            </p:sp>
            <p:sp>
              <p:nvSpPr>
                <p:cNvPr id="100" name="Arrow: Up-Down 99">
                  <a:extLst>
                    <a:ext uri="{FF2B5EF4-FFF2-40B4-BE49-F238E27FC236}">
                      <a16:creationId xmlns:a16="http://schemas.microsoft.com/office/drawing/2014/main" id="{4C2F5822-B2C4-4788-829E-579A7819737E}"/>
                    </a:ext>
                  </a:extLst>
                </p:cNvPr>
                <p:cNvSpPr/>
                <p:nvPr/>
              </p:nvSpPr>
              <p:spPr bwMode="auto">
                <a:xfrm rot="1903761">
                  <a:off x="4029931" y="2678022"/>
                  <a:ext cx="45719" cy="337372"/>
                </a:xfrm>
                <a:prstGeom prst="upDownArrow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BEB5A6-65EC-49EF-94A9-5482E11465E4}"/>
                  </a:ext>
                </a:extLst>
              </p:cNvPr>
              <p:cNvSpPr txBox="1"/>
              <p:nvPr/>
            </p:nvSpPr>
            <p:spPr>
              <a:xfrm>
                <a:off x="3466133" y="2229166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OvsN-0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190A85-8750-49A3-AB00-3D1575E482C3}"/>
                  </a:ext>
                </a:extLst>
              </p:cNvPr>
              <p:cNvSpPr txBox="1"/>
              <p:nvPr/>
            </p:nvSpPr>
            <p:spPr>
              <a:xfrm>
                <a:off x="3923920" y="2219991"/>
                <a:ext cx="556054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/>
                  <a:t>OvsN-1</a:t>
                </a:r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4BF5B87-B7C0-4180-A549-186F675D2036}"/>
                </a:ext>
              </a:extLst>
            </p:cNvPr>
            <p:cNvCxnSpPr>
              <a:stCxn id="113" idx="3"/>
              <a:endCxn id="94" idx="1"/>
            </p:cNvCxnSpPr>
            <p:nvPr/>
          </p:nvCxnSpPr>
          <p:spPr bwMode="auto">
            <a:xfrm flipV="1">
              <a:off x="4628325" y="2946984"/>
              <a:ext cx="1022681" cy="35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28">
              <a:extLst>
                <a:ext uri="{FF2B5EF4-FFF2-40B4-BE49-F238E27FC236}">
                  <a16:creationId xmlns:a16="http://schemas.microsoft.com/office/drawing/2014/main" id="{1FC122C8-98FF-4474-892A-8B95158746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2736" y="3867183"/>
              <a:ext cx="1214438" cy="927100"/>
              <a:chOff x="3116" y="2031"/>
              <a:chExt cx="765" cy="584"/>
            </a:xfrm>
          </p:grpSpPr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6C908729-C2B8-40B4-95E2-FECA22E5DA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6" y="2031"/>
                <a:ext cx="765" cy="584"/>
              </a:xfrm>
              <a:custGeom>
                <a:avLst/>
                <a:gdLst>
                  <a:gd name="T0" fmla="*/ 6694 w 522"/>
                  <a:gd name="T1" fmla="*/ 26187 h 399"/>
                  <a:gd name="T2" fmla="*/ 1897 w 522"/>
                  <a:gd name="T3" fmla="*/ 19659 h 399"/>
                  <a:gd name="T4" fmla="*/ 0 w 522"/>
                  <a:gd name="T5" fmla="*/ 15044 h 399"/>
                  <a:gd name="T6" fmla="*/ 5874 w 522"/>
                  <a:gd name="T7" fmla="*/ 8143 h 399"/>
                  <a:gd name="T8" fmla="*/ 11019 w 522"/>
                  <a:gd name="T9" fmla="*/ 3015 h 399"/>
                  <a:gd name="T10" fmla="*/ 20453 w 522"/>
                  <a:gd name="T11" fmla="*/ 0 h 399"/>
                  <a:gd name="T12" fmla="*/ 27650 w 522"/>
                  <a:gd name="T13" fmla="*/ 5279 h 399"/>
                  <a:gd name="T14" fmla="*/ 31630 w 522"/>
                  <a:gd name="T15" fmla="*/ 6249 h 399"/>
                  <a:gd name="T16" fmla="*/ 31746 w 522"/>
                  <a:gd name="T17" fmla="*/ 7052 h 399"/>
                  <a:gd name="T18" fmla="*/ 30943 w 522"/>
                  <a:gd name="T19" fmla="*/ 7172 h 399"/>
                  <a:gd name="T20" fmla="*/ 27362 w 522"/>
                  <a:gd name="T21" fmla="*/ 6459 h 399"/>
                  <a:gd name="T22" fmla="*/ 26675 w 522"/>
                  <a:gd name="T23" fmla="*/ 6025 h 399"/>
                  <a:gd name="T24" fmla="*/ 14628 w 522"/>
                  <a:gd name="T25" fmla="*/ 5066 h 399"/>
                  <a:gd name="T26" fmla="*/ 14194 w 522"/>
                  <a:gd name="T27" fmla="*/ 5345 h 399"/>
                  <a:gd name="T28" fmla="*/ 11019 w 522"/>
                  <a:gd name="T29" fmla="*/ 4198 h 399"/>
                  <a:gd name="T30" fmla="*/ 7063 w 522"/>
                  <a:gd name="T31" fmla="*/ 8143 h 399"/>
                  <a:gd name="T32" fmla="*/ 7063 w 522"/>
                  <a:gd name="T33" fmla="*/ 9318 h 399"/>
                  <a:gd name="T34" fmla="*/ 6628 w 522"/>
                  <a:gd name="T35" fmla="*/ 9543 h 399"/>
                  <a:gd name="T36" fmla="*/ 2924 w 522"/>
                  <a:gd name="T37" fmla="*/ 19078 h 399"/>
                  <a:gd name="T38" fmla="*/ 3085 w 522"/>
                  <a:gd name="T39" fmla="*/ 19725 h 399"/>
                  <a:gd name="T40" fmla="*/ 6694 w 522"/>
                  <a:gd name="T41" fmla="*/ 25016 h 399"/>
                  <a:gd name="T42" fmla="*/ 8253 w 522"/>
                  <a:gd name="T43" fmla="*/ 24726 h 399"/>
                  <a:gd name="T44" fmla="*/ 9056 w 522"/>
                  <a:gd name="T45" fmla="*/ 25016 h 399"/>
                  <a:gd name="T46" fmla="*/ 13546 w 522"/>
                  <a:gd name="T47" fmla="*/ 28081 h 399"/>
                  <a:gd name="T48" fmla="*/ 17803 w 522"/>
                  <a:gd name="T49" fmla="*/ 25885 h 399"/>
                  <a:gd name="T50" fmla="*/ 18240 w 522"/>
                  <a:gd name="T51" fmla="*/ 26029 h 399"/>
                  <a:gd name="T52" fmla="*/ 25302 w 522"/>
                  <a:gd name="T53" fmla="*/ 24792 h 399"/>
                  <a:gd name="T54" fmla="*/ 25737 w 522"/>
                  <a:gd name="T55" fmla="*/ 24513 h 399"/>
                  <a:gd name="T56" fmla="*/ 29046 w 522"/>
                  <a:gd name="T57" fmla="*/ 25595 h 399"/>
                  <a:gd name="T58" fmla="*/ 33459 w 522"/>
                  <a:gd name="T59" fmla="*/ 21187 h 399"/>
                  <a:gd name="T60" fmla="*/ 33962 w 522"/>
                  <a:gd name="T61" fmla="*/ 20540 h 399"/>
                  <a:gd name="T62" fmla="*/ 37203 w 522"/>
                  <a:gd name="T63" fmla="*/ 16805 h 399"/>
                  <a:gd name="T64" fmla="*/ 33459 w 522"/>
                  <a:gd name="T65" fmla="*/ 12832 h 399"/>
                  <a:gd name="T66" fmla="*/ 33303 w 522"/>
                  <a:gd name="T67" fmla="*/ 12397 h 399"/>
                  <a:gd name="T68" fmla="*/ 32500 w 522"/>
                  <a:gd name="T69" fmla="*/ 8724 h 399"/>
                  <a:gd name="T70" fmla="*/ 32656 w 522"/>
                  <a:gd name="T71" fmla="*/ 7855 h 399"/>
                  <a:gd name="T72" fmla="*/ 34552 w 522"/>
                  <a:gd name="T73" fmla="*/ 11594 h 399"/>
                  <a:gd name="T74" fmla="*/ 34552 w 522"/>
                  <a:gd name="T75" fmla="*/ 12029 h 399"/>
                  <a:gd name="T76" fmla="*/ 34647 w 522"/>
                  <a:gd name="T77" fmla="*/ 21555 h 399"/>
                  <a:gd name="T78" fmla="*/ 29046 w 522"/>
                  <a:gd name="T79" fmla="*/ 26777 h 399"/>
                  <a:gd name="T80" fmla="*/ 21162 w 522"/>
                  <a:gd name="T81" fmla="*/ 28236 h 399"/>
                  <a:gd name="T82" fmla="*/ 18027 w 522"/>
                  <a:gd name="T83" fmla="*/ 27278 h 399"/>
                  <a:gd name="T84" fmla="*/ 8156 w 522"/>
                  <a:gd name="T85" fmla="*/ 25975 h 3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2"/>
                  <a:gd name="T130" fmla="*/ 0 h 399"/>
                  <a:gd name="T131" fmla="*/ 522 w 522"/>
                  <a:gd name="T132" fmla="*/ 399 h 39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2" h="399">
                    <a:moveTo>
                      <a:pt x="111" y="354"/>
                    </a:moveTo>
                    <a:cubicBezTo>
                      <a:pt x="105" y="356"/>
                      <a:pt x="98" y="357"/>
                      <a:pt x="91" y="357"/>
                    </a:cubicBezTo>
                    <a:cubicBezTo>
                      <a:pt x="91" y="357"/>
                      <a:pt x="91" y="357"/>
                      <a:pt x="91" y="357"/>
                    </a:cubicBezTo>
                    <a:cubicBezTo>
                      <a:pt x="53" y="357"/>
                      <a:pt x="23" y="326"/>
                      <a:pt x="23" y="288"/>
                    </a:cubicBezTo>
                    <a:cubicBezTo>
                      <a:pt x="23" y="288"/>
                      <a:pt x="23" y="288"/>
                      <a:pt x="23" y="288"/>
                    </a:cubicBezTo>
                    <a:cubicBezTo>
                      <a:pt x="23" y="281"/>
                      <a:pt x="24" y="275"/>
                      <a:pt x="26" y="268"/>
                    </a:cubicBezTo>
                    <a:cubicBezTo>
                      <a:pt x="26" y="268"/>
                      <a:pt x="26" y="268"/>
                      <a:pt x="26" y="268"/>
                    </a:cubicBezTo>
                    <a:cubicBezTo>
                      <a:pt x="10" y="252"/>
                      <a:pt x="0" y="230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159"/>
                      <a:pt x="35" y="120"/>
                      <a:pt x="81" y="115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0" y="114"/>
                      <a:pt x="80" y="112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72"/>
                      <a:pt x="111" y="41"/>
                      <a:pt x="150" y="41"/>
                    </a:cubicBezTo>
                    <a:cubicBezTo>
                      <a:pt x="150" y="41"/>
                      <a:pt x="150" y="41"/>
                      <a:pt x="150" y="41"/>
                    </a:cubicBezTo>
                    <a:cubicBezTo>
                      <a:pt x="164" y="41"/>
                      <a:pt x="177" y="46"/>
                      <a:pt x="188" y="53"/>
                    </a:cubicBezTo>
                    <a:cubicBezTo>
                      <a:pt x="188" y="53"/>
                      <a:pt x="188" y="53"/>
                      <a:pt x="188" y="53"/>
                    </a:cubicBezTo>
                    <a:cubicBezTo>
                      <a:pt x="206" y="21"/>
                      <a:pt x="240" y="0"/>
                      <a:pt x="278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24" y="0"/>
                      <a:pt x="363" y="30"/>
                      <a:pt x="376" y="72"/>
                    </a:cubicBezTo>
                    <a:cubicBezTo>
                      <a:pt x="376" y="72"/>
                      <a:pt x="376" y="72"/>
                      <a:pt x="376" y="72"/>
                    </a:cubicBezTo>
                    <a:cubicBezTo>
                      <a:pt x="379" y="72"/>
                      <a:pt x="381" y="71"/>
                      <a:pt x="383" y="71"/>
                    </a:cubicBezTo>
                    <a:cubicBezTo>
                      <a:pt x="383" y="71"/>
                      <a:pt x="383" y="71"/>
                      <a:pt x="383" y="71"/>
                    </a:cubicBezTo>
                    <a:cubicBezTo>
                      <a:pt x="400" y="71"/>
                      <a:pt x="416" y="76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3" y="87"/>
                      <a:pt x="434" y="92"/>
                      <a:pt x="432" y="96"/>
                    </a:cubicBezTo>
                    <a:cubicBezTo>
                      <a:pt x="432" y="96"/>
                      <a:pt x="432" y="96"/>
                      <a:pt x="432" y="96"/>
                    </a:cubicBezTo>
                    <a:cubicBezTo>
                      <a:pt x="430" y="100"/>
                      <a:pt x="425" y="101"/>
                      <a:pt x="421" y="98"/>
                    </a:cubicBezTo>
                    <a:cubicBezTo>
                      <a:pt x="421" y="98"/>
                      <a:pt x="421" y="98"/>
                      <a:pt x="421" y="98"/>
                    </a:cubicBezTo>
                    <a:cubicBezTo>
                      <a:pt x="410" y="91"/>
                      <a:pt x="397" y="87"/>
                      <a:pt x="383" y="87"/>
                    </a:cubicBezTo>
                    <a:cubicBezTo>
                      <a:pt x="383" y="87"/>
                      <a:pt x="383" y="87"/>
                      <a:pt x="383" y="87"/>
                    </a:cubicBezTo>
                    <a:cubicBezTo>
                      <a:pt x="379" y="87"/>
                      <a:pt x="376" y="88"/>
                      <a:pt x="372" y="88"/>
                    </a:cubicBezTo>
                    <a:cubicBezTo>
                      <a:pt x="372" y="88"/>
                      <a:pt x="372" y="88"/>
                      <a:pt x="372" y="88"/>
                    </a:cubicBezTo>
                    <a:cubicBezTo>
                      <a:pt x="368" y="89"/>
                      <a:pt x="364" y="86"/>
                      <a:pt x="363" y="82"/>
                    </a:cubicBezTo>
                    <a:cubicBezTo>
                      <a:pt x="363" y="82"/>
                      <a:pt x="363" y="82"/>
                      <a:pt x="363" y="82"/>
                    </a:cubicBezTo>
                    <a:cubicBezTo>
                      <a:pt x="354" y="44"/>
                      <a:pt x="319" y="16"/>
                      <a:pt x="278" y="16"/>
                    </a:cubicBezTo>
                    <a:cubicBezTo>
                      <a:pt x="278" y="16"/>
                      <a:pt x="278" y="16"/>
                      <a:pt x="278" y="16"/>
                    </a:cubicBezTo>
                    <a:cubicBezTo>
                      <a:pt x="242" y="16"/>
                      <a:pt x="212" y="38"/>
                      <a:pt x="199" y="69"/>
                    </a:cubicBezTo>
                    <a:cubicBezTo>
                      <a:pt x="199" y="69"/>
                      <a:pt x="199" y="69"/>
                      <a:pt x="199" y="69"/>
                    </a:cubicBezTo>
                    <a:cubicBezTo>
                      <a:pt x="198" y="71"/>
                      <a:pt x="195" y="73"/>
                      <a:pt x="193" y="73"/>
                    </a:cubicBezTo>
                    <a:cubicBezTo>
                      <a:pt x="193" y="73"/>
                      <a:pt x="193" y="73"/>
                      <a:pt x="193" y="73"/>
                    </a:cubicBezTo>
                    <a:cubicBezTo>
                      <a:pt x="190" y="74"/>
                      <a:pt x="188" y="73"/>
                      <a:pt x="186" y="72"/>
                    </a:cubicBezTo>
                    <a:cubicBezTo>
                      <a:pt x="186" y="72"/>
                      <a:pt x="186" y="72"/>
                      <a:pt x="186" y="72"/>
                    </a:cubicBezTo>
                    <a:cubicBezTo>
                      <a:pt x="176" y="63"/>
                      <a:pt x="164" y="57"/>
                      <a:pt x="150" y="57"/>
                    </a:cubicBezTo>
                    <a:cubicBezTo>
                      <a:pt x="150" y="57"/>
                      <a:pt x="150" y="57"/>
                      <a:pt x="150" y="57"/>
                    </a:cubicBezTo>
                    <a:cubicBezTo>
                      <a:pt x="120" y="57"/>
                      <a:pt x="96" y="81"/>
                      <a:pt x="96" y="111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6" y="114"/>
                      <a:pt x="97" y="118"/>
                      <a:pt x="97" y="12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8" y="123"/>
                      <a:pt x="97" y="126"/>
                      <a:pt x="96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4" y="129"/>
                      <a:pt x="92" y="130"/>
                      <a:pt x="90" y="130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49" y="131"/>
                      <a:pt x="16" y="164"/>
                      <a:pt x="16" y="205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6" y="227"/>
                      <a:pt x="25" y="247"/>
                      <a:pt x="40" y="260"/>
                    </a:cubicBezTo>
                    <a:cubicBezTo>
                      <a:pt x="40" y="260"/>
                      <a:pt x="40" y="260"/>
                      <a:pt x="40" y="260"/>
                    </a:cubicBezTo>
                    <a:cubicBezTo>
                      <a:pt x="43" y="263"/>
                      <a:pt x="43" y="266"/>
                      <a:pt x="42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40" y="275"/>
                      <a:pt x="39" y="282"/>
                      <a:pt x="39" y="288"/>
                    </a:cubicBezTo>
                    <a:cubicBezTo>
                      <a:pt x="39" y="288"/>
                      <a:pt x="39" y="288"/>
                      <a:pt x="39" y="288"/>
                    </a:cubicBezTo>
                    <a:cubicBezTo>
                      <a:pt x="39" y="318"/>
                      <a:pt x="62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9" y="341"/>
                      <a:pt x="106" y="340"/>
                      <a:pt x="112" y="337"/>
                    </a:cubicBezTo>
                    <a:cubicBezTo>
                      <a:pt x="112" y="337"/>
                      <a:pt x="112" y="337"/>
                      <a:pt x="112" y="337"/>
                    </a:cubicBezTo>
                    <a:cubicBezTo>
                      <a:pt x="114" y="336"/>
                      <a:pt x="116" y="336"/>
                      <a:pt x="118" y="337"/>
                    </a:cubicBezTo>
                    <a:cubicBezTo>
                      <a:pt x="118" y="337"/>
                      <a:pt x="118" y="337"/>
                      <a:pt x="118" y="337"/>
                    </a:cubicBezTo>
                    <a:cubicBezTo>
                      <a:pt x="120" y="338"/>
                      <a:pt x="122" y="339"/>
                      <a:pt x="123" y="341"/>
                    </a:cubicBezTo>
                    <a:cubicBezTo>
                      <a:pt x="123" y="341"/>
                      <a:pt x="123" y="341"/>
                      <a:pt x="123" y="341"/>
                    </a:cubicBezTo>
                    <a:cubicBezTo>
                      <a:pt x="132" y="366"/>
                      <a:pt x="156" y="383"/>
                      <a:pt x="184" y="383"/>
                    </a:cubicBezTo>
                    <a:cubicBezTo>
                      <a:pt x="184" y="383"/>
                      <a:pt x="184" y="383"/>
                      <a:pt x="184" y="383"/>
                    </a:cubicBezTo>
                    <a:cubicBezTo>
                      <a:pt x="206" y="383"/>
                      <a:pt x="225" y="373"/>
                      <a:pt x="237" y="357"/>
                    </a:cubicBezTo>
                    <a:cubicBezTo>
                      <a:pt x="237" y="357"/>
                      <a:pt x="237" y="357"/>
                      <a:pt x="237" y="357"/>
                    </a:cubicBezTo>
                    <a:cubicBezTo>
                      <a:pt x="238" y="355"/>
                      <a:pt x="240" y="354"/>
                      <a:pt x="242" y="353"/>
                    </a:cubicBezTo>
                    <a:cubicBezTo>
                      <a:pt x="242" y="353"/>
                      <a:pt x="242" y="353"/>
                      <a:pt x="242" y="353"/>
                    </a:cubicBezTo>
                    <a:cubicBezTo>
                      <a:pt x="244" y="353"/>
                      <a:pt x="246" y="354"/>
                      <a:pt x="248" y="355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59" y="364"/>
                      <a:pt x="273" y="369"/>
                      <a:pt x="288" y="369"/>
                    </a:cubicBezTo>
                    <a:cubicBezTo>
                      <a:pt x="288" y="369"/>
                      <a:pt x="288" y="369"/>
                      <a:pt x="288" y="369"/>
                    </a:cubicBezTo>
                    <a:cubicBezTo>
                      <a:pt x="312" y="369"/>
                      <a:pt x="333" y="356"/>
                      <a:pt x="344" y="338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345" y="336"/>
                      <a:pt x="347" y="334"/>
                      <a:pt x="350" y="334"/>
                    </a:cubicBezTo>
                    <a:cubicBezTo>
                      <a:pt x="350" y="334"/>
                      <a:pt x="350" y="334"/>
                      <a:pt x="350" y="334"/>
                    </a:cubicBezTo>
                    <a:cubicBezTo>
                      <a:pt x="352" y="334"/>
                      <a:pt x="354" y="334"/>
                      <a:pt x="356" y="336"/>
                    </a:cubicBezTo>
                    <a:cubicBezTo>
                      <a:pt x="356" y="336"/>
                      <a:pt x="356" y="336"/>
                      <a:pt x="356" y="336"/>
                    </a:cubicBezTo>
                    <a:cubicBezTo>
                      <a:pt x="367" y="344"/>
                      <a:pt x="380" y="349"/>
                      <a:pt x="395" y="349"/>
                    </a:cubicBezTo>
                    <a:cubicBezTo>
                      <a:pt x="395" y="349"/>
                      <a:pt x="395" y="349"/>
                      <a:pt x="395" y="349"/>
                    </a:cubicBezTo>
                    <a:cubicBezTo>
                      <a:pt x="428" y="349"/>
                      <a:pt x="455" y="322"/>
                      <a:pt x="455" y="289"/>
                    </a:cubicBezTo>
                    <a:cubicBezTo>
                      <a:pt x="455" y="289"/>
                      <a:pt x="455" y="289"/>
                      <a:pt x="455" y="289"/>
                    </a:cubicBezTo>
                    <a:cubicBezTo>
                      <a:pt x="455" y="289"/>
                      <a:pt x="455" y="288"/>
                      <a:pt x="455" y="288"/>
                    </a:cubicBezTo>
                    <a:cubicBezTo>
                      <a:pt x="455" y="288"/>
                      <a:pt x="455" y="288"/>
                      <a:pt x="455" y="288"/>
                    </a:cubicBezTo>
                    <a:cubicBezTo>
                      <a:pt x="455" y="284"/>
                      <a:pt x="458" y="280"/>
                      <a:pt x="462" y="280"/>
                    </a:cubicBezTo>
                    <a:cubicBezTo>
                      <a:pt x="462" y="280"/>
                      <a:pt x="462" y="280"/>
                      <a:pt x="462" y="280"/>
                    </a:cubicBezTo>
                    <a:cubicBezTo>
                      <a:pt x="487" y="276"/>
                      <a:pt x="506" y="255"/>
                      <a:pt x="506" y="229"/>
                    </a:cubicBezTo>
                    <a:cubicBezTo>
                      <a:pt x="506" y="229"/>
                      <a:pt x="506" y="229"/>
                      <a:pt x="506" y="229"/>
                    </a:cubicBezTo>
                    <a:cubicBezTo>
                      <a:pt x="506" y="203"/>
                      <a:pt x="486" y="181"/>
                      <a:pt x="460" y="178"/>
                    </a:cubicBezTo>
                    <a:cubicBezTo>
                      <a:pt x="460" y="178"/>
                      <a:pt x="460" y="178"/>
                      <a:pt x="460" y="178"/>
                    </a:cubicBezTo>
                    <a:cubicBezTo>
                      <a:pt x="458" y="178"/>
                      <a:pt x="456" y="177"/>
                      <a:pt x="455" y="175"/>
                    </a:cubicBezTo>
                    <a:cubicBezTo>
                      <a:pt x="455" y="175"/>
                      <a:pt x="455" y="175"/>
                      <a:pt x="455" y="175"/>
                    </a:cubicBezTo>
                    <a:cubicBezTo>
                      <a:pt x="453" y="173"/>
                      <a:pt x="453" y="171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4" y="165"/>
                      <a:pt x="454" y="162"/>
                      <a:pt x="454" y="158"/>
                    </a:cubicBezTo>
                    <a:cubicBezTo>
                      <a:pt x="454" y="158"/>
                      <a:pt x="454" y="158"/>
                      <a:pt x="454" y="158"/>
                    </a:cubicBezTo>
                    <a:cubicBezTo>
                      <a:pt x="454" y="143"/>
                      <a:pt x="449" y="130"/>
                      <a:pt x="442" y="119"/>
                    </a:cubicBezTo>
                    <a:cubicBezTo>
                      <a:pt x="442" y="119"/>
                      <a:pt x="442" y="119"/>
                      <a:pt x="442" y="119"/>
                    </a:cubicBezTo>
                    <a:cubicBezTo>
                      <a:pt x="439" y="115"/>
                      <a:pt x="440" y="110"/>
                      <a:pt x="444" y="107"/>
                    </a:cubicBezTo>
                    <a:cubicBezTo>
                      <a:pt x="444" y="107"/>
                      <a:pt x="444" y="107"/>
                      <a:pt x="444" y="107"/>
                    </a:cubicBezTo>
                    <a:cubicBezTo>
                      <a:pt x="448" y="105"/>
                      <a:pt x="453" y="106"/>
                      <a:pt x="455" y="110"/>
                    </a:cubicBezTo>
                    <a:cubicBezTo>
                      <a:pt x="455" y="110"/>
                      <a:pt x="455" y="110"/>
                      <a:pt x="455" y="110"/>
                    </a:cubicBezTo>
                    <a:cubicBezTo>
                      <a:pt x="464" y="123"/>
                      <a:pt x="470" y="140"/>
                      <a:pt x="470" y="158"/>
                    </a:cubicBezTo>
                    <a:cubicBezTo>
                      <a:pt x="470" y="158"/>
                      <a:pt x="470" y="158"/>
                      <a:pt x="470" y="158"/>
                    </a:cubicBezTo>
                    <a:cubicBezTo>
                      <a:pt x="470" y="160"/>
                      <a:pt x="470" y="162"/>
                      <a:pt x="470" y="164"/>
                    </a:cubicBezTo>
                    <a:cubicBezTo>
                      <a:pt x="470" y="164"/>
                      <a:pt x="470" y="164"/>
                      <a:pt x="470" y="164"/>
                    </a:cubicBezTo>
                    <a:cubicBezTo>
                      <a:pt x="500" y="170"/>
                      <a:pt x="522" y="197"/>
                      <a:pt x="522" y="229"/>
                    </a:cubicBezTo>
                    <a:cubicBezTo>
                      <a:pt x="522" y="229"/>
                      <a:pt x="522" y="229"/>
                      <a:pt x="522" y="229"/>
                    </a:cubicBezTo>
                    <a:cubicBezTo>
                      <a:pt x="522" y="261"/>
                      <a:pt x="500" y="287"/>
                      <a:pt x="471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68" y="334"/>
                      <a:pt x="435" y="365"/>
                      <a:pt x="395" y="365"/>
                    </a:cubicBezTo>
                    <a:cubicBezTo>
                      <a:pt x="395" y="365"/>
                      <a:pt x="395" y="365"/>
                      <a:pt x="395" y="365"/>
                    </a:cubicBezTo>
                    <a:cubicBezTo>
                      <a:pt x="379" y="365"/>
                      <a:pt x="365" y="361"/>
                      <a:pt x="353" y="353"/>
                    </a:cubicBezTo>
                    <a:cubicBezTo>
                      <a:pt x="353" y="353"/>
                      <a:pt x="353" y="353"/>
                      <a:pt x="353" y="353"/>
                    </a:cubicBezTo>
                    <a:cubicBezTo>
                      <a:pt x="338" y="372"/>
                      <a:pt x="315" y="385"/>
                      <a:pt x="288" y="385"/>
                    </a:cubicBezTo>
                    <a:cubicBezTo>
                      <a:pt x="288" y="385"/>
                      <a:pt x="288" y="385"/>
                      <a:pt x="288" y="385"/>
                    </a:cubicBezTo>
                    <a:cubicBezTo>
                      <a:pt x="272" y="385"/>
                      <a:pt x="257" y="380"/>
                      <a:pt x="245" y="372"/>
                    </a:cubicBezTo>
                    <a:cubicBezTo>
                      <a:pt x="245" y="372"/>
                      <a:pt x="245" y="372"/>
                      <a:pt x="245" y="372"/>
                    </a:cubicBezTo>
                    <a:cubicBezTo>
                      <a:pt x="230" y="389"/>
                      <a:pt x="208" y="399"/>
                      <a:pt x="184" y="399"/>
                    </a:cubicBezTo>
                    <a:cubicBezTo>
                      <a:pt x="184" y="399"/>
                      <a:pt x="184" y="399"/>
                      <a:pt x="184" y="399"/>
                    </a:cubicBezTo>
                    <a:cubicBezTo>
                      <a:pt x="152" y="399"/>
                      <a:pt x="125" y="381"/>
                      <a:pt x="111" y="354"/>
                    </a:cubicBezTo>
                    <a:close/>
                  </a:path>
                </a:pathLst>
              </a:custGeom>
              <a:solidFill>
                <a:srgbClr val="006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0" name="Text Box 31">
                <a:extLst>
                  <a:ext uri="{FF2B5EF4-FFF2-40B4-BE49-F238E27FC236}">
                    <a16:creationId xmlns:a16="http://schemas.microsoft.com/office/drawing/2014/main" id="{F83EFD68-02E8-4D6E-AAAF-5D704EEFBA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10" y="2325"/>
                <a:ext cx="38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1200" dirty="0">
                    <a:solidFill>
                      <a:srgbClr val="00625F"/>
                    </a:solidFill>
                  </a:rPr>
                  <a:t>Underlay</a:t>
                </a:r>
              </a:p>
            </p:txBody>
          </p: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50C9FA-632F-4BE8-8981-980D389FDF69}"/>
                </a:ext>
              </a:extLst>
            </p:cNvPr>
            <p:cNvCxnSpPr>
              <a:cxnSpLocks/>
              <a:stCxn id="132" idx="2"/>
            </p:cNvCxnSpPr>
            <p:nvPr/>
          </p:nvCxnSpPr>
          <p:spPr bwMode="auto">
            <a:xfrm>
              <a:off x="3219244" y="3750894"/>
              <a:ext cx="764121" cy="5136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97043C-E705-4B5C-B1CE-482FAFF46237}"/>
                </a:ext>
              </a:extLst>
            </p:cNvPr>
            <p:cNvCxnSpPr>
              <a:cxnSpLocks/>
              <a:stCxn id="113" idx="2"/>
            </p:cNvCxnSpPr>
            <p:nvPr/>
          </p:nvCxnSpPr>
          <p:spPr bwMode="auto">
            <a:xfrm>
              <a:off x="4197795" y="3754415"/>
              <a:ext cx="262100" cy="2241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AFA1DF-77F3-4BE4-8DFB-7A107E873383}"/>
                </a:ext>
              </a:extLst>
            </p:cNvPr>
            <p:cNvCxnSpPr>
              <a:cxnSpLocks/>
              <a:stCxn id="94" idx="2"/>
            </p:cNvCxnSpPr>
            <p:nvPr/>
          </p:nvCxnSpPr>
          <p:spPr bwMode="auto">
            <a:xfrm flipH="1">
              <a:off x="5264413" y="3750894"/>
              <a:ext cx="817123" cy="532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329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2B09-CB15-4EDB-AE71-1F9E2555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1" y="0"/>
            <a:ext cx="10515600" cy="1325563"/>
          </a:xfrm>
        </p:spPr>
        <p:txBody>
          <a:bodyPr/>
          <a:lstStyle/>
          <a:p>
            <a:r>
              <a:rPr lang="en-IN" dirty="0"/>
              <a:t>Data Path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24C8-3B75-4472-8CB0-4D77992B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1" y="1202994"/>
            <a:ext cx="11539058" cy="5198925"/>
          </a:xfrm>
        </p:spPr>
        <p:txBody>
          <a:bodyPr>
            <a:normAutofit/>
          </a:bodyPr>
          <a:lstStyle/>
          <a:p>
            <a:r>
              <a:rPr lang="en-IN" dirty="0"/>
              <a:t>At scale, it is impossible to validate data path manually</a:t>
            </a:r>
          </a:p>
          <a:p>
            <a:pPr lvl="1"/>
            <a:r>
              <a:rPr lang="en-IN" dirty="0"/>
              <a:t>Therefore, the simulator supports automated data path validation tests</a:t>
            </a:r>
          </a:p>
          <a:p>
            <a:pPr lvl="1"/>
            <a:r>
              <a:rPr lang="en-IN" dirty="0"/>
              <a:t>Currently some of the netvirt use cases are supported (ELAN, L3VPN) for automated data path validation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When the data path validation tests are enabled</a:t>
            </a:r>
          </a:p>
          <a:p>
            <a:pPr lvl="1"/>
            <a:r>
              <a:rPr lang="en-IN" dirty="0"/>
              <a:t>Periodically, the simulator sends out ping packets from every “tenant VM” to every other “tenant VM” in the same subnet/router</a:t>
            </a:r>
          </a:p>
          <a:p>
            <a:pPr lvl="2"/>
            <a:r>
              <a:rPr lang="en-IN" dirty="0"/>
              <a:t>This can be extended to test TCP/UDP data by using </a:t>
            </a:r>
            <a:r>
              <a:rPr lang="en-IN" dirty="0" err="1"/>
              <a:t>iperf</a:t>
            </a:r>
            <a:r>
              <a:rPr lang="en-IN" dirty="0"/>
              <a:t> in the “tenant VM”</a:t>
            </a:r>
          </a:p>
          <a:p>
            <a:pPr lvl="1"/>
            <a:r>
              <a:rPr lang="en-IN" dirty="0"/>
              <a:t>Summary is presented to the user based on the test results</a:t>
            </a:r>
          </a:p>
          <a:p>
            <a:pPr lvl="1"/>
            <a:r>
              <a:rPr lang="en-IN" dirty="0"/>
              <a:t>In case of failures, the tool can automatically collect flow-dumps</a:t>
            </a:r>
          </a:p>
        </p:txBody>
      </p:sp>
    </p:spTree>
    <p:extLst>
      <p:ext uri="{BB962C8B-B14F-4D97-AF65-F5344CB8AC3E}">
        <p14:creationId xmlns:p14="http://schemas.microsoft.com/office/powerpoint/2010/main" val="9338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59C-1D07-4D57-96DD-2922B06C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226504"/>
            <a:ext cx="11086052" cy="998290"/>
          </a:xfrm>
        </p:spPr>
        <p:txBody>
          <a:bodyPr/>
          <a:lstStyle/>
          <a:p>
            <a:r>
              <a:rPr lang="en-IN" dirty="0"/>
              <a:t>Extensions to the Simulator (WIP)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BB8C-1DE9-4BC5-AC31-BC13E7AB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9" y="1256712"/>
            <a:ext cx="6198394" cy="5463684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Inter DC L3 forwarding &amp; NAT</a:t>
            </a:r>
          </a:p>
          <a:p>
            <a:pPr lvl="1"/>
            <a:r>
              <a:rPr lang="en-IN" dirty="0"/>
              <a:t>This would require three simulators that can run as separate VMs</a:t>
            </a:r>
          </a:p>
          <a:p>
            <a:pPr lvl="1"/>
            <a:r>
              <a:rPr lang="en-IN" dirty="0"/>
              <a:t>One of the simulators will manage all the OVS switches in the </a:t>
            </a:r>
            <a:r>
              <a:rPr lang="en-IN" dirty="0" err="1"/>
              <a:t>vPOD</a:t>
            </a:r>
            <a:endParaRPr lang="en-IN" dirty="0"/>
          </a:p>
          <a:p>
            <a:pPr lvl="1"/>
            <a:r>
              <a:rPr lang="en-IN" dirty="0"/>
              <a:t>Two of the simulators (managed by different instances of </a:t>
            </a:r>
            <a:r>
              <a:rPr lang="en-IN" dirty="0" err="1"/>
              <a:t>devstack</a:t>
            </a:r>
            <a:r>
              <a:rPr lang="en-IN" dirty="0"/>
              <a:t>) will have a single Virtual compute and behaves as the DC-GW</a:t>
            </a:r>
          </a:p>
          <a:p>
            <a:pPr lvl="2"/>
            <a:r>
              <a:rPr lang="en-IN" dirty="0"/>
              <a:t>Containers are booted on these nodes as before</a:t>
            </a:r>
          </a:p>
          <a:p>
            <a:pPr lvl="1"/>
            <a:r>
              <a:rPr lang="en-IN" dirty="0"/>
              <a:t>By having a dedicated set of IPs behind the DC-GW, it is possible to validate the data plane (at scale) between the DC-GW and all the tenant VMs</a:t>
            </a:r>
          </a:p>
          <a:p>
            <a:endParaRPr lang="en-IN" dirty="0"/>
          </a:p>
          <a:p>
            <a:r>
              <a:rPr lang="en-IN" dirty="0"/>
              <a:t>Support for ECMP</a:t>
            </a:r>
          </a:p>
          <a:p>
            <a:pPr lvl="1"/>
            <a:r>
              <a:rPr lang="en-IN" dirty="0"/>
              <a:t>By having tenant VMs with the same IP address boot on two different DC-GW simulators, it is possible to test ECMP </a:t>
            </a:r>
          </a:p>
          <a:p>
            <a:pPr lvl="1"/>
            <a:r>
              <a:rPr lang="en-IN" dirty="0"/>
              <a:t>By configuring tenant VMs with additional IPs that correspond to Extra-routes, Intra-DC ECMP can be validated</a:t>
            </a:r>
          </a:p>
          <a:p>
            <a:endParaRPr lang="en-IN" dirty="0"/>
          </a:p>
          <a:p>
            <a:r>
              <a:rPr lang="en-IN" dirty="0"/>
              <a:t>Support for MIP discovery (Subnet Routing)</a:t>
            </a:r>
          </a:p>
          <a:p>
            <a:pPr lvl="1"/>
            <a:r>
              <a:rPr lang="en-IN" dirty="0"/>
              <a:t>By creating a number of MIPs and associating them at random to different  tenant VM containers, it is possible to validate dynamic MIP discovery at scale</a:t>
            </a:r>
          </a:p>
          <a:p>
            <a:endParaRPr lang="en-IN" dirty="0"/>
          </a:p>
          <a:p>
            <a:r>
              <a:rPr lang="en-IN" dirty="0"/>
              <a:t>Use of </a:t>
            </a:r>
            <a:r>
              <a:rPr lang="en-IN" dirty="0" err="1"/>
              <a:t>ovs-vtep</a:t>
            </a:r>
            <a:r>
              <a:rPr lang="en-IN" dirty="0"/>
              <a:t> in some of the virtual computes can enable limited validation of HW-VTEP </a:t>
            </a:r>
            <a:r>
              <a:rPr lang="en-IN" dirty="0" err="1"/>
              <a:t>usecases</a:t>
            </a:r>
            <a:endParaRPr lang="en-IN" dirty="0"/>
          </a:p>
          <a:p>
            <a:endParaRPr lang="en-IN" dirty="0"/>
          </a:p>
          <a:p>
            <a:r>
              <a:rPr lang="en-IN" dirty="0"/>
              <a:t>Netconf device simulation??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2F73877-0AA9-4FCF-BD1B-1EB855B5A8CA}"/>
              </a:ext>
            </a:extLst>
          </p:cNvPr>
          <p:cNvGrpSpPr/>
          <p:nvPr/>
        </p:nvGrpSpPr>
        <p:grpSpPr>
          <a:xfrm>
            <a:off x="6096000" y="1068318"/>
            <a:ext cx="5775108" cy="4143058"/>
            <a:chOff x="6197056" y="1455812"/>
            <a:chExt cx="5775108" cy="41430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2DB913C-77E7-4339-9DF9-9010C361E2B4}"/>
                </a:ext>
              </a:extLst>
            </p:cNvPr>
            <p:cNvGrpSpPr/>
            <p:nvPr/>
          </p:nvGrpSpPr>
          <p:grpSpPr>
            <a:xfrm>
              <a:off x="6197056" y="1455812"/>
              <a:ext cx="5775108" cy="4143058"/>
              <a:chOff x="5008336" y="1486292"/>
              <a:chExt cx="5775108" cy="4143058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9FAFE89-1B20-484F-BA52-209164CE5EBA}"/>
                  </a:ext>
                </a:extLst>
              </p:cNvPr>
              <p:cNvSpPr/>
              <p:nvPr/>
            </p:nvSpPr>
            <p:spPr bwMode="auto">
              <a:xfrm>
                <a:off x="5187419" y="1746938"/>
                <a:ext cx="1592580" cy="2506772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7A9875-C2CE-46A2-9A53-B4D63EEBDD36}"/>
                  </a:ext>
                </a:extLst>
              </p:cNvPr>
              <p:cNvSpPr txBox="1"/>
              <p:nvPr/>
            </p:nvSpPr>
            <p:spPr>
              <a:xfrm>
                <a:off x="5008336" y="1491544"/>
                <a:ext cx="1832623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/>
                  <a:t>VM: DC-GW1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2AA0D71-83AD-4FB0-99D0-7254E25A599F}"/>
                  </a:ext>
                </a:extLst>
              </p:cNvPr>
              <p:cNvGrpSpPr/>
              <p:nvPr/>
            </p:nvGrpSpPr>
            <p:grpSpPr>
              <a:xfrm>
                <a:off x="5737719" y="1827585"/>
                <a:ext cx="519106" cy="691402"/>
                <a:chOff x="7791000" y="987375"/>
                <a:chExt cx="373856" cy="537056"/>
              </a:xfrm>
            </p:grpSpPr>
            <p:grpSp>
              <p:nvGrpSpPr>
                <p:cNvPr id="172" name="Group 33">
                  <a:extLst>
                    <a:ext uri="{FF2B5EF4-FFF2-40B4-BE49-F238E27FC236}">
                      <a16:creationId xmlns:a16="http://schemas.microsoft.com/office/drawing/2014/main" id="{9A28461C-05CD-4E54-B39B-EC37859D1A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791000" y="987375"/>
                  <a:ext cx="373856" cy="537056"/>
                  <a:chOff x="183" y="860"/>
                  <a:chExt cx="969" cy="1392"/>
                </a:xfrm>
              </p:grpSpPr>
              <p:grpSp>
                <p:nvGrpSpPr>
                  <p:cNvPr id="174" name="Group 3">
                    <a:extLst>
                      <a:ext uri="{FF2B5EF4-FFF2-40B4-BE49-F238E27FC236}">
                        <a16:creationId xmlns:a16="http://schemas.microsoft.com/office/drawing/2014/main" id="{ED4059D3-0B4F-4466-8DE4-60B534F3840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86" y="860"/>
                    <a:ext cx="966" cy="1391"/>
                    <a:chOff x="186" y="860"/>
                    <a:chExt cx="966" cy="1391"/>
                  </a:xfrm>
                </p:grpSpPr>
                <p:sp>
                  <p:nvSpPr>
                    <p:cNvPr id="176" name="Freeform 4">
                      <a:extLst>
                        <a:ext uri="{FF2B5EF4-FFF2-40B4-BE49-F238E27FC236}">
                          <a16:creationId xmlns:a16="http://schemas.microsoft.com/office/drawing/2014/main" id="{AD6193EC-B9DF-4F85-AB58-B1F382C63C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5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7" name="Freeform 5">
                      <a:extLst>
                        <a:ext uri="{FF2B5EF4-FFF2-40B4-BE49-F238E27FC236}">
                          <a16:creationId xmlns:a16="http://schemas.microsoft.com/office/drawing/2014/main" id="{8993F429-0DCC-466C-B316-EC46E372B9D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86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14995 w 409"/>
                        <a:gd name="T47" fmla="*/ 5571 h 589"/>
                        <a:gd name="T48" fmla="*/ 14464 w 409"/>
                        <a:gd name="T49" fmla="*/ 5873 h 589"/>
                        <a:gd name="T50" fmla="*/ 5505 w 409"/>
                        <a:gd name="T51" fmla="*/ 23798 h 589"/>
                        <a:gd name="T52" fmla="*/ 5600 w 409"/>
                        <a:gd name="T53" fmla="*/ 24396 h 589"/>
                        <a:gd name="T54" fmla="*/ 6103 w 409"/>
                        <a:gd name="T55" fmla="*/ 24608 h 589"/>
                        <a:gd name="T56" fmla="*/ 23966 w 409"/>
                        <a:gd name="T57" fmla="*/ 24608 h 589"/>
                        <a:gd name="T58" fmla="*/ 24455 w 409"/>
                        <a:gd name="T59" fmla="*/ 24396 h 589"/>
                        <a:gd name="T60" fmla="*/ 24455 w 409"/>
                        <a:gd name="T61" fmla="*/ 23798 h 589"/>
                        <a:gd name="T62" fmla="*/ 15586 w 409"/>
                        <a:gd name="T63" fmla="*/ 5873 h 589"/>
                        <a:gd name="T64" fmla="*/ 14995 w 409"/>
                        <a:gd name="T65" fmla="*/ 5571 h 589"/>
                        <a:gd name="T66" fmla="*/ 7062 w 409"/>
                        <a:gd name="T67" fmla="*/ 23418 h 589"/>
                        <a:gd name="T68" fmla="*/ 14995 w 409"/>
                        <a:gd name="T69" fmla="*/ 7496 h 589"/>
                        <a:gd name="T70" fmla="*/ 22988 w 409"/>
                        <a:gd name="T71" fmla="*/ 23418 h 589"/>
                        <a:gd name="T72" fmla="*/ 7062 w 409"/>
                        <a:gd name="T73" fmla="*/ 23418 h 589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409"/>
                        <a:gd name="T112" fmla="*/ 0 h 589"/>
                        <a:gd name="T113" fmla="*/ 409 w 409"/>
                        <a:gd name="T114" fmla="*/ 589 h 589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204" y="76"/>
                          </a:moveTo>
                          <a:cubicBezTo>
                            <a:pt x="201" y="76"/>
                            <a:pt x="199" y="78"/>
                            <a:pt x="197" y="80"/>
                          </a:cubicBezTo>
                          <a:cubicBezTo>
                            <a:pt x="75" y="324"/>
                            <a:pt x="75" y="324"/>
                            <a:pt x="75" y="324"/>
                          </a:cubicBezTo>
                          <a:cubicBezTo>
                            <a:pt x="74" y="326"/>
                            <a:pt x="74" y="329"/>
                            <a:pt x="76" y="332"/>
                          </a:cubicBezTo>
                          <a:cubicBezTo>
                            <a:pt x="77" y="334"/>
                            <a:pt x="80" y="335"/>
                            <a:pt x="83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29" y="335"/>
                            <a:pt x="332" y="334"/>
                            <a:pt x="333" y="332"/>
                          </a:cubicBezTo>
                          <a:cubicBezTo>
                            <a:pt x="334" y="329"/>
                            <a:pt x="335" y="326"/>
                            <a:pt x="333" y="324"/>
                          </a:cubicBezTo>
                          <a:cubicBezTo>
                            <a:pt x="212" y="80"/>
                            <a:pt x="212" y="80"/>
                            <a:pt x="212" y="80"/>
                          </a:cubicBezTo>
                          <a:cubicBezTo>
                            <a:pt x="210" y="78"/>
                            <a:pt x="207" y="76"/>
                            <a:pt x="204" y="76"/>
                          </a:cubicBezTo>
                          <a:close/>
                          <a:moveTo>
                            <a:pt x="96" y="319"/>
                          </a:moveTo>
                          <a:cubicBezTo>
                            <a:pt x="204" y="102"/>
                            <a:pt x="204" y="102"/>
                            <a:pt x="204" y="102"/>
                          </a:cubicBezTo>
                          <a:cubicBezTo>
                            <a:pt x="313" y="319"/>
                            <a:pt x="313" y="319"/>
                            <a:pt x="313" y="319"/>
                          </a:cubicBezTo>
                          <a:lnTo>
                            <a:pt x="96" y="319"/>
                          </a:lnTo>
                          <a:close/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Text Box 6">
                      <a:extLst>
                        <a:ext uri="{FF2B5EF4-FFF2-40B4-BE49-F238E27FC236}">
                          <a16:creationId xmlns:a16="http://schemas.microsoft.com/office/drawing/2014/main" id="{52B11308-4994-4072-A598-FE9B950B3775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252" y="1830"/>
                      <a:ext cx="816" cy="2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600" dirty="0">
                          <a:solidFill>
                            <a:srgbClr val="00A9D4"/>
                          </a:solidFill>
                        </a:rPr>
                        <a:t>Dev </a:t>
                      </a:r>
                      <a:r>
                        <a:rPr lang="en-US" altLang="en-US" sz="600" dirty="0" err="1">
                          <a:solidFill>
                            <a:srgbClr val="00A9D4"/>
                          </a:solidFill>
                        </a:rPr>
                        <a:t>Stack+ODL</a:t>
                      </a:r>
                      <a:endParaRPr lang="sv-SE" altLang="en-US" sz="600" dirty="0">
                        <a:solidFill>
                          <a:srgbClr val="00A9D4"/>
                        </a:solidFill>
                      </a:endParaRPr>
                    </a:p>
                  </p:txBody>
                </p:sp>
              </p:grpSp>
              <p:sp>
                <p:nvSpPr>
                  <p:cNvPr id="175" name="Rectangle 23">
                    <a:extLst>
                      <a:ext uri="{FF2B5EF4-FFF2-40B4-BE49-F238E27FC236}">
                        <a16:creationId xmlns:a16="http://schemas.microsoft.com/office/drawing/2014/main" id="{AB0C72DE-979D-453D-99C3-DCE0CAD592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1984F449-9491-4241-B61D-2D1BDAAB7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144" t="19667" r="19924" b="18481"/>
                <a:stretch/>
              </p:blipFill>
              <p:spPr>
                <a:xfrm>
                  <a:off x="7885725" y="1125162"/>
                  <a:ext cx="178617" cy="190702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B5CCB12-4941-4535-9ED6-68EE263FAB91}"/>
                  </a:ext>
                </a:extLst>
              </p:cNvPr>
              <p:cNvGrpSpPr/>
              <p:nvPr/>
            </p:nvGrpSpPr>
            <p:grpSpPr>
              <a:xfrm>
                <a:off x="5513703" y="2582438"/>
                <a:ext cx="1013841" cy="1607820"/>
                <a:chOff x="3466133" y="2132776"/>
                <a:chExt cx="1013841" cy="1607820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248EF68F-05C8-4257-8963-8F395A6A2326}"/>
                    </a:ext>
                  </a:extLst>
                </p:cNvPr>
                <p:cNvGrpSpPr/>
                <p:nvPr/>
              </p:nvGrpSpPr>
              <p:grpSpPr>
                <a:xfrm>
                  <a:off x="3528060" y="2132776"/>
                  <a:ext cx="861060" cy="1607820"/>
                  <a:chOff x="3528060" y="2118360"/>
                  <a:chExt cx="861060" cy="1607820"/>
                </a:xfrm>
              </p:grpSpPr>
              <p:sp>
                <p:nvSpPr>
                  <p:cNvPr id="156" name="Rectangle: Rounded Corners 155">
                    <a:extLst>
                      <a:ext uri="{FF2B5EF4-FFF2-40B4-BE49-F238E27FC236}">
                        <a16:creationId xmlns:a16="http://schemas.microsoft.com/office/drawing/2014/main" id="{61730ADE-1CC0-4E3F-80BC-C1EE54AD0E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28060" y="2118360"/>
                    <a:ext cx="861060" cy="1607820"/>
                  </a:xfrm>
                  <a:prstGeom prst="roundRect">
                    <a:avLst/>
                  </a:prstGeom>
                  <a:noFill/>
                  <a:ln w="127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57" name="Group 34">
                    <a:extLst>
                      <a:ext uri="{FF2B5EF4-FFF2-40B4-BE49-F238E27FC236}">
                        <a16:creationId xmlns:a16="http://schemas.microsoft.com/office/drawing/2014/main" id="{1E7C2B16-0976-4384-A052-9CA3F3836AC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10226" y="2992883"/>
                    <a:ext cx="508961" cy="672177"/>
                    <a:chOff x="1791" y="860"/>
                    <a:chExt cx="1054" cy="1392"/>
                  </a:xfrm>
                </p:grpSpPr>
                <p:grpSp>
                  <p:nvGrpSpPr>
                    <p:cNvPr id="167" name="Group 48">
                      <a:extLst>
                        <a:ext uri="{FF2B5EF4-FFF2-40B4-BE49-F238E27FC236}">
                          <a16:creationId xmlns:a16="http://schemas.microsoft.com/office/drawing/2014/main" id="{D25E1BBE-8BC4-405A-804C-900DA98268D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791" y="860"/>
                      <a:ext cx="1054" cy="1391"/>
                      <a:chOff x="1791" y="860"/>
                      <a:chExt cx="1054" cy="1391"/>
                    </a:xfrm>
                  </p:grpSpPr>
                  <p:sp>
                    <p:nvSpPr>
                      <p:cNvPr id="169" name="Freeform 12">
                        <a:extLst>
                          <a:ext uri="{FF2B5EF4-FFF2-40B4-BE49-F238E27FC236}">
                            <a16:creationId xmlns:a16="http://schemas.microsoft.com/office/drawing/2014/main" id="{80BFFBC5-485E-4407-AC23-2CEE44B840A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10" y="879"/>
                        <a:ext cx="1035" cy="1353"/>
                      </a:xfrm>
                      <a:custGeom>
                        <a:avLst/>
                        <a:gdLst>
                          <a:gd name="T0" fmla="*/ 28848 w 393"/>
                          <a:gd name="T1" fmla="*/ 6094 h 573"/>
                          <a:gd name="T2" fmla="*/ 28848 w 393"/>
                          <a:gd name="T3" fmla="*/ 39693 h 573"/>
                          <a:gd name="T4" fmla="*/ 26492 w 393"/>
                          <a:gd name="T5" fmla="*/ 42061 h 573"/>
                          <a:gd name="T6" fmla="*/ 2359 w 393"/>
                          <a:gd name="T7" fmla="*/ 42061 h 573"/>
                          <a:gd name="T8" fmla="*/ 0 w 393"/>
                          <a:gd name="T9" fmla="*/ 39693 h 573"/>
                          <a:gd name="T10" fmla="*/ 0 w 393"/>
                          <a:gd name="T11" fmla="*/ 2359 h 573"/>
                          <a:gd name="T12" fmla="*/ 2359 w 393"/>
                          <a:gd name="T13" fmla="*/ 0 h 573"/>
                          <a:gd name="T14" fmla="*/ 26492 w 393"/>
                          <a:gd name="T15" fmla="*/ 0 h 573"/>
                          <a:gd name="T16" fmla="*/ 28848 w 393"/>
                          <a:gd name="T17" fmla="*/ 2359 h 573"/>
                          <a:gd name="T18" fmla="*/ 28848 w 393"/>
                          <a:gd name="T19" fmla="*/ 3724 h 5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3"/>
                          <a:gd name="T31" fmla="*/ 0 h 573"/>
                          <a:gd name="T32" fmla="*/ 393 w 393"/>
                          <a:gd name="T33" fmla="*/ 573 h 5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3" h="573">
                            <a:moveTo>
                              <a:pt x="393" y="83"/>
                            </a:moveTo>
                            <a:cubicBezTo>
                              <a:pt x="393" y="541"/>
                              <a:pt x="393" y="541"/>
                              <a:pt x="393" y="541"/>
                            </a:cubicBezTo>
                            <a:cubicBezTo>
                              <a:pt x="393" y="559"/>
                              <a:pt x="379" y="573"/>
                              <a:pt x="361" y="573"/>
                            </a:cubicBezTo>
                            <a:cubicBezTo>
                              <a:pt x="32" y="573"/>
                              <a:pt x="32" y="573"/>
                              <a:pt x="32" y="573"/>
                            </a:cubicBezTo>
                            <a:cubicBezTo>
                              <a:pt x="14" y="573"/>
                              <a:pt x="0" y="559"/>
                              <a:pt x="0" y="541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0" y="14"/>
                              <a:pt x="14" y="0"/>
                              <a:pt x="32" y="0"/>
                            </a:cubicBezTo>
                            <a:cubicBezTo>
                              <a:pt x="361" y="0"/>
                              <a:pt x="361" y="0"/>
                              <a:pt x="361" y="0"/>
                            </a:cubicBezTo>
                            <a:cubicBezTo>
                              <a:pt x="379" y="0"/>
                              <a:pt x="393" y="14"/>
                              <a:pt x="393" y="32"/>
                            </a:cubicBezTo>
                            <a:cubicBezTo>
                              <a:pt x="393" y="51"/>
                              <a:pt x="393" y="51"/>
                              <a:pt x="393" y="51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0" name="Freeform 13">
                        <a:extLst>
                          <a:ext uri="{FF2B5EF4-FFF2-40B4-BE49-F238E27FC236}">
                            <a16:creationId xmlns:a16="http://schemas.microsoft.com/office/drawing/2014/main" id="{28D10A0E-1D69-407D-9DDB-ECA58723329A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791" y="860"/>
                        <a:ext cx="966" cy="1391"/>
                      </a:xfrm>
                      <a:custGeom>
                        <a:avLst/>
                        <a:gdLst>
                          <a:gd name="T0" fmla="*/ 29471 w 409"/>
                          <a:gd name="T1" fmla="*/ 4915 h 589"/>
                          <a:gd name="T2" fmla="*/ 30066 w 409"/>
                          <a:gd name="T3" fmla="*/ 4322 h 589"/>
                          <a:gd name="T4" fmla="*/ 30066 w 409"/>
                          <a:gd name="T5" fmla="*/ 2921 h 589"/>
                          <a:gd name="T6" fmla="*/ 27138 w 409"/>
                          <a:gd name="T7" fmla="*/ 0 h 589"/>
                          <a:gd name="T8" fmla="*/ 2924 w 409"/>
                          <a:gd name="T9" fmla="*/ 0 h 589"/>
                          <a:gd name="T10" fmla="*/ 0 w 409"/>
                          <a:gd name="T11" fmla="*/ 2921 h 589"/>
                          <a:gd name="T12" fmla="*/ 0 w 409"/>
                          <a:gd name="T13" fmla="*/ 40346 h 589"/>
                          <a:gd name="T14" fmla="*/ 2924 w 409"/>
                          <a:gd name="T15" fmla="*/ 43270 h 589"/>
                          <a:gd name="T16" fmla="*/ 27138 w 409"/>
                          <a:gd name="T17" fmla="*/ 43270 h 589"/>
                          <a:gd name="T18" fmla="*/ 30066 w 409"/>
                          <a:gd name="T19" fmla="*/ 40346 h 589"/>
                          <a:gd name="T20" fmla="*/ 30066 w 409"/>
                          <a:gd name="T21" fmla="*/ 6693 h 589"/>
                          <a:gd name="T22" fmla="*/ 29471 w 409"/>
                          <a:gd name="T23" fmla="*/ 6095 h 589"/>
                          <a:gd name="T24" fmla="*/ 28878 w 409"/>
                          <a:gd name="T25" fmla="*/ 6693 h 589"/>
                          <a:gd name="T26" fmla="*/ 28878 w 409"/>
                          <a:gd name="T27" fmla="*/ 40346 h 589"/>
                          <a:gd name="T28" fmla="*/ 27138 w 409"/>
                          <a:gd name="T29" fmla="*/ 42080 h 589"/>
                          <a:gd name="T30" fmla="*/ 2924 w 409"/>
                          <a:gd name="T31" fmla="*/ 42080 h 589"/>
                          <a:gd name="T32" fmla="*/ 1188 w 409"/>
                          <a:gd name="T33" fmla="*/ 40346 h 589"/>
                          <a:gd name="T34" fmla="*/ 1188 w 409"/>
                          <a:gd name="T35" fmla="*/ 2921 h 589"/>
                          <a:gd name="T36" fmla="*/ 2924 w 409"/>
                          <a:gd name="T37" fmla="*/ 1188 h 589"/>
                          <a:gd name="T38" fmla="*/ 27138 w 409"/>
                          <a:gd name="T39" fmla="*/ 1188 h 589"/>
                          <a:gd name="T40" fmla="*/ 28878 w 409"/>
                          <a:gd name="T41" fmla="*/ 2921 h 589"/>
                          <a:gd name="T42" fmla="*/ 28878 w 409"/>
                          <a:gd name="T43" fmla="*/ 4322 h 589"/>
                          <a:gd name="T44" fmla="*/ 29471 w 409"/>
                          <a:gd name="T45" fmla="*/ 4915 h 589"/>
                          <a:gd name="T46" fmla="*/ 6103 w 409"/>
                          <a:gd name="T47" fmla="*/ 23418 h 589"/>
                          <a:gd name="T48" fmla="*/ 5505 w 409"/>
                          <a:gd name="T49" fmla="*/ 24011 h 589"/>
                          <a:gd name="T50" fmla="*/ 6103 w 409"/>
                          <a:gd name="T51" fmla="*/ 24608 h 589"/>
                          <a:gd name="T52" fmla="*/ 11448 w 409"/>
                          <a:gd name="T53" fmla="*/ 24608 h 589"/>
                          <a:gd name="T54" fmla="*/ 11977 w 409"/>
                          <a:gd name="T55" fmla="*/ 24327 h 589"/>
                          <a:gd name="T56" fmla="*/ 14995 w 409"/>
                          <a:gd name="T57" fmla="*/ 19968 h 589"/>
                          <a:gd name="T58" fmla="*/ 18073 w 409"/>
                          <a:gd name="T59" fmla="*/ 24327 h 589"/>
                          <a:gd name="T60" fmla="*/ 18510 w 409"/>
                          <a:gd name="T61" fmla="*/ 24608 h 589"/>
                          <a:gd name="T62" fmla="*/ 23966 w 409"/>
                          <a:gd name="T63" fmla="*/ 24608 h 589"/>
                          <a:gd name="T64" fmla="*/ 24561 w 409"/>
                          <a:gd name="T65" fmla="*/ 24011 h 589"/>
                          <a:gd name="T66" fmla="*/ 23966 w 409"/>
                          <a:gd name="T67" fmla="*/ 23418 h 589"/>
                          <a:gd name="T68" fmla="*/ 23966 w 409"/>
                          <a:gd name="T69" fmla="*/ 23418 h 589"/>
                          <a:gd name="T70" fmla="*/ 18895 w 409"/>
                          <a:gd name="T71" fmla="*/ 23418 h 589"/>
                          <a:gd name="T72" fmla="*/ 15721 w 409"/>
                          <a:gd name="T73" fmla="*/ 19035 h 589"/>
                          <a:gd name="T74" fmla="*/ 24455 w 409"/>
                          <a:gd name="T75" fmla="*/ 6693 h 589"/>
                          <a:gd name="T76" fmla="*/ 24332 w 409"/>
                          <a:gd name="T77" fmla="*/ 5873 h 589"/>
                          <a:gd name="T78" fmla="*/ 23529 w 409"/>
                          <a:gd name="T79" fmla="*/ 5939 h 589"/>
                          <a:gd name="T80" fmla="*/ 14995 w 409"/>
                          <a:gd name="T81" fmla="*/ 18003 h 589"/>
                          <a:gd name="T82" fmla="*/ 6533 w 409"/>
                          <a:gd name="T83" fmla="*/ 5939 h 589"/>
                          <a:gd name="T84" fmla="*/ 5730 w 409"/>
                          <a:gd name="T85" fmla="*/ 5873 h 589"/>
                          <a:gd name="T86" fmla="*/ 5600 w 409"/>
                          <a:gd name="T87" fmla="*/ 6693 h 589"/>
                          <a:gd name="T88" fmla="*/ 14348 w 409"/>
                          <a:gd name="T89" fmla="*/ 19035 h 589"/>
                          <a:gd name="T90" fmla="*/ 11174 w 409"/>
                          <a:gd name="T91" fmla="*/ 23418 h 589"/>
                          <a:gd name="T92" fmla="*/ 6103 w 409"/>
                          <a:gd name="T93" fmla="*/ 23418 h 589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409"/>
                          <a:gd name="T142" fmla="*/ 0 h 589"/>
                          <a:gd name="T143" fmla="*/ 409 w 409"/>
                          <a:gd name="T144" fmla="*/ 589 h 589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409" h="589">
                            <a:moveTo>
                              <a:pt x="401" y="67"/>
                            </a:moveTo>
                            <a:cubicBezTo>
                              <a:pt x="405" y="67"/>
                              <a:pt x="409" y="64"/>
                              <a:pt x="409" y="59"/>
                            </a:cubicBezTo>
                            <a:cubicBezTo>
                              <a:pt x="409" y="40"/>
                              <a:pt x="409" y="40"/>
                              <a:pt x="409" y="40"/>
                            </a:cubicBezTo>
                            <a:cubicBezTo>
                              <a:pt x="409" y="18"/>
                              <a:pt x="391" y="0"/>
                              <a:pt x="369" y="0"/>
                            </a:cubicBezTo>
                            <a:cubicBezTo>
                              <a:pt x="40" y="0"/>
                              <a:pt x="40" y="0"/>
                              <a:pt x="40" y="0"/>
                            </a:cubicBezTo>
                            <a:cubicBezTo>
                              <a:pt x="18" y="0"/>
                              <a:pt x="0" y="18"/>
                              <a:pt x="0" y="4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0" y="571"/>
                              <a:pt x="18" y="589"/>
                              <a:pt x="40" y="589"/>
                            </a:cubicBezTo>
                            <a:cubicBezTo>
                              <a:pt x="369" y="589"/>
                              <a:pt x="369" y="589"/>
                              <a:pt x="369" y="589"/>
                            </a:cubicBezTo>
                            <a:cubicBezTo>
                              <a:pt x="391" y="589"/>
                              <a:pt x="409" y="571"/>
                              <a:pt x="409" y="549"/>
                            </a:cubicBezTo>
                            <a:cubicBezTo>
                              <a:pt x="409" y="91"/>
                              <a:pt x="409" y="91"/>
                              <a:pt x="409" y="91"/>
                            </a:cubicBezTo>
                            <a:cubicBezTo>
                              <a:pt x="409" y="87"/>
                              <a:pt x="405" y="83"/>
                              <a:pt x="401" y="83"/>
                            </a:cubicBezTo>
                            <a:cubicBezTo>
                              <a:pt x="397" y="83"/>
                              <a:pt x="393" y="87"/>
                              <a:pt x="393" y="91"/>
                            </a:cubicBezTo>
                            <a:cubicBezTo>
                              <a:pt x="393" y="549"/>
                              <a:pt x="393" y="549"/>
                              <a:pt x="393" y="549"/>
                            </a:cubicBezTo>
                            <a:cubicBezTo>
                              <a:pt x="393" y="562"/>
                              <a:pt x="382" y="573"/>
                              <a:pt x="369" y="573"/>
                            </a:cubicBezTo>
                            <a:cubicBezTo>
                              <a:pt x="40" y="573"/>
                              <a:pt x="40" y="573"/>
                              <a:pt x="40" y="573"/>
                            </a:cubicBezTo>
                            <a:cubicBezTo>
                              <a:pt x="26" y="573"/>
                              <a:pt x="16" y="562"/>
                              <a:pt x="16" y="549"/>
                            </a:cubicBezTo>
                            <a:cubicBezTo>
                              <a:pt x="16" y="40"/>
                              <a:pt x="16" y="40"/>
                              <a:pt x="16" y="40"/>
                            </a:cubicBezTo>
                            <a:cubicBezTo>
                              <a:pt x="16" y="27"/>
                              <a:pt x="26" y="16"/>
                              <a:pt x="40" y="16"/>
                            </a:cubicBezTo>
                            <a:cubicBezTo>
                              <a:pt x="369" y="16"/>
                              <a:pt x="369" y="16"/>
                              <a:pt x="369" y="16"/>
                            </a:cubicBezTo>
                            <a:cubicBezTo>
                              <a:pt x="382" y="16"/>
                              <a:pt x="393" y="27"/>
                              <a:pt x="393" y="40"/>
                            </a:cubicBezTo>
                            <a:cubicBezTo>
                              <a:pt x="393" y="59"/>
                              <a:pt x="393" y="59"/>
                              <a:pt x="393" y="59"/>
                            </a:cubicBezTo>
                            <a:cubicBezTo>
                              <a:pt x="393" y="64"/>
                              <a:pt x="397" y="67"/>
                              <a:pt x="401" y="67"/>
                            </a:cubicBezTo>
                            <a:close/>
                            <a:moveTo>
                              <a:pt x="83" y="319"/>
                            </a:moveTo>
                            <a:cubicBezTo>
                              <a:pt x="78" y="319"/>
                              <a:pt x="75" y="322"/>
                              <a:pt x="75" y="327"/>
                            </a:cubicBezTo>
                            <a:cubicBezTo>
                              <a:pt x="75" y="331"/>
                              <a:pt x="78" y="335"/>
                              <a:pt x="83" y="335"/>
                            </a:cubicBezTo>
                            <a:cubicBezTo>
                              <a:pt x="156" y="335"/>
                              <a:pt x="156" y="335"/>
                              <a:pt x="156" y="335"/>
                            </a:cubicBezTo>
                            <a:cubicBezTo>
                              <a:pt x="159" y="335"/>
                              <a:pt x="161" y="333"/>
                              <a:pt x="163" y="331"/>
                            </a:cubicBezTo>
                            <a:cubicBezTo>
                              <a:pt x="204" y="272"/>
                              <a:pt x="204" y="272"/>
                              <a:pt x="204" y="272"/>
                            </a:cubicBezTo>
                            <a:cubicBezTo>
                              <a:pt x="246" y="331"/>
                              <a:pt x="246" y="331"/>
                              <a:pt x="246" y="331"/>
                            </a:cubicBezTo>
                            <a:cubicBezTo>
                              <a:pt x="247" y="333"/>
                              <a:pt x="250" y="335"/>
                              <a:pt x="252" y="335"/>
                            </a:cubicBezTo>
                            <a:cubicBezTo>
                              <a:pt x="326" y="335"/>
                              <a:pt x="326" y="335"/>
                              <a:pt x="326" y="335"/>
                            </a:cubicBezTo>
                            <a:cubicBezTo>
                              <a:pt x="331" y="335"/>
                              <a:pt x="334" y="331"/>
                              <a:pt x="334" y="327"/>
                            </a:cubicBezTo>
                            <a:cubicBezTo>
                              <a:pt x="334" y="322"/>
                              <a:pt x="331" y="319"/>
                              <a:pt x="326" y="319"/>
                            </a:cubicBezTo>
                            <a:cubicBezTo>
                              <a:pt x="326" y="319"/>
                              <a:pt x="326" y="319"/>
                              <a:pt x="326" y="319"/>
                            </a:cubicBezTo>
                            <a:cubicBezTo>
                              <a:pt x="257" y="319"/>
                              <a:pt x="257" y="319"/>
                              <a:pt x="257" y="319"/>
                            </a:cubicBezTo>
                            <a:cubicBezTo>
                              <a:pt x="214" y="259"/>
                              <a:pt x="214" y="259"/>
                              <a:pt x="214" y="259"/>
                            </a:cubicBezTo>
                            <a:cubicBezTo>
                              <a:pt x="333" y="91"/>
                              <a:pt x="333" y="91"/>
                              <a:pt x="333" y="91"/>
                            </a:cubicBezTo>
                            <a:cubicBezTo>
                              <a:pt x="335" y="87"/>
                              <a:pt x="334" y="82"/>
                              <a:pt x="331" y="80"/>
                            </a:cubicBezTo>
                            <a:cubicBezTo>
                              <a:pt x="327" y="77"/>
                              <a:pt x="322" y="78"/>
                              <a:pt x="320" y="81"/>
                            </a:cubicBezTo>
                            <a:cubicBezTo>
                              <a:pt x="204" y="245"/>
                              <a:pt x="204" y="245"/>
                              <a:pt x="204" y="245"/>
                            </a:cubicBezTo>
                            <a:cubicBezTo>
                              <a:pt x="89" y="81"/>
                              <a:pt x="89" y="81"/>
                              <a:pt x="89" y="81"/>
                            </a:cubicBezTo>
                            <a:cubicBezTo>
                              <a:pt x="87" y="78"/>
                              <a:pt x="82" y="77"/>
                              <a:pt x="78" y="80"/>
                            </a:cubicBezTo>
                            <a:cubicBezTo>
                              <a:pt x="74" y="82"/>
                              <a:pt x="74" y="87"/>
                              <a:pt x="76" y="91"/>
                            </a:cubicBezTo>
                            <a:cubicBezTo>
                              <a:pt x="195" y="259"/>
                              <a:pt x="195" y="259"/>
                              <a:pt x="195" y="259"/>
                            </a:cubicBezTo>
                            <a:cubicBezTo>
                              <a:pt x="152" y="319"/>
                              <a:pt x="152" y="319"/>
                              <a:pt x="152" y="319"/>
                            </a:cubicBezTo>
                            <a:lnTo>
                              <a:pt x="83" y="319"/>
                            </a:lnTo>
                            <a:close/>
                          </a:path>
                        </a:pathLst>
                      </a:custGeom>
                      <a:solidFill>
                        <a:srgbClr val="E321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1" name="Text Box 14">
                        <a:extLst>
                          <a:ext uri="{FF2B5EF4-FFF2-40B4-BE49-F238E27FC236}">
                            <a16:creationId xmlns:a16="http://schemas.microsoft.com/office/drawing/2014/main" id="{8F7BD14B-5484-4728-97DC-9070976AFFC7}"/>
                          </a:ext>
                        </a:extLst>
                      </p:cNvPr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64" y="1903"/>
                        <a:ext cx="816" cy="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 anchor="ctr"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80000"/>
                          </a:lnSpc>
                        </a:pPr>
                        <a:r>
                          <a:rPr lang="en-US" altLang="en-US" sz="600" dirty="0">
                            <a:solidFill>
                              <a:srgbClr val="E32119"/>
                            </a:solidFill>
                          </a:rPr>
                          <a:t>DCGW1</a:t>
                        </a:r>
                        <a:endParaRPr lang="sv-SE" altLang="en-US" sz="600" dirty="0">
                          <a:solidFill>
                            <a:srgbClr val="E3211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68" name="Rectangle 25">
                      <a:extLst>
                        <a:ext uri="{FF2B5EF4-FFF2-40B4-BE49-F238E27FC236}">
                          <a16:creationId xmlns:a16="http://schemas.microsoft.com/office/drawing/2014/main" id="{5E6EBC05-639C-479C-A32E-EDE5543EAF3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91" y="860"/>
                      <a:ext cx="969" cy="1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sv-SE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4BC5595B-4E8D-4F0D-910C-C3C9D50DC867}"/>
                      </a:ext>
                    </a:extLst>
                  </p:cNvPr>
                  <p:cNvGrpSpPr/>
                  <p:nvPr/>
                </p:nvGrpSpPr>
                <p:grpSpPr>
                  <a:xfrm>
                    <a:off x="3584602" y="2407640"/>
                    <a:ext cx="354806" cy="292894"/>
                    <a:chOff x="6136481" y="3429000"/>
                    <a:chExt cx="804863" cy="700088"/>
                  </a:xfrm>
                </p:grpSpPr>
                <p:sp>
                  <p:nvSpPr>
                    <p:cNvPr id="165" name="Hexagon 164">
                      <a:extLst>
                        <a:ext uri="{FF2B5EF4-FFF2-40B4-BE49-F238E27FC236}">
                          <a16:creationId xmlns:a16="http://schemas.microsoft.com/office/drawing/2014/main" id="{35CD0311-2C6D-452D-8F28-CE578F34BF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136481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66" name="Cube 165">
                      <a:extLst>
                        <a:ext uri="{FF2B5EF4-FFF2-40B4-BE49-F238E27FC236}">
                          <a16:creationId xmlns:a16="http://schemas.microsoft.com/office/drawing/2014/main" id="{ECE8C6D7-DC0A-4CCD-9F7E-A4993184AD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61BB5EEF-642F-4553-B98F-06FC08047A7E}"/>
                      </a:ext>
                    </a:extLst>
                  </p:cNvPr>
                  <p:cNvGrpSpPr/>
                  <p:nvPr/>
                </p:nvGrpSpPr>
                <p:grpSpPr>
                  <a:xfrm>
                    <a:off x="3975732" y="2407640"/>
                    <a:ext cx="354806" cy="292894"/>
                    <a:chOff x="6096000" y="3429000"/>
                    <a:chExt cx="804863" cy="700088"/>
                  </a:xfrm>
                </p:grpSpPr>
                <p:sp>
                  <p:nvSpPr>
                    <p:cNvPr id="163" name="Hexagon 162">
                      <a:extLst>
                        <a:ext uri="{FF2B5EF4-FFF2-40B4-BE49-F238E27FC236}">
                          <a16:creationId xmlns:a16="http://schemas.microsoft.com/office/drawing/2014/main" id="{768E0661-9DE4-4619-A4C9-1AD84DFC61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96000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64" name="Cube 163">
                      <a:extLst>
                        <a:ext uri="{FF2B5EF4-FFF2-40B4-BE49-F238E27FC236}">
                          <a16:creationId xmlns:a16="http://schemas.microsoft.com/office/drawing/2014/main" id="{2DD4E94C-ED1C-4AE8-A1EB-549EAD23C0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60" name="Arrow: Up-Down 159">
                    <a:extLst>
                      <a:ext uri="{FF2B5EF4-FFF2-40B4-BE49-F238E27FC236}">
                        <a16:creationId xmlns:a16="http://schemas.microsoft.com/office/drawing/2014/main" id="{DEBF2D33-9D10-4C5E-8300-0034C2053EE7}"/>
                      </a:ext>
                    </a:extLst>
                  </p:cNvPr>
                  <p:cNvSpPr/>
                  <p:nvPr/>
                </p:nvSpPr>
                <p:spPr bwMode="auto">
                  <a:xfrm rot="19778739">
                    <a:off x="3847902" y="2675776"/>
                    <a:ext cx="45719" cy="337372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72342F1A-A114-445D-8D41-51D6293DF85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6590" y="2789321"/>
                    <a:ext cx="61828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err="1"/>
                      <a:t>Veth</a:t>
                    </a:r>
                    <a:r>
                      <a:rPr lang="en-US" sz="600" dirty="0"/>
                      <a:t> Pair</a:t>
                    </a:r>
                  </a:p>
                </p:txBody>
              </p:sp>
              <p:sp>
                <p:nvSpPr>
                  <p:cNvPr id="162" name="Arrow: Up-Down 161">
                    <a:extLst>
                      <a:ext uri="{FF2B5EF4-FFF2-40B4-BE49-F238E27FC236}">
                        <a16:creationId xmlns:a16="http://schemas.microsoft.com/office/drawing/2014/main" id="{F7C808BF-BB14-4AD9-BCD0-5C625DD97158}"/>
                      </a:ext>
                    </a:extLst>
                  </p:cNvPr>
                  <p:cNvSpPr/>
                  <p:nvPr/>
                </p:nvSpPr>
                <p:spPr bwMode="auto">
                  <a:xfrm rot="1903761">
                    <a:off x="4029931" y="2678022"/>
                    <a:ext cx="45719" cy="337372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30CC9943-7190-4ED1-8ACA-9F6C16572E19}"/>
                    </a:ext>
                  </a:extLst>
                </p:cNvPr>
                <p:cNvSpPr txBox="1"/>
                <p:nvPr/>
              </p:nvSpPr>
              <p:spPr>
                <a:xfrm>
                  <a:off x="3466133" y="2229166"/>
                  <a:ext cx="556054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Ovs-0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E288D14-4600-4351-AB28-6C655D3EF400}"/>
                    </a:ext>
                  </a:extLst>
                </p:cNvPr>
                <p:cNvSpPr txBox="1"/>
                <p:nvPr/>
              </p:nvSpPr>
              <p:spPr>
                <a:xfrm>
                  <a:off x="3923920" y="2219991"/>
                  <a:ext cx="556054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Ovs-1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DAE2E6-6F76-4F98-8FA4-D2A1A861A625}"/>
                  </a:ext>
                </a:extLst>
              </p:cNvPr>
              <p:cNvGrpSpPr/>
              <p:nvPr/>
            </p:nvGrpSpPr>
            <p:grpSpPr>
              <a:xfrm>
                <a:off x="6883790" y="1491544"/>
                <a:ext cx="1832623" cy="2762166"/>
                <a:chOff x="6883790" y="1491544"/>
                <a:chExt cx="1832623" cy="2762166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7E0708C6-997D-455B-BFC7-EFF3C62F3F37}"/>
                    </a:ext>
                  </a:extLst>
                </p:cNvPr>
                <p:cNvSpPr/>
                <p:nvPr/>
              </p:nvSpPr>
              <p:spPr bwMode="auto">
                <a:xfrm>
                  <a:off x="7062873" y="1746938"/>
                  <a:ext cx="1592580" cy="2506772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45720" rIns="7200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73C3BE1-42FC-494F-AA86-8C3F6F7A5CCA}"/>
                    </a:ext>
                  </a:extLst>
                </p:cNvPr>
                <p:cNvSpPr txBox="1"/>
                <p:nvPr/>
              </p:nvSpPr>
              <p:spPr>
                <a:xfrm>
                  <a:off x="6883790" y="1491544"/>
                  <a:ext cx="1832623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VM: DC-GW2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6B34068-3D05-4AFF-84C5-AB7136A262D7}"/>
                    </a:ext>
                  </a:extLst>
                </p:cNvPr>
                <p:cNvGrpSpPr/>
                <p:nvPr/>
              </p:nvGrpSpPr>
              <p:grpSpPr>
                <a:xfrm>
                  <a:off x="7613173" y="1827585"/>
                  <a:ext cx="519106" cy="691402"/>
                  <a:chOff x="7791000" y="987375"/>
                  <a:chExt cx="373856" cy="537056"/>
                </a:xfrm>
              </p:grpSpPr>
              <p:grpSp>
                <p:nvGrpSpPr>
                  <p:cNvPr id="146" name="Group 33">
                    <a:extLst>
                      <a:ext uri="{FF2B5EF4-FFF2-40B4-BE49-F238E27FC236}">
                        <a16:creationId xmlns:a16="http://schemas.microsoft.com/office/drawing/2014/main" id="{A302B2DE-6DDE-44AE-9F9C-785AE2D6DBF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91000" y="987375"/>
                    <a:ext cx="373856" cy="537056"/>
                    <a:chOff x="183" y="860"/>
                    <a:chExt cx="969" cy="1392"/>
                  </a:xfrm>
                </p:grpSpPr>
                <p:grpSp>
                  <p:nvGrpSpPr>
                    <p:cNvPr id="148" name="Group 3">
                      <a:extLst>
                        <a:ext uri="{FF2B5EF4-FFF2-40B4-BE49-F238E27FC236}">
                          <a16:creationId xmlns:a16="http://schemas.microsoft.com/office/drawing/2014/main" id="{B814BF09-FC7B-43B2-A226-BB7D081F7FB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86" y="860"/>
                      <a:ext cx="966" cy="1391"/>
                      <a:chOff x="186" y="860"/>
                      <a:chExt cx="966" cy="1391"/>
                    </a:xfrm>
                  </p:grpSpPr>
                  <p:sp>
                    <p:nvSpPr>
                      <p:cNvPr id="150" name="Freeform 4">
                        <a:extLst>
                          <a:ext uri="{FF2B5EF4-FFF2-40B4-BE49-F238E27FC236}">
                            <a16:creationId xmlns:a16="http://schemas.microsoft.com/office/drawing/2014/main" id="{D39DFDB1-5C9F-4798-8DC2-CEA1F67A125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05" y="879"/>
                        <a:ext cx="928" cy="1353"/>
                      </a:xfrm>
                      <a:custGeom>
                        <a:avLst/>
                        <a:gdLst>
                          <a:gd name="T0" fmla="*/ 28848 w 393"/>
                          <a:gd name="T1" fmla="*/ 6094 h 573"/>
                          <a:gd name="T2" fmla="*/ 28848 w 393"/>
                          <a:gd name="T3" fmla="*/ 39693 h 573"/>
                          <a:gd name="T4" fmla="*/ 26492 w 393"/>
                          <a:gd name="T5" fmla="*/ 42061 h 573"/>
                          <a:gd name="T6" fmla="*/ 2359 w 393"/>
                          <a:gd name="T7" fmla="*/ 42061 h 573"/>
                          <a:gd name="T8" fmla="*/ 0 w 393"/>
                          <a:gd name="T9" fmla="*/ 39693 h 573"/>
                          <a:gd name="T10" fmla="*/ 0 w 393"/>
                          <a:gd name="T11" fmla="*/ 2359 h 573"/>
                          <a:gd name="T12" fmla="*/ 2359 w 393"/>
                          <a:gd name="T13" fmla="*/ 0 h 573"/>
                          <a:gd name="T14" fmla="*/ 26492 w 393"/>
                          <a:gd name="T15" fmla="*/ 0 h 573"/>
                          <a:gd name="T16" fmla="*/ 28848 w 393"/>
                          <a:gd name="T17" fmla="*/ 2359 h 573"/>
                          <a:gd name="T18" fmla="*/ 28848 w 393"/>
                          <a:gd name="T19" fmla="*/ 3724 h 5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3"/>
                          <a:gd name="T31" fmla="*/ 0 h 573"/>
                          <a:gd name="T32" fmla="*/ 393 w 393"/>
                          <a:gd name="T33" fmla="*/ 573 h 5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3" h="573">
                            <a:moveTo>
                              <a:pt x="393" y="83"/>
                            </a:moveTo>
                            <a:cubicBezTo>
                              <a:pt x="393" y="541"/>
                              <a:pt x="393" y="541"/>
                              <a:pt x="393" y="541"/>
                            </a:cubicBezTo>
                            <a:cubicBezTo>
                              <a:pt x="393" y="559"/>
                              <a:pt x="379" y="573"/>
                              <a:pt x="361" y="573"/>
                            </a:cubicBezTo>
                            <a:cubicBezTo>
                              <a:pt x="32" y="573"/>
                              <a:pt x="32" y="573"/>
                              <a:pt x="32" y="573"/>
                            </a:cubicBezTo>
                            <a:cubicBezTo>
                              <a:pt x="14" y="573"/>
                              <a:pt x="0" y="559"/>
                              <a:pt x="0" y="541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0" y="14"/>
                              <a:pt x="14" y="0"/>
                              <a:pt x="32" y="0"/>
                            </a:cubicBezTo>
                            <a:cubicBezTo>
                              <a:pt x="361" y="0"/>
                              <a:pt x="361" y="0"/>
                              <a:pt x="361" y="0"/>
                            </a:cubicBezTo>
                            <a:cubicBezTo>
                              <a:pt x="379" y="0"/>
                              <a:pt x="393" y="14"/>
                              <a:pt x="393" y="32"/>
                            </a:cubicBezTo>
                            <a:cubicBezTo>
                              <a:pt x="393" y="51"/>
                              <a:pt x="393" y="51"/>
                              <a:pt x="393" y="51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1" name="Freeform 5">
                        <a:extLst>
                          <a:ext uri="{FF2B5EF4-FFF2-40B4-BE49-F238E27FC236}">
                            <a16:creationId xmlns:a16="http://schemas.microsoft.com/office/drawing/2014/main" id="{E51BEB56-B424-433A-9803-2148C56C901A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86" y="860"/>
                        <a:ext cx="966" cy="1391"/>
                      </a:xfrm>
                      <a:custGeom>
                        <a:avLst/>
                        <a:gdLst>
                          <a:gd name="T0" fmla="*/ 29471 w 409"/>
                          <a:gd name="T1" fmla="*/ 4915 h 589"/>
                          <a:gd name="T2" fmla="*/ 30066 w 409"/>
                          <a:gd name="T3" fmla="*/ 4322 h 589"/>
                          <a:gd name="T4" fmla="*/ 30066 w 409"/>
                          <a:gd name="T5" fmla="*/ 2921 h 589"/>
                          <a:gd name="T6" fmla="*/ 27138 w 409"/>
                          <a:gd name="T7" fmla="*/ 0 h 589"/>
                          <a:gd name="T8" fmla="*/ 2924 w 409"/>
                          <a:gd name="T9" fmla="*/ 0 h 589"/>
                          <a:gd name="T10" fmla="*/ 0 w 409"/>
                          <a:gd name="T11" fmla="*/ 2921 h 589"/>
                          <a:gd name="T12" fmla="*/ 0 w 409"/>
                          <a:gd name="T13" fmla="*/ 40346 h 589"/>
                          <a:gd name="T14" fmla="*/ 2924 w 409"/>
                          <a:gd name="T15" fmla="*/ 43270 h 589"/>
                          <a:gd name="T16" fmla="*/ 27138 w 409"/>
                          <a:gd name="T17" fmla="*/ 43270 h 589"/>
                          <a:gd name="T18" fmla="*/ 30066 w 409"/>
                          <a:gd name="T19" fmla="*/ 40346 h 589"/>
                          <a:gd name="T20" fmla="*/ 30066 w 409"/>
                          <a:gd name="T21" fmla="*/ 6693 h 589"/>
                          <a:gd name="T22" fmla="*/ 29471 w 409"/>
                          <a:gd name="T23" fmla="*/ 6095 h 589"/>
                          <a:gd name="T24" fmla="*/ 28878 w 409"/>
                          <a:gd name="T25" fmla="*/ 6693 h 589"/>
                          <a:gd name="T26" fmla="*/ 28878 w 409"/>
                          <a:gd name="T27" fmla="*/ 40346 h 589"/>
                          <a:gd name="T28" fmla="*/ 27138 w 409"/>
                          <a:gd name="T29" fmla="*/ 42080 h 589"/>
                          <a:gd name="T30" fmla="*/ 2924 w 409"/>
                          <a:gd name="T31" fmla="*/ 42080 h 589"/>
                          <a:gd name="T32" fmla="*/ 1188 w 409"/>
                          <a:gd name="T33" fmla="*/ 40346 h 589"/>
                          <a:gd name="T34" fmla="*/ 1188 w 409"/>
                          <a:gd name="T35" fmla="*/ 2921 h 589"/>
                          <a:gd name="T36" fmla="*/ 2924 w 409"/>
                          <a:gd name="T37" fmla="*/ 1188 h 589"/>
                          <a:gd name="T38" fmla="*/ 27138 w 409"/>
                          <a:gd name="T39" fmla="*/ 1188 h 589"/>
                          <a:gd name="T40" fmla="*/ 28878 w 409"/>
                          <a:gd name="T41" fmla="*/ 2921 h 589"/>
                          <a:gd name="T42" fmla="*/ 28878 w 409"/>
                          <a:gd name="T43" fmla="*/ 4322 h 589"/>
                          <a:gd name="T44" fmla="*/ 29471 w 409"/>
                          <a:gd name="T45" fmla="*/ 4915 h 589"/>
                          <a:gd name="T46" fmla="*/ 14995 w 409"/>
                          <a:gd name="T47" fmla="*/ 5571 h 589"/>
                          <a:gd name="T48" fmla="*/ 14464 w 409"/>
                          <a:gd name="T49" fmla="*/ 5873 h 589"/>
                          <a:gd name="T50" fmla="*/ 5505 w 409"/>
                          <a:gd name="T51" fmla="*/ 23798 h 589"/>
                          <a:gd name="T52" fmla="*/ 5600 w 409"/>
                          <a:gd name="T53" fmla="*/ 24396 h 589"/>
                          <a:gd name="T54" fmla="*/ 6103 w 409"/>
                          <a:gd name="T55" fmla="*/ 24608 h 589"/>
                          <a:gd name="T56" fmla="*/ 23966 w 409"/>
                          <a:gd name="T57" fmla="*/ 24608 h 589"/>
                          <a:gd name="T58" fmla="*/ 24455 w 409"/>
                          <a:gd name="T59" fmla="*/ 24396 h 589"/>
                          <a:gd name="T60" fmla="*/ 24455 w 409"/>
                          <a:gd name="T61" fmla="*/ 23798 h 589"/>
                          <a:gd name="T62" fmla="*/ 15586 w 409"/>
                          <a:gd name="T63" fmla="*/ 5873 h 589"/>
                          <a:gd name="T64" fmla="*/ 14995 w 409"/>
                          <a:gd name="T65" fmla="*/ 5571 h 589"/>
                          <a:gd name="T66" fmla="*/ 7062 w 409"/>
                          <a:gd name="T67" fmla="*/ 23418 h 589"/>
                          <a:gd name="T68" fmla="*/ 14995 w 409"/>
                          <a:gd name="T69" fmla="*/ 7496 h 589"/>
                          <a:gd name="T70" fmla="*/ 22988 w 409"/>
                          <a:gd name="T71" fmla="*/ 23418 h 589"/>
                          <a:gd name="T72" fmla="*/ 7062 w 409"/>
                          <a:gd name="T73" fmla="*/ 23418 h 589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409"/>
                          <a:gd name="T112" fmla="*/ 0 h 589"/>
                          <a:gd name="T113" fmla="*/ 409 w 409"/>
                          <a:gd name="T114" fmla="*/ 589 h 589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409" h="589">
                            <a:moveTo>
                              <a:pt x="401" y="67"/>
                            </a:moveTo>
                            <a:cubicBezTo>
                              <a:pt x="405" y="67"/>
                              <a:pt x="409" y="64"/>
                              <a:pt x="409" y="59"/>
                            </a:cubicBezTo>
                            <a:cubicBezTo>
                              <a:pt x="409" y="40"/>
                              <a:pt x="409" y="40"/>
                              <a:pt x="409" y="40"/>
                            </a:cubicBezTo>
                            <a:cubicBezTo>
                              <a:pt x="409" y="18"/>
                              <a:pt x="391" y="0"/>
                              <a:pt x="369" y="0"/>
                            </a:cubicBezTo>
                            <a:cubicBezTo>
                              <a:pt x="40" y="0"/>
                              <a:pt x="40" y="0"/>
                              <a:pt x="40" y="0"/>
                            </a:cubicBezTo>
                            <a:cubicBezTo>
                              <a:pt x="18" y="0"/>
                              <a:pt x="0" y="18"/>
                              <a:pt x="0" y="4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0" y="571"/>
                              <a:pt x="18" y="589"/>
                              <a:pt x="40" y="589"/>
                            </a:cubicBezTo>
                            <a:cubicBezTo>
                              <a:pt x="369" y="589"/>
                              <a:pt x="369" y="589"/>
                              <a:pt x="369" y="589"/>
                            </a:cubicBezTo>
                            <a:cubicBezTo>
                              <a:pt x="391" y="589"/>
                              <a:pt x="409" y="571"/>
                              <a:pt x="409" y="549"/>
                            </a:cubicBezTo>
                            <a:cubicBezTo>
                              <a:pt x="409" y="91"/>
                              <a:pt x="409" y="91"/>
                              <a:pt x="409" y="91"/>
                            </a:cubicBezTo>
                            <a:cubicBezTo>
                              <a:pt x="409" y="87"/>
                              <a:pt x="405" y="83"/>
                              <a:pt x="401" y="83"/>
                            </a:cubicBezTo>
                            <a:cubicBezTo>
                              <a:pt x="397" y="83"/>
                              <a:pt x="393" y="87"/>
                              <a:pt x="393" y="91"/>
                            </a:cubicBezTo>
                            <a:cubicBezTo>
                              <a:pt x="393" y="549"/>
                              <a:pt x="393" y="549"/>
                              <a:pt x="393" y="549"/>
                            </a:cubicBezTo>
                            <a:cubicBezTo>
                              <a:pt x="393" y="562"/>
                              <a:pt x="382" y="573"/>
                              <a:pt x="369" y="573"/>
                            </a:cubicBezTo>
                            <a:cubicBezTo>
                              <a:pt x="40" y="573"/>
                              <a:pt x="40" y="573"/>
                              <a:pt x="40" y="573"/>
                            </a:cubicBezTo>
                            <a:cubicBezTo>
                              <a:pt x="26" y="573"/>
                              <a:pt x="16" y="562"/>
                              <a:pt x="16" y="549"/>
                            </a:cubicBezTo>
                            <a:cubicBezTo>
                              <a:pt x="16" y="40"/>
                              <a:pt x="16" y="40"/>
                              <a:pt x="16" y="40"/>
                            </a:cubicBezTo>
                            <a:cubicBezTo>
                              <a:pt x="16" y="27"/>
                              <a:pt x="26" y="16"/>
                              <a:pt x="40" y="16"/>
                            </a:cubicBezTo>
                            <a:cubicBezTo>
                              <a:pt x="369" y="16"/>
                              <a:pt x="369" y="16"/>
                              <a:pt x="369" y="16"/>
                            </a:cubicBezTo>
                            <a:cubicBezTo>
                              <a:pt x="382" y="16"/>
                              <a:pt x="393" y="27"/>
                              <a:pt x="393" y="40"/>
                            </a:cubicBezTo>
                            <a:cubicBezTo>
                              <a:pt x="393" y="59"/>
                              <a:pt x="393" y="59"/>
                              <a:pt x="393" y="59"/>
                            </a:cubicBezTo>
                            <a:cubicBezTo>
                              <a:pt x="393" y="64"/>
                              <a:pt x="397" y="67"/>
                              <a:pt x="401" y="67"/>
                            </a:cubicBezTo>
                            <a:close/>
                            <a:moveTo>
                              <a:pt x="204" y="76"/>
                            </a:moveTo>
                            <a:cubicBezTo>
                              <a:pt x="201" y="76"/>
                              <a:pt x="199" y="78"/>
                              <a:pt x="197" y="80"/>
                            </a:cubicBezTo>
                            <a:cubicBezTo>
                              <a:pt x="75" y="324"/>
                              <a:pt x="75" y="324"/>
                              <a:pt x="75" y="324"/>
                            </a:cubicBezTo>
                            <a:cubicBezTo>
                              <a:pt x="74" y="326"/>
                              <a:pt x="74" y="329"/>
                              <a:pt x="76" y="332"/>
                            </a:cubicBezTo>
                            <a:cubicBezTo>
                              <a:pt x="77" y="334"/>
                              <a:pt x="80" y="335"/>
                              <a:pt x="83" y="335"/>
                            </a:cubicBezTo>
                            <a:cubicBezTo>
                              <a:pt x="326" y="335"/>
                              <a:pt x="326" y="335"/>
                              <a:pt x="326" y="335"/>
                            </a:cubicBezTo>
                            <a:cubicBezTo>
                              <a:pt x="329" y="335"/>
                              <a:pt x="332" y="334"/>
                              <a:pt x="333" y="332"/>
                            </a:cubicBezTo>
                            <a:cubicBezTo>
                              <a:pt x="334" y="329"/>
                              <a:pt x="335" y="326"/>
                              <a:pt x="333" y="324"/>
                            </a:cubicBezTo>
                            <a:cubicBezTo>
                              <a:pt x="212" y="80"/>
                              <a:pt x="212" y="80"/>
                              <a:pt x="212" y="80"/>
                            </a:cubicBezTo>
                            <a:cubicBezTo>
                              <a:pt x="210" y="78"/>
                              <a:pt x="207" y="76"/>
                              <a:pt x="204" y="76"/>
                            </a:cubicBezTo>
                            <a:close/>
                            <a:moveTo>
                              <a:pt x="96" y="319"/>
                            </a:moveTo>
                            <a:cubicBezTo>
                              <a:pt x="204" y="102"/>
                              <a:pt x="204" y="102"/>
                              <a:pt x="204" y="102"/>
                            </a:cubicBezTo>
                            <a:cubicBezTo>
                              <a:pt x="313" y="319"/>
                              <a:pt x="313" y="319"/>
                              <a:pt x="313" y="319"/>
                            </a:cubicBezTo>
                            <a:lnTo>
                              <a:pt x="96" y="319"/>
                            </a:lnTo>
                            <a:close/>
                          </a:path>
                        </a:pathLst>
                      </a:cu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2" name="Text Box 6">
                        <a:extLst>
                          <a:ext uri="{FF2B5EF4-FFF2-40B4-BE49-F238E27FC236}">
                            <a16:creationId xmlns:a16="http://schemas.microsoft.com/office/drawing/2014/main" id="{3443C629-F105-4370-85D7-D342D3C4B22A}"/>
                          </a:ext>
                        </a:extLst>
                      </p:cNvPr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52" y="1830"/>
                        <a:ext cx="816" cy="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 anchor="ctr"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80000"/>
                          </a:lnSpc>
                        </a:pPr>
                        <a:r>
                          <a:rPr lang="en-US" altLang="en-US" sz="600" dirty="0">
                            <a:solidFill>
                              <a:srgbClr val="00A9D4"/>
                            </a:solidFill>
                          </a:rPr>
                          <a:t>Dev </a:t>
                        </a:r>
                        <a:r>
                          <a:rPr lang="en-US" altLang="en-US" sz="600" dirty="0" err="1">
                            <a:solidFill>
                              <a:srgbClr val="00A9D4"/>
                            </a:solidFill>
                          </a:rPr>
                          <a:t>Stack+ODL</a:t>
                        </a:r>
                        <a:endParaRPr lang="sv-SE" altLang="en-US" sz="600" dirty="0">
                          <a:solidFill>
                            <a:srgbClr val="00A9D4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9" name="Rectangle 23">
                      <a:extLst>
                        <a:ext uri="{FF2B5EF4-FFF2-40B4-BE49-F238E27FC236}">
                          <a16:creationId xmlns:a16="http://schemas.microsoft.com/office/drawing/2014/main" id="{CD2DED92-568D-4246-B413-D14761D888D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83" y="860"/>
                      <a:ext cx="969" cy="1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sv-SE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pic>
                <p:nvPicPr>
                  <p:cNvPr id="147" name="Picture 146">
                    <a:extLst>
                      <a:ext uri="{FF2B5EF4-FFF2-40B4-BE49-F238E27FC236}">
                        <a16:creationId xmlns:a16="http://schemas.microsoft.com/office/drawing/2014/main" id="{B1B1A4D9-01EF-419E-834A-D7F061CD9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2144" t="19667" r="19924" b="18481"/>
                  <a:stretch/>
                </p:blipFill>
                <p:spPr>
                  <a:xfrm>
                    <a:off x="7885725" y="1125162"/>
                    <a:ext cx="178617" cy="1907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9E51AB9-9C99-445E-8506-1D3983FB768F}"/>
                    </a:ext>
                  </a:extLst>
                </p:cNvPr>
                <p:cNvGrpSpPr/>
                <p:nvPr/>
              </p:nvGrpSpPr>
              <p:grpSpPr>
                <a:xfrm>
                  <a:off x="7389157" y="2582438"/>
                  <a:ext cx="1013841" cy="1607820"/>
                  <a:chOff x="3466133" y="2132776"/>
                  <a:chExt cx="1013841" cy="160782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D10022D6-C599-4F42-A89C-F6525E6A65C5}"/>
                      </a:ext>
                    </a:extLst>
                  </p:cNvPr>
                  <p:cNvGrpSpPr/>
                  <p:nvPr/>
                </p:nvGrpSpPr>
                <p:grpSpPr>
                  <a:xfrm>
                    <a:off x="3528060" y="2132776"/>
                    <a:ext cx="861060" cy="1607820"/>
                    <a:chOff x="3528060" y="2118360"/>
                    <a:chExt cx="861060" cy="1607820"/>
                  </a:xfrm>
                </p:grpSpPr>
                <p:sp>
                  <p:nvSpPr>
                    <p:cNvPr id="130" name="Rectangle: Rounded Corners 129">
                      <a:extLst>
                        <a:ext uri="{FF2B5EF4-FFF2-40B4-BE49-F238E27FC236}">
                          <a16:creationId xmlns:a16="http://schemas.microsoft.com/office/drawing/2014/main" id="{39A5E387-77C7-4179-AC4B-123266FE47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528060" y="2118360"/>
                      <a:ext cx="861060" cy="1607820"/>
                    </a:xfrm>
                    <a:prstGeom prst="roundRect">
                      <a:avLst/>
                    </a:prstGeom>
                    <a:noFill/>
                    <a:ln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grpSp>
                  <p:nvGrpSpPr>
                    <p:cNvPr id="131" name="Group 34">
                      <a:extLst>
                        <a:ext uri="{FF2B5EF4-FFF2-40B4-BE49-F238E27FC236}">
                          <a16:creationId xmlns:a16="http://schemas.microsoft.com/office/drawing/2014/main" id="{6DCDCFA8-6D4E-41C5-BAE6-BCD28C78747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710226" y="2992883"/>
                      <a:ext cx="508961" cy="672177"/>
                      <a:chOff x="1791" y="860"/>
                      <a:chExt cx="1054" cy="1392"/>
                    </a:xfrm>
                  </p:grpSpPr>
                  <p:grpSp>
                    <p:nvGrpSpPr>
                      <p:cNvPr id="141" name="Group 48">
                        <a:extLst>
                          <a:ext uri="{FF2B5EF4-FFF2-40B4-BE49-F238E27FC236}">
                            <a16:creationId xmlns:a16="http://schemas.microsoft.com/office/drawing/2014/main" id="{D3CD83CD-FB36-4072-9BD4-55D858B112A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1791" y="860"/>
                        <a:ext cx="1054" cy="1391"/>
                        <a:chOff x="1791" y="860"/>
                        <a:chExt cx="1054" cy="1391"/>
                      </a:xfrm>
                    </p:grpSpPr>
                    <p:sp>
                      <p:nvSpPr>
                        <p:cNvPr id="143" name="Freeform 12">
                          <a:extLst>
                            <a:ext uri="{FF2B5EF4-FFF2-40B4-BE49-F238E27FC236}">
                              <a16:creationId xmlns:a16="http://schemas.microsoft.com/office/drawing/2014/main" id="{192B4859-0FC2-4254-95EB-50C76E8CA5B3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1810" y="879"/>
                          <a:ext cx="1035" cy="1353"/>
                        </a:xfrm>
                        <a:custGeom>
                          <a:avLst/>
                          <a:gdLst>
                            <a:gd name="T0" fmla="*/ 28848 w 393"/>
                            <a:gd name="T1" fmla="*/ 6094 h 573"/>
                            <a:gd name="T2" fmla="*/ 28848 w 393"/>
                            <a:gd name="T3" fmla="*/ 39693 h 573"/>
                            <a:gd name="T4" fmla="*/ 26492 w 393"/>
                            <a:gd name="T5" fmla="*/ 42061 h 573"/>
                            <a:gd name="T6" fmla="*/ 2359 w 393"/>
                            <a:gd name="T7" fmla="*/ 42061 h 573"/>
                            <a:gd name="T8" fmla="*/ 0 w 393"/>
                            <a:gd name="T9" fmla="*/ 39693 h 573"/>
                            <a:gd name="T10" fmla="*/ 0 w 393"/>
                            <a:gd name="T11" fmla="*/ 2359 h 573"/>
                            <a:gd name="T12" fmla="*/ 2359 w 393"/>
                            <a:gd name="T13" fmla="*/ 0 h 573"/>
                            <a:gd name="T14" fmla="*/ 26492 w 393"/>
                            <a:gd name="T15" fmla="*/ 0 h 573"/>
                            <a:gd name="T16" fmla="*/ 28848 w 393"/>
                            <a:gd name="T17" fmla="*/ 2359 h 573"/>
                            <a:gd name="T18" fmla="*/ 28848 w 393"/>
                            <a:gd name="T19" fmla="*/ 3724 h 573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393"/>
                            <a:gd name="T31" fmla="*/ 0 h 573"/>
                            <a:gd name="T32" fmla="*/ 393 w 393"/>
                            <a:gd name="T33" fmla="*/ 573 h 573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393" h="573">
                              <a:moveTo>
                                <a:pt x="393" y="83"/>
                              </a:moveTo>
                              <a:cubicBezTo>
                                <a:pt x="393" y="541"/>
                                <a:pt x="393" y="541"/>
                                <a:pt x="393" y="541"/>
                              </a:cubicBezTo>
                              <a:cubicBezTo>
                                <a:pt x="393" y="559"/>
                                <a:pt x="379" y="573"/>
                                <a:pt x="361" y="573"/>
                              </a:cubicBezTo>
                              <a:cubicBezTo>
                                <a:pt x="32" y="573"/>
                                <a:pt x="32" y="573"/>
                                <a:pt x="32" y="573"/>
                              </a:cubicBezTo>
                              <a:cubicBezTo>
                                <a:pt x="14" y="573"/>
                                <a:pt x="0" y="559"/>
                                <a:pt x="0" y="541"/>
                              </a:cubicBezTo>
                              <a:cubicBezTo>
                                <a:pt x="0" y="32"/>
                                <a:pt x="0" y="32"/>
                                <a:pt x="0" y="32"/>
                              </a:cubicBezTo>
                              <a:cubicBezTo>
                                <a:pt x="0" y="14"/>
                                <a:pt x="14" y="0"/>
                                <a:pt x="32" y="0"/>
                              </a:cubicBezTo>
                              <a:cubicBezTo>
                                <a:pt x="361" y="0"/>
                                <a:pt x="361" y="0"/>
                                <a:pt x="361" y="0"/>
                              </a:cubicBezTo>
                              <a:cubicBezTo>
                                <a:pt x="379" y="0"/>
                                <a:pt x="393" y="14"/>
                                <a:pt x="393" y="32"/>
                              </a:cubicBezTo>
                              <a:cubicBezTo>
                                <a:pt x="393" y="51"/>
                                <a:pt x="393" y="51"/>
                                <a:pt x="393" y="51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4" name="Freeform 13">
                          <a:extLst>
                            <a:ext uri="{FF2B5EF4-FFF2-40B4-BE49-F238E27FC236}">
                              <a16:creationId xmlns:a16="http://schemas.microsoft.com/office/drawing/2014/main" id="{C83ECBD2-6162-4404-9397-7F784EBAC7D7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1791" y="860"/>
                          <a:ext cx="966" cy="1391"/>
                        </a:xfrm>
                        <a:custGeom>
                          <a:avLst/>
                          <a:gdLst>
                            <a:gd name="T0" fmla="*/ 29471 w 409"/>
                            <a:gd name="T1" fmla="*/ 4915 h 589"/>
                            <a:gd name="T2" fmla="*/ 30066 w 409"/>
                            <a:gd name="T3" fmla="*/ 4322 h 589"/>
                            <a:gd name="T4" fmla="*/ 30066 w 409"/>
                            <a:gd name="T5" fmla="*/ 2921 h 589"/>
                            <a:gd name="T6" fmla="*/ 27138 w 409"/>
                            <a:gd name="T7" fmla="*/ 0 h 589"/>
                            <a:gd name="T8" fmla="*/ 2924 w 409"/>
                            <a:gd name="T9" fmla="*/ 0 h 589"/>
                            <a:gd name="T10" fmla="*/ 0 w 409"/>
                            <a:gd name="T11" fmla="*/ 2921 h 589"/>
                            <a:gd name="T12" fmla="*/ 0 w 409"/>
                            <a:gd name="T13" fmla="*/ 40346 h 589"/>
                            <a:gd name="T14" fmla="*/ 2924 w 409"/>
                            <a:gd name="T15" fmla="*/ 43270 h 589"/>
                            <a:gd name="T16" fmla="*/ 27138 w 409"/>
                            <a:gd name="T17" fmla="*/ 43270 h 589"/>
                            <a:gd name="T18" fmla="*/ 30066 w 409"/>
                            <a:gd name="T19" fmla="*/ 40346 h 589"/>
                            <a:gd name="T20" fmla="*/ 30066 w 409"/>
                            <a:gd name="T21" fmla="*/ 6693 h 589"/>
                            <a:gd name="T22" fmla="*/ 29471 w 409"/>
                            <a:gd name="T23" fmla="*/ 6095 h 589"/>
                            <a:gd name="T24" fmla="*/ 28878 w 409"/>
                            <a:gd name="T25" fmla="*/ 6693 h 589"/>
                            <a:gd name="T26" fmla="*/ 28878 w 409"/>
                            <a:gd name="T27" fmla="*/ 40346 h 589"/>
                            <a:gd name="T28" fmla="*/ 27138 w 409"/>
                            <a:gd name="T29" fmla="*/ 42080 h 589"/>
                            <a:gd name="T30" fmla="*/ 2924 w 409"/>
                            <a:gd name="T31" fmla="*/ 42080 h 589"/>
                            <a:gd name="T32" fmla="*/ 1188 w 409"/>
                            <a:gd name="T33" fmla="*/ 40346 h 589"/>
                            <a:gd name="T34" fmla="*/ 1188 w 409"/>
                            <a:gd name="T35" fmla="*/ 2921 h 589"/>
                            <a:gd name="T36" fmla="*/ 2924 w 409"/>
                            <a:gd name="T37" fmla="*/ 1188 h 589"/>
                            <a:gd name="T38" fmla="*/ 27138 w 409"/>
                            <a:gd name="T39" fmla="*/ 1188 h 589"/>
                            <a:gd name="T40" fmla="*/ 28878 w 409"/>
                            <a:gd name="T41" fmla="*/ 2921 h 589"/>
                            <a:gd name="T42" fmla="*/ 28878 w 409"/>
                            <a:gd name="T43" fmla="*/ 4322 h 589"/>
                            <a:gd name="T44" fmla="*/ 29471 w 409"/>
                            <a:gd name="T45" fmla="*/ 4915 h 589"/>
                            <a:gd name="T46" fmla="*/ 6103 w 409"/>
                            <a:gd name="T47" fmla="*/ 23418 h 589"/>
                            <a:gd name="T48" fmla="*/ 5505 w 409"/>
                            <a:gd name="T49" fmla="*/ 24011 h 589"/>
                            <a:gd name="T50" fmla="*/ 6103 w 409"/>
                            <a:gd name="T51" fmla="*/ 24608 h 589"/>
                            <a:gd name="T52" fmla="*/ 11448 w 409"/>
                            <a:gd name="T53" fmla="*/ 24608 h 589"/>
                            <a:gd name="T54" fmla="*/ 11977 w 409"/>
                            <a:gd name="T55" fmla="*/ 24327 h 589"/>
                            <a:gd name="T56" fmla="*/ 14995 w 409"/>
                            <a:gd name="T57" fmla="*/ 19968 h 589"/>
                            <a:gd name="T58" fmla="*/ 18073 w 409"/>
                            <a:gd name="T59" fmla="*/ 24327 h 589"/>
                            <a:gd name="T60" fmla="*/ 18510 w 409"/>
                            <a:gd name="T61" fmla="*/ 24608 h 589"/>
                            <a:gd name="T62" fmla="*/ 23966 w 409"/>
                            <a:gd name="T63" fmla="*/ 24608 h 589"/>
                            <a:gd name="T64" fmla="*/ 24561 w 409"/>
                            <a:gd name="T65" fmla="*/ 24011 h 589"/>
                            <a:gd name="T66" fmla="*/ 23966 w 409"/>
                            <a:gd name="T67" fmla="*/ 23418 h 589"/>
                            <a:gd name="T68" fmla="*/ 23966 w 409"/>
                            <a:gd name="T69" fmla="*/ 23418 h 589"/>
                            <a:gd name="T70" fmla="*/ 18895 w 409"/>
                            <a:gd name="T71" fmla="*/ 23418 h 589"/>
                            <a:gd name="T72" fmla="*/ 15721 w 409"/>
                            <a:gd name="T73" fmla="*/ 19035 h 589"/>
                            <a:gd name="T74" fmla="*/ 24455 w 409"/>
                            <a:gd name="T75" fmla="*/ 6693 h 589"/>
                            <a:gd name="T76" fmla="*/ 24332 w 409"/>
                            <a:gd name="T77" fmla="*/ 5873 h 589"/>
                            <a:gd name="T78" fmla="*/ 23529 w 409"/>
                            <a:gd name="T79" fmla="*/ 5939 h 589"/>
                            <a:gd name="T80" fmla="*/ 14995 w 409"/>
                            <a:gd name="T81" fmla="*/ 18003 h 589"/>
                            <a:gd name="T82" fmla="*/ 6533 w 409"/>
                            <a:gd name="T83" fmla="*/ 5939 h 589"/>
                            <a:gd name="T84" fmla="*/ 5730 w 409"/>
                            <a:gd name="T85" fmla="*/ 5873 h 589"/>
                            <a:gd name="T86" fmla="*/ 5600 w 409"/>
                            <a:gd name="T87" fmla="*/ 6693 h 589"/>
                            <a:gd name="T88" fmla="*/ 14348 w 409"/>
                            <a:gd name="T89" fmla="*/ 19035 h 589"/>
                            <a:gd name="T90" fmla="*/ 11174 w 409"/>
                            <a:gd name="T91" fmla="*/ 23418 h 589"/>
                            <a:gd name="T92" fmla="*/ 6103 w 409"/>
                            <a:gd name="T93" fmla="*/ 23418 h 589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w 409"/>
                            <a:gd name="T142" fmla="*/ 0 h 589"/>
                            <a:gd name="T143" fmla="*/ 409 w 409"/>
                            <a:gd name="T144" fmla="*/ 589 h 589"/>
                          </a:gdLst>
                          <a:ahLst/>
                          <a:cxnLst>
                            <a:cxn ang="T94">
                              <a:pos x="T0" y="T1"/>
                            </a:cxn>
                            <a:cxn ang="T95">
                              <a:pos x="T2" y="T3"/>
                            </a:cxn>
                            <a:cxn ang="T96">
                              <a:pos x="T4" y="T5"/>
                            </a:cxn>
                            <a:cxn ang="T97">
                              <a:pos x="T6" y="T7"/>
                            </a:cxn>
                            <a:cxn ang="T98">
                              <a:pos x="T8" y="T9"/>
                            </a:cxn>
                            <a:cxn ang="T99">
                              <a:pos x="T10" y="T11"/>
                            </a:cxn>
                            <a:cxn ang="T100">
                              <a:pos x="T12" y="T13"/>
                            </a:cxn>
                            <a:cxn ang="T101">
                              <a:pos x="T14" y="T15"/>
                            </a:cxn>
                            <a:cxn ang="T102">
                              <a:pos x="T16" y="T17"/>
                            </a:cxn>
                            <a:cxn ang="T103">
                              <a:pos x="T18" y="T19"/>
                            </a:cxn>
                            <a:cxn ang="T104">
                              <a:pos x="T20" y="T21"/>
                            </a:cxn>
                            <a:cxn ang="T105">
                              <a:pos x="T22" y="T23"/>
                            </a:cxn>
                            <a:cxn ang="T106">
                              <a:pos x="T24" y="T25"/>
                            </a:cxn>
                            <a:cxn ang="T107">
                              <a:pos x="T26" y="T27"/>
                            </a:cxn>
                            <a:cxn ang="T108">
                              <a:pos x="T28" y="T29"/>
                            </a:cxn>
                            <a:cxn ang="T109">
                              <a:pos x="T30" y="T31"/>
                            </a:cxn>
                            <a:cxn ang="T110">
                              <a:pos x="T32" y="T33"/>
                            </a:cxn>
                            <a:cxn ang="T111">
                              <a:pos x="T34" y="T35"/>
                            </a:cxn>
                            <a:cxn ang="T112">
                              <a:pos x="T36" y="T37"/>
                            </a:cxn>
                            <a:cxn ang="T113">
                              <a:pos x="T38" y="T39"/>
                            </a:cxn>
                            <a:cxn ang="T114">
                              <a:pos x="T40" y="T41"/>
                            </a:cxn>
                            <a:cxn ang="T115">
                              <a:pos x="T42" y="T43"/>
                            </a:cxn>
                            <a:cxn ang="T116">
                              <a:pos x="T44" y="T45"/>
                            </a:cxn>
                            <a:cxn ang="T117">
                              <a:pos x="T46" y="T47"/>
                            </a:cxn>
                            <a:cxn ang="T118">
                              <a:pos x="T48" y="T49"/>
                            </a:cxn>
                            <a:cxn ang="T119">
                              <a:pos x="T50" y="T51"/>
                            </a:cxn>
                            <a:cxn ang="T120">
                              <a:pos x="T52" y="T53"/>
                            </a:cxn>
                            <a:cxn ang="T121">
                              <a:pos x="T54" y="T55"/>
                            </a:cxn>
                            <a:cxn ang="T122">
                              <a:pos x="T56" y="T57"/>
                            </a:cxn>
                            <a:cxn ang="T123">
                              <a:pos x="T58" y="T59"/>
                            </a:cxn>
                            <a:cxn ang="T124">
                              <a:pos x="T60" y="T61"/>
                            </a:cxn>
                            <a:cxn ang="T125">
                              <a:pos x="T62" y="T63"/>
                            </a:cxn>
                            <a:cxn ang="T126">
                              <a:pos x="T64" y="T65"/>
                            </a:cxn>
                            <a:cxn ang="T127">
                              <a:pos x="T66" y="T67"/>
                            </a:cxn>
                            <a:cxn ang="T128">
                              <a:pos x="T68" y="T69"/>
                            </a:cxn>
                            <a:cxn ang="T129">
                              <a:pos x="T70" y="T71"/>
                            </a:cxn>
                            <a:cxn ang="T130">
                              <a:pos x="T72" y="T73"/>
                            </a:cxn>
                            <a:cxn ang="T131">
                              <a:pos x="T74" y="T75"/>
                            </a:cxn>
                            <a:cxn ang="T132">
                              <a:pos x="T76" y="T77"/>
                            </a:cxn>
                            <a:cxn ang="T133">
                              <a:pos x="T78" y="T79"/>
                            </a:cxn>
                            <a:cxn ang="T134">
                              <a:pos x="T80" y="T81"/>
                            </a:cxn>
                            <a:cxn ang="T135">
                              <a:pos x="T82" y="T83"/>
                            </a:cxn>
                            <a:cxn ang="T136">
                              <a:pos x="T84" y="T85"/>
                            </a:cxn>
                            <a:cxn ang="T137">
                              <a:pos x="T86" y="T87"/>
                            </a:cxn>
                            <a:cxn ang="T138">
                              <a:pos x="T88" y="T89"/>
                            </a:cxn>
                            <a:cxn ang="T139">
                              <a:pos x="T90" y="T91"/>
                            </a:cxn>
                            <a:cxn ang="T140">
                              <a:pos x="T92" y="T93"/>
                            </a:cxn>
                          </a:cxnLst>
                          <a:rect l="T141" t="T142" r="T143" b="T144"/>
                          <a:pathLst>
                            <a:path w="409" h="589">
                              <a:moveTo>
                                <a:pt x="401" y="67"/>
                              </a:moveTo>
                              <a:cubicBezTo>
                                <a:pt x="405" y="67"/>
                                <a:pt x="409" y="64"/>
                                <a:pt x="409" y="59"/>
                              </a:cubicBezTo>
                              <a:cubicBezTo>
                                <a:pt x="409" y="40"/>
                                <a:pt x="409" y="40"/>
                                <a:pt x="409" y="40"/>
                              </a:cubicBezTo>
                              <a:cubicBezTo>
                                <a:pt x="409" y="18"/>
                                <a:pt x="391" y="0"/>
                                <a:pt x="369" y="0"/>
                              </a:cubicBezTo>
                              <a:cubicBezTo>
                                <a:pt x="40" y="0"/>
                                <a:pt x="40" y="0"/>
                                <a:pt x="40" y="0"/>
                              </a:cubicBezTo>
                              <a:cubicBezTo>
                                <a:pt x="18" y="0"/>
                                <a:pt x="0" y="18"/>
                                <a:pt x="0" y="40"/>
                              </a:cubicBezTo>
                              <a:cubicBezTo>
                                <a:pt x="0" y="549"/>
                                <a:pt x="0" y="549"/>
                                <a:pt x="0" y="549"/>
                              </a:cubicBezTo>
                              <a:cubicBezTo>
                                <a:pt x="0" y="571"/>
                                <a:pt x="18" y="589"/>
                                <a:pt x="40" y="589"/>
                              </a:cubicBezTo>
                              <a:cubicBezTo>
                                <a:pt x="369" y="589"/>
                                <a:pt x="369" y="589"/>
                                <a:pt x="369" y="589"/>
                              </a:cubicBezTo>
                              <a:cubicBezTo>
                                <a:pt x="391" y="589"/>
                                <a:pt x="409" y="571"/>
                                <a:pt x="409" y="549"/>
                              </a:cubicBezTo>
                              <a:cubicBezTo>
                                <a:pt x="409" y="91"/>
                                <a:pt x="409" y="91"/>
                                <a:pt x="409" y="91"/>
                              </a:cubicBezTo>
                              <a:cubicBezTo>
                                <a:pt x="409" y="87"/>
                                <a:pt x="405" y="83"/>
                                <a:pt x="401" y="83"/>
                              </a:cubicBezTo>
                              <a:cubicBezTo>
                                <a:pt x="397" y="83"/>
                                <a:pt x="393" y="87"/>
                                <a:pt x="393" y="91"/>
                              </a:cubicBezTo>
                              <a:cubicBezTo>
                                <a:pt x="393" y="549"/>
                                <a:pt x="393" y="549"/>
                                <a:pt x="393" y="549"/>
                              </a:cubicBezTo>
                              <a:cubicBezTo>
                                <a:pt x="393" y="562"/>
                                <a:pt x="382" y="573"/>
                                <a:pt x="369" y="573"/>
                              </a:cubicBezTo>
                              <a:cubicBezTo>
                                <a:pt x="40" y="573"/>
                                <a:pt x="40" y="573"/>
                                <a:pt x="40" y="573"/>
                              </a:cubicBezTo>
                              <a:cubicBezTo>
                                <a:pt x="26" y="573"/>
                                <a:pt x="16" y="562"/>
                                <a:pt x="16" y="549"/>
                              </a:cubicBezTo>
                              <a:cubicBezTo>
                                <a:pt x="16" y="40"/>
                                <a:pt x="16" y="40"/>
                                <a:pt x="16" y="40"/>
                              </a:cubicBezTo>
                              <a:cubicBezTo>
                                <a:pt x="16" y="27"/>
                                <a:pt x="26" y="16"/>
                                <a:pt x="40" y="16"/>
                              </a:cubicBezTo>
                              <a:cubicBezTo>
                                <a:pt x="369" y="16"/>
                                <a:pt x="369" y="16"/>
                                <a:pt x="369" y="16"/>
                              </a:cubicBezTo>
                              <a:cubicBezTo>
                                <a:pt x="382" y="16"/>
                                <a:pt x="393" y="27"/>
                                <a:pt x="393" y="40"/>
                              </a:cubicBezTo>
                              <a:cubicBezTo>
                                <a:pt x="393" y="59"/>
                                <a:pt x="393" y="59"/>
                                <a:pt x="393" y="59"/>
                              </a:cubicBezTo>
                              <a:cubicBezTo>
                                <a:pt x="393" y="64"/>
                                <a:pt x="397" y="67"/>
                                <a:pt x="401" y="67"/>
                              </a:cubicBezTo>
                              <a:close/>
                              <a:moveTo>
                                <a:pt x="83" y="319"/>
                              </a:moveTo>
                              <a:cubicBezTo>
                                <a:pt x="78" y="319"/>
                                <a:pt x="75" y="322"/>
                                <a:pt x="75" y="327"/>
                              </a:cubicBezTo>
                              <a:cubicBezTo>
                                <a:pt x="75" y="331"/>
                                <a:pt x="78" y="335"/>
                                <a:pt x="83" y="335"/>
                              </a:cubicBezTo>
                              <a:cubicBezTo>
                                <a:pt x="156" y="335"/>
                                <a:pt x="156" y="335"/>
                                <a:pt x="156" y="335"/>
                              </a:cubicBezTo>
                              <a:cubicBezTo>
                                <a:pt x="159" y="335"/>
                                <a:pt x="161" y="333"/>
                                <a:pt x="163" y="331"/>
                              </a:cubicBezTo>
                              <a:cubicBezTo>
                                <a:pt x="204" y="272"/>
                                <a:pt x="204" y="272"/>
                                <a:pt x="204" y="272"/>
                              </a:cubicBezTo>
                              <a:cubicBezTo>
                                <a:pt x="246" y="331"/>
                                <a:pt x="246" y="331"/>
                                <a:pt x="246" y="331"/>
                              </a:cubicBezTo>
                              <a:cubicBezTo>
                                <a:pt x="247" y="333"/>
                                <a:pt x="250" y="335"/>
                                <a:pt x="252" y="335"/>
                              </a:cubicBezTo>
                              <a:cubicBezTo>
                                <a:pt x="326" y="335"/>
                                <a:pt x="326" y="335"/>
                                <a:pt x="326" y="335"/>
                              </a:cubicBezTo>
                              <a:cubicBezTo>
                                <a:pt x="331" y="335"/>
                                <a:pt x="334" y="331"/>
                                <a:pt x="334" y="327"/>
                              </a:cubicBezTo>
                              <a:cubicBezTo>
                                <a:pt x="334" y="322"/>
                                <a:pt x="331" y="319"/>
                                <a:pt x="326" y="319"/>
                              </a:cubicBezTo>
                              <a:cubicBezTo>
                                <a:pt x="326" y="319"/>
                                <a:pt x="326" y="319"/>
                                <a:pt x="326" y="319"/>
                              </a:cubicBezTo>
                              <a:cubicBezTo>
                                <a:pt x="257" y="319"/>
                                <a:pt x="257" y="319"/>
                                <a:pt x="257" y="319"/>
                              </a:cubicBezTo>
                              <a:cubicBezTo>
                                <a:pt x="214" y="259"/>
                                <a:pt x="214" y="259"/>
                                <a:pt x="214" y="259"/>
                              </a:cubicBezTo>
                              <a:cubicBezTo>
                                <a:pt x="333" y="91"/>
                                <a:pt x="333" y="91"/>
                                <a:pt x="333" y="91"/>
                              </a:cubicBezTo>
                              <a:cubicBezTo>
                                <a:pt x="335" y="87"/>
                                <a:pt x="334" y="82"/>
                                <a:pt x="331" y="80"/>
                              </a:cubicBezTo>
                              <a:cubicBezTo>
                                <a:pt x="327" y="77"/>
                                <a:pt x="322" y="78"/>
                                <a:pt x="320" y="81"/>
                              </a:cubicBezTo>
                              <a:cubicBezTo>
                                <a:pt x="204" y="245"/>
                                <a:pt x="204" y="245"/>
                                <a:pt x="204" y="245"/>
                              </a:cubicBezTo>
                              <a:cubicBezTo>
                                <a:pt x="89" y="81"/>
                                <a:pt x="89" y="81"/>
                                <a:pt x="89" y="81"/>
                              </a:cubicBezTo>
                              <a:cubicBezTo>
                                <a:pt x="87" y="78"/>
                                <a:pt x="82" y="77"/>
                                <a:pt x="78" y="80"/>
                              </a:cubicBezTo>
                              <a:cubicBezTo>
                                <a:pt x="74" y="82"/>
                                <a:pt x="74" y="87"/>
                                <a:pt x="76" y="91"/>
                              </a:cubicBezTo>
                              <a:cubicBezTo>
                                <a:pt x="195" y="259"/>
                                <a:pt x="195" y="259"/>
                                <a:pt x="195" y="259"/>
                              </a:cubicBezTo>
                              <a:cubicBezTo>
                                <a:pt x="152" y="319"/>
                                <a:pt x="152" y="319"/>
                                <a:pt x="152" y="319"/>
                              </a:cubicBezTo>
                              <a:lnTo>
                                <a:pt x="83" y="3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3211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Text Box 14">
                          <a:extLst>
                            <a:ext uri="{FF2B5EF4-FFF2-40B4-BE49-F238E27FC236}">
                              <a16:creationId xmlns:a16="http://schemas.microsoft.com/office/drawing/2014/main" id="{7E1B34D3-DD90-4EE7-B4ED-4B683B0F4E30}"/>
                            </a:ext>
                          </a:extLst>
                        </p:cNvPr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64" y="1903"/>
                          <a:ext cx="816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 anchor="ctr">
                          <a:spAutoFit/>
                        </a:bodyPr>
                        <a:lstStyle>
                          <a:lvl1pPr eaLnBrk="0" hangingPunct="0"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algn="ctr" eaLnBrk="1" hangingPunct="1">
                            <a:lnSpc>
                              <a:spcPct val="80000"/>
                            </a:lnSpc>
                          </a:pPr>
                          <a:r>
                            <a:rPr lang="en-US" altLang="en-US" sz="600" dirty="0">
                              <a:solidFill>
                                <a:srgbClr val="E32119"/>
                              </a:solidFill>
                            </a:rPr>
                            <a:t>DCGW2</a:t>
                          </a:r>
                          <a:endParaRPr lang="sv-SE" altLang="en-US" sz="600" dirty="0">
                            <a:solidFill>
                              <a:srgbClr val="E32119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2" name="Rectangle 25">
                        <a:extLst>
                          <a:ext uri="{FF2B5EF4-FFF2-40B4-BE49-F238E27FC236}">
                            <a16:creationId xmlns:a16="http://schemas.microsoft.com/office/drawing/2014/main" id="{1A67CF04-5271-4229-8888-15D8F148DC5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791" y="860"/>
                        <a:ext cx="969" cy="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0" rIns="0" anchor="ctr"/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endParaRPr lang="sv-SE">
                          <a:latin typeface="Arial" charset="0"/>
                          <a:ea typeface="ＭＳ Ｐゴシック" charset="0"/>
                          <a:cs typeface="ＭＳ Ｐゴシック" charset="0"/>
                        </a:endParaRPr>
                      </a:p>
                    </p:txBody>
                  </p:sp>
                </p:grpSp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F5D933A4-D602-489D-BC45-DC2EC8B92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4602" y="2407640"/>
                      <a:ext cx="354806" cy="292894"/>
                      <a:chOff x="6136481" y="3429000"/>
                      <a:chExt cx="804863" cy="700088"/>
                    </a:xfrm>
                  </p:grpSpPr>
                  <p:sp>
                    <p:nvSpPr>
                      <p:cNvPr id="139" name="Hexagon 138">
                        <a:extLst>
                          <a:ext uri="{FF2B5EF4-FFF2-40B4-BE49-F238E27FC236}">
                            <a16:creationId xmlns:a16="http://schemas.microsoft.com/office/drawing/2014/main" id="{E0CA203E-780D-4F59-9AA3-9DEC12BB7C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136481" y="3429000"/>
                        <a:ext cx="804863" cy="700088"/>
                      </a:xfrm>
                      <a:prstGeom prst="hexagon">
                        <a:avLst/>
                      </a:prstGeom>
                      <a:noFill/>
                      <a:ln w="28575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72000" tIns="45720" rIns="7200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0" name="Cube 139">
                        <a:extLst>
                          <a:ext uri="{FF2B5EF4-FFF2-40B4-BE49-F238E27FC236}">
                            <a16:creationId xmlns:a16="http://schemas.microsoft.com/office/drawing/2014/main" id="{99E74B0C-D1B2-4A7C-B409-92980138E0C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387703" y="3668316"/>
                        <a:ext cx="221456" cy="221456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72000" tIns="45720" rIns="7200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44E13DC6-0DC6-42A6-896E-D9991126FF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5732" y="2407640"/>
                      <a:ext cx="354806" cy="292894"/>
                      <a:chOff x="6096000" y="3429000"/>
                      <a:chExt cx="804863" cy="700088"/>
                    </a:xfrm>
                  </p:grpSpPr>
                  <p:sp>
                    <p:nvSpPr>
                      <p:cNvPr id="137" name="Hexagon 136">
                        <a:extLst>
                          <a:ext uri="{FF2B5EF4-FFF2-40B4-BE49-F238E27FC236}">
                            <a16:creationId xmlns:a16="http://schemas.microsoft.com/office/drawing/2014/main" id="{3201D79B-D343-4DD1-BB37-EC8DEC0C8E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096000" y="3429000"/>
                        <a:ext cx="804863" cy="700088"/>
                      </a:xfrm>
                      <a:prstGeom prst="hexagon">
                        <a:avLst/>
                      </a:prstGeom>
                      <a:noFill/>
                      <a:ln w="28575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72000" tIns="45720" rIns="7200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38" name="Cube 137">
                        <a:extLst>
                          <a:ext uri="{FF2B5EF4-FFF2-40B4-BE49-F238E27FC236}">
                            <a16:creationId xmlns:a16="http://schemas.microsoft.com/office/drawing/2014/main" id="{57A8CA2A-804E-423A-A5A0-B66C8EB75A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387703" y="3668316"/>
                        <a:ext cx="221456" cy="221456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72000" tIns="45720" rIns="7200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134" name="Arrow: Up-Down 133">
                      <a:extLst>
                        <a:ext uri="{FF2B5EF4-FFF2-40B4-BE49-F238E27FC236}">
                          <a16:creationId xmlns:a16="http://schemas.microsoft.com/office/drawing/2014/main" id="{CC8EB3E5-F443-4F28-90E6-5E3C73537AC2}"/>
                        </a:ext>
                      </a:extLst>
                    </p:cNvPr>
                    <p:cNvSpPr/>
                    <p:nvPr/>
                  </p:nvSpPr>
                  <p:spPr bwMode="auto">
                    <a:xfrm rot="19778739">
                      <a:off x="3847902" y="2675776"/>
                      <a:ext cx="45719" cy="337372"/>
                    </a:xfrm>
                    <a:prstGeom prst="upDownArrow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30808474-2C9C-45C0-99B0-C7E2248455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6590" y="2789321"/>
                      <a:ext cx="61828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/>
                        <a:t>Veth</a:t>
                      </a:r>
                      <a:r>
                        <a:rPr lang="en-US" sz="600" dirty="0"/>
                        <a:t> Pair</a:t>
                      </a:r>
                    </a:p>
                  </p:txBody>
                </p:sp>
                <p:sp>
                  <p:nvSpPr>
                    <p:cNvPr id="136" name="Arrow: Up-Down 135">
                      <a:extLst>
                        <a:ext uri="{FF2B5EF4-FFF2-40B4-BE49-F238E27FC236}">
                          <a16:creationId xmlns:a16="http://schemas.microsoft.com/office/drawing/2014/main" id="{B71E1A23-174B-4E05-BB0B-8C4D4CBA8B3A}"/>
                        </a:ext>
                      </a:extLst>
                    </p:cNvPr>
                    <p:cNvSpPr/>
                    <p:nvPr/>
                  </p:nvSpPr>
                  <p:spPr bwMode="auto">
                    <a:xfrm rot="1903761">
                      <a:off x="4029931" y="2678022"/>
                      <a:ext cx="45719" cy="337372"/>
                    </a:xfrm>
                    <a:prstGeom prst="upDownArrow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D59D71A-748B-4A89-8EC7-AA145AF9B280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133" y="2229166"/>
                    <a:ext cx="55605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Ovs-0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990818C-C017-4E81-9DD4-82061113CBB8}"/>
                      </a:ext>
                    </a:extLst>
                  </p:cNvPr>
                  <p:cNvSpPr txBox="1"/>
                  <p:nvPr/>
                </p:nvSpPr>
                <p:spPr>
                  <a:xfrm>
                    <a:off x="3923920" y="2219991"/>
                    <a:ext cx="55605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Ovs-1</a:t>
                    </a:r>
                  </a:p>
                </p:txBody>
              </p:sp>
            </p:grp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E025383-C78C-428F-B668-C128C906C14D}"/>
                  </a:ext>
                </a:extLst>
              </p:cNvPr>
              <p:cNvSpPr/>
              <p:nvPr/>
            </p:nvSpPr>
            <p:spPr bwMode="auto">
              <a:xfrm>
                <a:off x="9129904" y="1741686"/>
                <a:ext cx="1592580" cy="2506772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F04D73-365A-40D8-ADCB-409CA23ED3FE}"/>
                  </a:ext>
                </a:extLst>
              </p:cNvPr>
              <p:cNvSpPr txBox="1"/>
              <p:nvPr/>
            </p:nvSpPr>
            <p:spPr>
              <a:xfrm>
                <a:off x="8950821" y="1486292"/>
                <a:ext cx="1832623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/>
                  <a:t>VM: Simulator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CB21B4-DDAF-4CBA-83FC-B4CA30F2574A}"/>
                  </a:ext>
                </a:extLst>
              </p:cNvPr>
              <p:cNvGrpSpPr/>
              <p:nvPr/>
            </p:nvGrpSpPr>
            <p:grpSpPr>
              <a:xfrm>
                <a:off x="9680204" y="1822333"/>
                <a:ext cx="519106" cy="691402"/>
                <a:chOff x="7791000" y="987375"/>
                <a:chExt cx="373856" cy="537056"/>
              </a:xfrm>
            </p:grpSpPr>
            <p:grpSp>
              <p:nvGrpSpPr>
                <p:cNvPr id="116" name="Group 33">
                  <a:extLst>
                    <a:ext uri="{FF2B5EF4-FFF2-40B4-BE49-F238E27FC236}">
                      <a16:creationId xmlns:a16="http://schemas.microsoft.com/office/drawing/2014/main" id="{D5764E65-9A5D-4BF9-A9CF-297BE4C2C0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791000" y="987375"/>
                  <a:ext cx="373856" cy="537056"/>
                  <a:chOff x="183" y="860"/>
                  <a:chExt cx="969" cy="1392"/>
                </a:xfrm>
              </p:grpSpPr>
              <p:grpSp>
                <p:nvGrpSpPr>
                  <p:cNvPr id="118" name="Group 3">
                    <a:extLst>
                      <a:ext uri="{FF2B5EF4-FFF2-40B4-BE49-F238E27FC236}">
                        <a16:creationId xmlns:a16="http://schemas.microsoft.com/office/drawing/2014/main" id="{EF681C86-3F6E-42E9-9E36-F8AD1B82D41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86" y="860"/>
                    <a:ext cx="966" cy="1391"/>
                    <a:chOff x="186" y="860"/>
                    <a:chExt cx="966" cy="1391"/>
                  </a:xfrm>
                </p:grpSpPr>
                <p:sp>
                  <p:nvSpPr>
                    <p:cNvPr id="120" name="Freeform 4">
                      <a:extLst>
                        <a:ext uri="{FF2B5EF4-FFF2-40B4-BE49-F238E27FC236}">
                          <a16:creationId xmlns:a16="http://schemas.microsoft.com/office/drawing/2014/main" id="{C3BC466A-DAA1-46D5-8B8D-9C6536F409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5" y="879"/>
                      <a:ext cx="928" cy="1353"/>
                    </a:xfrm>
                    <a:custGeom>
                      <a:avLst/>
                      <a:gdLst>
                        <a:gd name="T0" fmla="*/ 28848 w 393"/>
                        <a:gd name="T1" fmla="*/ 6094 h 573"/>
                        <a:gd name="T2" fmla="*/ 28848 w 393"/>
                        <a:gd name="T3" fmla="*/ 39693 h 573"/>
                        <a:gd name="T4" fmla="*/ 26492 w 393"/>
                        <a:gd name="T5" fmla="*/ 42061 h 573"/>
                        <a:gd name="T6" fmla="*/ 2359 w 393"/>
                        <a:gd name="T7" fmla="*/ 42061 h 573"/>
                        <a:gd name="T8" fmla="*/ 0 w 393"/>
                        <a:gd name="T9" fmla="*/ 39693 h 573"/>
                        <a:gd name="T10" fmla="*/ 0 w 393"/>
                        <a:gd name="T11" fmla="*/ 2359 h 573"/>
                        <a:gd name="T12" fmla="*/ 2359 w 393"/>
                        <a:gd name="T13" fmla="*/ 0 h 573"/>
                        <a:gd name="T14" fmla="*/ 26492 w 393"/>
                        <a:gd name="T15" fmla="*/ 0 h 573"/>
                        <a:gd name="T16" fmla="*/ 28848 w 393"/>
                        <a:gd name="T17" fmla="*/ 2359 h 573"/>
                        <a:gd name="T18" fmla="*/ 28848 w 393"/>
                        <a:gd name="T19" fmla="*/ 3724 h 5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3"/>
                        <a:gd name="T31" fmla="*/ 0 h 573"/>
                        <a:gd name="T32" fmla="*/ 393 w 393"/>
                        <a:gd name="T33" fmla="*/ 573 h 5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3" h="573">
                          <a:moveTo>
                            <a:pt x="393" y="83"/>
                          </a:moveTo>
                          <a:cubicBezTo>
                            <a:pt x="393" y="541"/>
                            <a:pt x="393" y="541"/>
                            <a:pt x="393" y="541"/>
                          </a:cubicBezTo>
                          <a:cubicBezTo>
                            <a:pt x="393" y="559"/>
                            <a:pt x="379" y="573"/>
                            <a:pt x="361" y="573"/>
                          </a:cubicBezTo>
                          <a:cubicBezTo>
                            <a:pt x="32" y="573"/>
                            <a:pt x="32" y="573"/>
                            <a:pt x="32" y="573"/>
                          </a:cubicBezTo>
                          <a:cubicBezTo>
                            <a:pt x="14" y="573"/>
                            <a:pt x="0" y="559"/>
                            <a:pt x="0" y="541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14"/>
                            <a:pt x="14" y="0"/>
                            <a:pt x="32" y="0"/>
                          </a:cubicBezTo>
                          <a:cubicBezTo>
                            <a:pt x="361" y="0"/>
                            <a:pt x="361" y="0"/>
                            <a:pt x="361" y="0"/>
                          </a:cubicBezTo>
                          <a:cubicBezTo>
                            <a:pt x="379" y="0"/>
                            <a:pt x="393" y="14"/>
                            <a:pt x="393" y="32"/>
                          </a:cubicBezTo>
                          <a:cubicBezTo>
                            <a:pt x="393" y="51"/>
                            <a:pt x="393" y="51"/>
                            <a:pt x="393" y="5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Freeform 5">
                      <a:extLst>
                        <a:ext uri="{FF2B5EF4-FFF2-40B4-BE49-F238E27FC236}">
                          <a16:creationId xmlns:a16="http://schemas.microsoft.com/office/drawing/2014/main" id="{DD4554FA-B48E-42A1-BFE0-5E24875302C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86" y="860"/>
                      <a:ext cx="966" cy="1391"/>
                    </a:xfrm>
                    <a:custGeom>
                      <a:avLst/>
                      <a:gdLst>
                        <a:gd name="T0" fmla="*/ 29471 w 409"/>
                        <a:gd name="T1" fmla="*/ 4915 h 589"/>
                        <a:gd name="T2" fmla="*/ 30066 w 409"/>
                        <a:gd name="T3" fmla="*/ 4322 h 589"/>
                        <a:gd name="T4" fmla="*/ 30066 w 409"/>
                        <a:gd name="T5" fmla="*/ 2921 h 589"/>
                        <a:gd name="T6" fmla="*/ 27138 w 409"/>
                        <a:gd name="T7" fmla="*/ 0 h 589"/>
                        <a:gd name="T8" fmla="*/ 2924 w 409"/>
                        <a:gd name="T9" fmla="*/ 0 h 589"/>
                        <a:gd name="T10" fmla="*/ 0 w 409"/>
                        <a:gd name="T11" fmla="*/ 2921 h 589"/>
                        <a:gd name="T12" fmla="*/ 0 w 409"/>
                        <a:gd name="T13" fmla="*/ 40346 h 589"/>
                        <a:gd name="T14" fmla="*/ 2924 w 409"/>
                        <a:gd name="T15" fmla="*/ 43270 h 589"/>
                        <a:gd name="T16" fmla="*/ 27138 w 409"/>
                        <a:gd name="T17" fmla="*/ 43270 h 589"/>
                        <a:gd name="T18" fmla="*/ 30066 w 409"/>
                        <a:gd name="T19" fmla="*/ 40346 h 589"/>
                        <a:gd name="T20" fmla="*/ 30066 w 409"/>
                        <a:gd name="T21" fmla="*/ 6693 h 589"/>
                        <a:gd name="T22" fmla="*/ 29471 w 409"/>
                        <a:gd name="T23" fmla="*/ 6095 h 589"/>
                        <a:gd name="T24" fmla="*/ 28878 w 409"/>
                        <a:gd name="T25" fmla="*/ 6693 h 589"/>
                        <a:gd name="T26" fmla="*/ 28878 w 409"/>
                        <a:gd name="T27" fmla="*/ 40346 h 589"/>
                        <a:gd name="T28" fmla="*/ 27138 w 409"/>
                        <a:gd name="T29" fmla="*/ 42080 h 589"/>
                        <a:gd name="T30" fmla="*/ 2924 w 409"/>
                        <a:gd name="T31" fmla="*/ 42080 h 589"/>
                        <a:gd name="T32" fmla="*/ 1188 w 409"/>
                        <a:gd name="T33" fmla="*/ 40346 h 589"/>
                        <a:gd name="T34" fmla="*/ 1188 w 409"/>
                        <a:gd name="T35" fmla="*/ 2921 h 589"/>
                        <a:gd name="T36" fmla="*/ 2924 w 409"/>
                        <a:gd name="T37" fmla="*/ 1188 h 589"/>
                        <a:gd name="T38" fmla="*/ 27138 w 409"/>
                        <a:gd name="T39" fmla="*/ 1188 h 589"/>
                        <a:gd name="T40" fmla="*/ 28878 w 409"/>
                        <a:gd name="T41" fmla="*/ 2921 h 589"/>
                        <a:gd name="T42" fmla="*/ 28878 w 409"/>
                        <a:gd name="T43" fmla="*/ 4322 h 589"/>
                        <a:gd name="T44" fmla="*/ 29471 w 409"/>
                        <a:gd name="T45" fmla="*/ 4915 h 589"/>
                        <a:gd name="T46" fmla="*/ 14995 w 409"/>
                        <a:gd name="T47" fmla="*/ 5571 h 589"/>
                        <a:gd name="T48" fmla="*/ 14464 w 409"/>
                        <a:gd name="T49" fmla="*/ 5873 h 589"/>
                        <a:gd name="T50" fmla="*/ 5505 w 409"/>
                        <a:gd name="T51" fmla="*/ 23798 h 589"/>
                        <a:gd name="T52" fmla="*/ 5600 w 409"/>
                        <a:gd name="T53" fmla="*/ 24396 h 589"/>
                        <a:gd name="T54" fmla="*/ 6103 w 409"/>
                        <a:gd name="T55" fmla="*/ 24608 h 589"/>
                        <a:gd name="T56" fmla="*/ 23966 w 409"/>
                        <a:gd name="T57" fmla="*/ 24608 h 589"/>
                        <a:gd name="T58" fmla="*/ 24455 w 409"/>
                        <a:gd name="T59" fmla="*/ 24396 h 589"/>
                        <a:gd name="T60" fmla="*/ 24455 w 409"/>
                        <a:gd name="T61" fmla="*/ 23798 h 589"/>
                        <a:gd name="T62" fmla="*/ 15586 w 409"/>
                        <a:gd name="T63" fmla="*/ 5873 h 589"/>
                        <a:gd name="T64" fmla="*/ 14995 w 409"/>
                        <a:gd name="T65" fmla="*/ 5571 h 589"/>
                        <a:gd name="T66" fmla="*/ 7062 w 409"/>
                        <a:gd name="T67" fmla="*/ 23418 h 589"/>
                        <a:gd name="T68" fmla="*/ 14995 w 409"/>
                        <a:gd name="T69" fmla="*/ 7496 h 589"/>
                        <a:gd name="T70" fmla="*/ 22988 w 409"/>
                        <a:gd name="T71" fmla="*/ 23418 h 589"/>
                        <a:gd name="T72" fmla="*/ 7062 w 409"/>
                        <a:gd name="T73" fmla="*/ 23418 h 589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409"/>
                        <a:gd name="T112" fmla="*/ 0 h 589"/>
                        <a:gd name="T113" fmla="*/ 409 w 409"/>
                        <a:gd name="T114" fmla="*/ 589 h 589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409" h="589">
                          <a:moveTo>
                            <a:pt x="401" y="67"/>
                          </a:moveTo>
                          <a:cubicBezTo>
                            <a:pt x="405" y="67"/>
                            <a:pt x="409" y="64"/>
                            <a:pt x="409" y="59"/>
                          </a:cubicBezTo>
                          <a:cubicBezTo>
                            <a:pt x="409" y="40"/>
                            <a:pt x="409" y="40"/>
                            <a:pt x="409" y="40"/>
                          </a:cubicBezTo>
                          <a:cubicBezTo>
                            <a:pt x="409" y="18"/>
                            <a:pt x="391" y="0"/>
                            <a:pt x="369" y="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71"/>
                            <a:pt x="18" y="589"/>
                            <a:pt x="40" y="589"/>
                          </a:cubicBezTo>
                          <a:cubicBezTo>
                            <a:pt x="369" y="589"/>
                            <a:pt x="369" y="589"/>
                            <a:pt x="369" y="589"/>
                          </a:cubicBezTo>
                          <a:cubicBezTo>
                            <a:pt x="391" y="589"/>
                            <a:pt x="409" y="571"/>
                            <a:pt x="409" y="549"/>
                          </a:cubicBezTo>
                          <a:cubicBezTo>
                            <a:pt x="409" y="91"/>
                            <a:pt x="409" y="91"/>
                            <a:pt x="409" y="91"/>
                          </a:cubicBezTo>
                          <a:cubicBezTo>
                            <a:pt x="409" y="87"/>
                            <a:pt x="405" y="83"/>
                            <a:pt x="401" y="83"/>
                          </a:cubicBezTo>
                          <a:cubicBezTo>
                            <a:pt x="397" y="83"/>
                            <a:pt x="393" y="87"/>
                            <a:pt x="393" y="91"/>
                          </a:cubicBezTo>
                          <a:cubicBezTo>
                            <a:pt x="393" y="549"/>
                            <a:pt x="393" y="549"/>
                            <a:pt x="393" y="549"/>
                          </a:cubicBezTo>
                          <a:cubicBezTo>
                            <a:pt x="393" y="562"/>
                            <a:pt x="382" y="573"/>
                            <a:pt x="369" y="573"/>
                          </a:cubicBezTo>
                          <a:cubicBezTo>
                            <a:pt x="40" y="573"/>
                            <a:pt x="40" y="573"/>
                            <a:pt x="40" y="573"/>
                          </a:cubicBezTo>
                          <a:cubicBezTo>
                            <a:pt x="26" y="573"/>
                            <a:pt x="16" y="562"/>
                            <a:pt x="16" y="549"/>
                          </a:cubicBezTo>
                          <a:cubicBezTo>
                            <a:pt x="16" y="40"/>
                            <a:pt x="16" y="40"/>
                            <a:pt x="16" y="40"/>
                          </a:cubicBezTo>
                          <a:cubicBezTo>
                            <a:pt x="16" y="27"/>
                            <a:pt x="26" y="16"/>
                            <a:pt x="40" y="16"/>
                          </a:cubicBezTo>
                          <a:cubicBezTo>
                            <a:pt x="369" y="16"/>
                            <a:pt x="369" y="16"/>
                            <a:pt x="369" y="16"/>
                          </a:cubicBezTo>
                          <a:cubicBezTo>
                            <a:pt x="382" y="16"/>
                            <a:pt x="393" y="27"/>
                            <a:pt x="393" y="40"/>
                          </a:cubicBezTo>
                          <a:cubicBezTo>
                            <a:pt x="393" y="59"/>
                            <a:pt x="393" y="59"/>
                            <a:pt x="393" y="59"/>
                          </a:cubicBezTo>
                          <a:cubicBezTo>
                            <a:pt x="393" y="64"/>
                            <a:pt x="397" y="67"/>
                            <a:pt x="401" y="67"/>
                          </a:cubicBezTo>
                          <a:close/>
                          <a:moveTo>
                            <a:pt x="204" y="76"/>
                          </a:moveTo>
                          <a:cubicBezTo>
                            <a:pt x="201" y="76"/>
                            <a:pt x="199" y="78"/>
                            <a:pt x="197" y="80"/>
                          </a:cubicBezTo>
                          <a:cubicBezTo>
                            <a:pt x="75" y="324"/>
                            <a:pt x="75" y="324"/>
                            <a:pt x="75" y="324"/>
                          </a:cubicBezTo>
                          <a:cubicBezTo>
                            <a:pt x="74" y="326"/>
                            <a:pt x="74" y="329"/>
                            <a:pt x="76" y="332"/>
                          </a:cubicBezTo>
                          <a:cubicBezTo>
                            <a:pt x="77" y="334"/>
                            <a:pt x="80" y="335"/>
                            <a:pt x="83" y="335"/>
                          </a:cubicBezTo>
                          <a:cubicBezTo>
                            <a:pt x="326" y="335"/>
                            <a:pt x="326" y="335"/>
                            <a:pt x="326" y="335"/>
                          </a:cubicBezTo>
                          <a:cubicBezTo>
                            <a:pt x="329" y="335"/>
                            <a:pt x="332" y="334"/>
                            <a:pt x="333" y="332"/>
                          </a:cubicBezTo>
                          <a:cubicBezTo>
                            <a:pt x="334" y="329"/>
                            <a:pt x="335" y="326"/>
                            <a:pt x="333" y="324"/>
                          </a:cubicBezTo>
                          <a:cubicBezTo>
                            <a:pt x="212" y="80"/>
                            <a:pt x="212" y="80"/>
                            <a:pt x="212" y="80"/>
                          </a:cubicBezTo>
                          <a:cubicBezTo>
                            <a:pt x="210" y="78"/>
                            <a:pt x="207" y="76"/>
                            <a:pt x="204" y="76"/>
                          </a:cubicBezTo>
                          <a:close/>
                          <a:moveTo>
                            <a:pt x="96" y="319"/>
                          </a:moveTo>
                          <a:cubicBezTo>
                            <a:pt x="204" y="102"/>
                            <a:pt x="204" y="102"/>
                            <a:pt x="204" y="102"/>
                          </a:cubicBezTo>
                          <a:cubicBezTo>
                            <a:pt x="313" y="319"/>
                            <a:pt x="313" y="319"/>
                            <a:pt x="313" y="319"/>
                          </a:cubicBezTo>
                          <a:lnTo>
                            <a:pt x="96" y="319"/>
                          </a:lnTo>
                          <a:close/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Text Box 6">
                      <a:extLst>
                        <a:ext uri="{FF2B5EF4-FFF2-40B4-BE49-F238E27FC236}">
                          <a16:creationId xmlns:a16="http://schemas.microsoft.com/office/drawing/2014/main" id="{BA437E7F-FAF9-4CCC-B56E-E4C544B545D9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252" y="1830"/>
                      <a:ext cx="816" cy="2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</a:pPr>
                      <a:r>
                        <a:rPr lang="en-US" altLang="en-US" sz="600" dirty="0">
                          <a:solidFill>
                            <a:srgbClr val="00A9D4"/>
                          </a:solidFill>
                        </a:rPr>
                        <a:t> Dev Stack + ODL</a:t>
                      </a:r>
                      <a:endParaRPr lang="sv-SE" altLang="en-US" sz="600" dirty="0">
                        <a:solidFill>
                          <a:srgbClr val="00A9D4"/>
                        </a:solidFill>
                      </a:endParaRPr>
                    </a:p>
                  </p:txBody>
                </p:sp>
              </p:grpSp>
              <p:sp>
                <p:nvSpPr>
                  <p:cNvPr id="119" name="Rectangle 23">
                    <a:extLst>
                      <a:ext uri="{FF2B5EF4-FFF2-40B4-BE49-F238E27FC236}">
                        <a16:creationId xmlns:a16="http://schemas.microsoft.com/office/drawing/2014/main" id="{6A4E9085-DD2B-4D5C-A0E8-243F8AF31EC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" y="860"/>
                    <a:ext cx="969" cy="1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sv-SE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3D2BB9F7-084C-4527-B0CD-4E51AA556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144" t="19667" r="19924" b="18481"/>
                <a:stretch/>
              </p:blipFill>
              <p:spPr>
                <a:xfrm>
                  <a:off x="7885725" y="1125162"/>
                  <a:ext cx="178617" cy="19070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5A8316-9F0B-477D-9F5E-2594B864073C}"/>
                  </a:ext>
                </a:extLst>
              </p:cNvPr>
              <p:cNvGrpSpPr/>
              <p:nvPr/>
            </p:nvGrpSpPr>
            <p:grpSpPr>
              <a:xfrm>
                <a:off x="9587345" y="2753536"/>
                <a:ext cx="727831" cy="1306496"/>
                <a:chOff x="7452722" y="5122148"/>
                <a:chExt cx="727831" cy="1306496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FF26127-51C5-4577-9DE3-F594E70A9EF6}"/>
                    </a:ext>
                  </a:extLst>
                </p:cNvPr>
                <p:cNvGrpSpPr/>
                <p:nvPr/>
              </p:nvGrpSpPr>
              <p:grpSpPr>
                <a:xfrm>
                  <a:off x="7452722" y="5122148"/>
                  <a:ext cx="646995" cy="1179592"/>
                  <a:chOff x="7452722" y="5122148"/>
                  <a:chExt cx="646995" cy="1179592"/>
                </a:xfrm>
              </p:grpSpPr>
              <p:sp>
                <p:nvSpPr>
                  <p:cNvPr id="101" name="Rectangle: Rounded Corners 100">
                    <a:extLst>
                      <a:ext uri="{FF2B5EF4-FFF2-40B4-BE49-F238E27FC236}">
                        <a16:creationId xmlns:a16="http://schemas.microsoft.com/office/drawing/2014/main" id="{105F39A2-1926-46ED-A68E-9D4CD28570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52722" y="5122148"/>
                    <a:ext cx="646995" cy="117959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02" name="Group 34">
                    <a:extLst>
                      <a:ext uri="{FF2B5EF4-FFF2-40B4-BE49-F238E27FC236}">
                        <a16:creationId xmlns:a16="http://schemas.microsoft.com/office/drawing/2014/main" id="{A71BC7B0-6450-47C2-8DB8-B39080E0EB5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618583" y="5754270"/>
                    <a:ext cx="351589" cy="493149"/>
                    <a:chOff x="1791" y="860"/>
                    <a:chExt cx="969" cy="1392"/>
                  </a:xfrm>
                </p:grpSpPr>
                <p:grpSp>
                  <p:nvGrpSpPr>
                    <p:cNvPr id="111" name="Group 48">
                      <a:extLst>
                        <a:ext uri="{FF2B5EF4-FFF2-40B4-BE49-F238E27FC236}">
                          <a16:creationId xmlns:a16="http://schemas.microsoft.com/office/drawing/2014/main" id="{6EC52C57-8592-45DF-8E6E-68691D42303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791" y="860"/>
                      <a:ext cx="966" cy="1391"/>
                      <a:chOff x="1791" y="860"/>
                      <a:chExt cx="966" cy="1391"/>
                    </a:xfrm>
                  </p:grpSpPr>
                  <p:sp>
                    <p:nvSpPr>
                      <p:cNvPr id="113" name="Freeform 12">
                        <a:extLst>
                          <a:ext uri="{FF2B5EF4-FFF2-40B4-BE49-F238E27FC236}">
                            <a16:creationId xmlns:a16="http://schemas.microsoft.com/office/drawing/2014/main" id="{5FA79C5A-F271-4A4C-A253-D6D63B664C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10" y="879"/>
                        <a:ext cx="928" cy="1353"/>
                      </a:xfrm>
                      <a:custGeom>
                        <a:avLst/>
                        <a:gdLst>
                          <a:gd name="T0" fmla="*/ 28848 w 393"/>
                          <a:gd name="T1" fmla="*/ 6094 h 573"/>
                          <a:gd name="T2" fmla="*/ 28848 w 393"/>
                          <a:gd name="T3" fmla="*/ 39693 h 573"/>
                          <a:gd name="T4" fmla="*/ 26492 w 393"/>
                          <a:gd name="T5" fmla="*/ 42061 h 573"/>
                          <a:gd name="T6" fmla="*/ 2359 w 393"/>
                          <a:gd name="T7" fmla="*/ 42061 h 573"/>
                          <a:gd name="T8" fmla="*/ 0 w 393"/>
                          <a:gd name="T9" fmla="*/ 39693 h 573"/>
                          <a:gd name="T10" fmla="*/ 0 w 393"/>
                          <a:gd name="T11" fmla="*/ 2359 h 573"/>
                          <a:gd name="T12" fmla="*/ 2359 w 393"/>
                          <a:gd name="T13" fmla="*/ 0 h 573"/>
                          <a:gd name="T14" fmla="*/ 26492 w 393"/>
                          <a:gd name="T15" fmla="*/ 0 h 573"/>
                          <a:gd name="T16" fmla="*/ 28848 w 393"/>
                          <a:gd name="T17" fmla="*/ 2359 h 573"/>
                          <a:gd name="T18" fmla="*/ 28848 w 393"/>
                          <a:gd name="T19" fmla="*/ 3724 h 5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3"/>
                          <a:gd name="T31" fmla="*/ 0 h 573"/>
                          <a:gd name="T32" fmla="*/ 393 w 393"/>
                          <a:gd name="T33" fmla="*/ 573 h 5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3" h="573">
                            <a:moveTo>
                              <a:pt x="393" y="83"/>
                            </a:moveTo>
                            <a:cubicBezTo>
                              <a:pt x="393" y="541"/>
                              <a:pt x="393" y="541"/>
                              <a:pt x="393" y="541"/>
                            </a:cubicBezTo>
                            <a:cubicBezTo>
                              <a:pt x="393" y="559"/>
                              <a:pt x="379" y="573"/>
                              <a:pt x="361" y="573"/>
                            </a:cubicBezTo>
                            <a:cubicBezTo>
                              <a:pt x="32" y="573"/>
                              <a:pt x="32" y="573"/>
                              <a:pt x="32" y="573"/>
                            </a:cubicBezTo>
                            <a:cubicBezTo>
                              <a:pt x="14" y="573"/>
                              <a:pt x="0" y="559"/>
                              <a:pt x="0" y="541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0" y="14"/>
                              <a:pt x="14" y="0"/>
                              <a:pt x="32" y="0"/>
                            </a:cubicBezTo>
                            <a:cubicBezTo>
                              <a:pt x="361" y="0"/>
                              <a:pt x="361" y="0"/>
                              <a:pt x="361" y="0"/>
                            </a:cubicBezTo>
                            <a:cubicBezTo>
                              <a:pt x="379" y="0"/>
                              <a:pt x="393" y="14"/>
                              <a:pt x="393" y="32"/>
                            </a:cubicBezTo>
                            <a:cubicBezTo>
                              <a:pt x="393" y="51"/>
                              <a:pt x="393" y="51"/>
                              <a:pt x="393" y="51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4" name="Freeform 13">
                        <a:extLst>
                          <a:ext uri="{FF2B5EF4-FFF2-40B4-BE49-F238E27FC236}">
                            <a16:creationId xmlns:a16="http://schemas.microsoft.com/office/drawing/2014/main" id="{B52B9FB6-0072-487D-B2B1-5FA311818D25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791" y="860"/>
                        <a:ext cx="966" cy="1391"/>
                      </a:xfrm>
                      <a:custGeom>
                        <a:avLst/>
                        <a:gdLst>
                          <a:gd name="T0" fmla="*/ 29471 w 409"/>
                          <a:gd name="T1" fmla="*/ 4915 h 589"/>
                          <a:gd name="T2" fmla="*/ 30066 w 409"/>
                          <a:gd name="T3" fmla="*/ 4322 h 589"/>
                          <a:gd name="T4" fmla="*/ 30066 w 409"/>
                          <a:gd name="T5" fmla="*/ 2921 h 589"/>
                          <a:gd name="T6" fmla="*/ 27138 w 409"/>
                          <a:gd name="T7" fmla="*/ 0 h 589"/>
                          <a:gd name="T8" fmla="*/ 2924 w 409"/>
                          <a:gd name="T9" fmla="*/ 0 h 589"/>
                          <a:gd name="T10" fmla="*/ 0 w 409"/>
                          <a:gd name="T11" fmla="*/ 2921 h 589"/>
                          <a:gd name="T12" fmla="*/ 0 w 409"/>
                          <a:gd name="T13" fmla="*/ 40346 h 589"/>
                          <a:gd name="T14" fmla="*/ 2924 w 409"/>
                          <a:gd name="T15" fmla="*/ 43270 h 589"/>
                          <a:gd name="T16" fmla="*/ 27138 w 409"/>
                          <a:gd name="T17" fmla="*/ 43270 h 589"/>
                          <a:gd name="T18" fmla="*/ 30066 w 409"/>
                          <a:gd name="T19" fmla="*/ 40346 h 589"/>
                          <a:gd name="T20" fmla="*/ 30066 w 409"/>
                          <a:gd name="T21" fmla="*/ 6693 h 589"/>
                          <a:gd name="T22" fmla="*/ 29471 w 409"/>
                          <a:gd name="T23" fmla="*/ 6095 h 589"/>
                          <a:gd name="T24" fmla="*/ 28878 w 409"/>
                          <a:gd name="T25" fmla="*/ 6693 h 589"/>
                          <a:gd name="T26" fmla="*/ 28878 w 409"/>
                          <a:gd name="T27" fmla="*/ 40346 h 589"/>
                          <a:gd name="T28" fmla="*/ 27138 w 409"/>
                          <a:gd name="T29" fmla="*/ 42080 h 589"/>
                          <a:gd name="T30" fmla="*/ 2924 w 409"/>
                          <a:gd name="T31" fmla="*/ 42080 h 589"/>
                          <a:gd name="T32" fmla="*/ 1188 w 409"/>
                          <a:gd name="T33" fmla="*/ 40346 h 589"/>
                          <a:gd name="T34" fmla="*/ 1188 w 409"/>
                          <a:gd name="T35" fmla="*/ 2921 h 589"/>
                          <a:gd name="T36" fmla="*/ 2924 w 409"/>
                          <a:gd name="T37" fmla="*/ 1188 h 589"/>
                          <a:gd name="T38" fmla="*/ 27138 w 409"/>
                          <a:gd name="T39" fmla="*/ 1188 h 589"/>
                          <a:gd name="T40" fmla="*/ 28878 w 409"/>
                          <a:gd name="T41" fmla="*/ 2921 h 589"/>
                          <a:gd name="T42" fmla="*/ 28878 w 409"/>
                          <a:gd name="T43" fmla="*/ 4322 h 589"/>
                          <a:gd name="T44" fmla="*/ 29471 w 409"/>
                          <a:gd name="T45" fmla="*/ 4915 h 589"/>
                          <a:gd name="T46" fmla="*/ 6103 w 409"/>
                          <a:gd name="T47" fmla="*/ 23418 h 589"/>
                          <a:gd name="T48" fmla="*/ 5505 w 409"/>
                          <a:gd name="T49" fmla="*/ 24011 h 589"/>
                          <a:gd name="T50" fmla="*/ 6103 w 409"/>
                          <a:gd name="T51" fmla="*/ 24608 h 589"/>
                          <a:gd name="T52" fmla="*/ 11448 w 409"/>
                          <a:gd name="T53" fmla="*/ 24608 h 589"/>
                          <a:gd name="T54" fmla="*/ 11977 w 409"/>
                          <a:gd name="T55" fmla="*/ 24327 h 589"/>
                          <a:gd name="T56" fmla="*/ 14995 w 409"/>
                          <a:gd name="T57" fmla="*/ 19968 h 589"/>
                          <a:gd name="T58" fmla="*/ 18073 w 409"/>
                          <a:gd name="T59" fmla="*/ 24327 h 589"/>
                          <a:gd name="T60" fmla="*/ 18510 w 409"/>
                          <a:gd name="T61" fmla="*/ 24608 h 589"/>
                          <a:gd name="T62" fmla="*/ 23966 w 409"/>
                          <a:gd name="T63" fmla="*/ 24608 h 589"/>
                          <a:gd name="T64" fmla="*/ 24561 w 409"/>
                          <a:gd name="T65" fmla="*/ 24011 h 589"/>
                          <a:gd name="T66" fmla="*/ 23966 w 409"/>
                          <a:gd name="T67" fmla="*/ 23418 h 589"/>
                          <a:gd name="T68" fmla="*/ 23966 w 409"/>
                          <a:gd name="T69" fmla="*/ 23418 h 589"/>
                          <a:gd name="T70" fmla="*/ 18895 w 409"/>
                          <a:gd name="T71" fmla="*/ 23418 h 589"/>
                          <a:gd name="T72" fmla="*/ 15721 w 409"/>
                          <a:gd name="T73" fmla="*/ 19035 h 589"/>
                          <a:gd name="T74" fmla="*/ 24455 w 409"/>
                          <a:gd name="T75" fmla="*/ 6693 h 589"/>
                          <a:gd name="T76" fmla="*/ 24332 w 409"/>
                          <a:gd name="T77" fmla="*/ 5873 h 589"/>
                          <a:gd name="T78" fmla="*/ 23529 w 409"/>
                          <a:gd name="T79" fmla="*/ 5939 h 589"/>
                          <a:gd name="T80" fmla="*/ 14995 w 409"/>
                          <a:gd name="T81" fmla="*/ 18003 h 589"/>
                          <a:gd name="T82" fmla="*/ 6533 w 409"/>
                          <a:gd name="T83" fmla="*/ 5939 h 589"/>
                          <a:gd name="T84" fmla="*/ 5730 w 409"/>
                          <a:gd name="T85" fmla="*/ 5873 h 589"/>
                          <a:gd name="T86" fmla="*/ 5600 w 409"/>
                          <a:gd name="T87" fmla="*/ 6693 h 589"/>
                          <a:gd name="T88" fmla="*/ 14348 w 409"/>
                          <a:gd name="T89" fmla="*/ 19035 h 589"/>
                          <a:gd name="T90" fmla="*/ 11174 w 409"/>
                          <a:gd name="T91" fmla="*/ 23418 h 589"/>
                          <a:gd name="T92" fmla="*/ 6103 w 409"/>
                          <a:gd name="T93" fmla="*/ 23418 h 589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409"/>
                          <a:gd name="T142" fmla="*/ 0 h 589"/>
                          <a:gd name="T143" fmla="*/ 409 w 409"/>
                          <a:gd name="T144" fmla="*/ 589 h 589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409" h="589">
                            <a:moveTo>
                              <a:pt x="401" y="67"/>
                            </a:moveTo>
                            <a:cubicBezTo>
                              <a:pt x="405" y="67"/>
                              <a:pt x="409" y="64"/>
                              <a:pt x="409" y="59"/>
                            </a:cubicBezTo>
                            <a:cubicBezTo>
                              <a:pt x="409" y="40"/>
                              <a:pt x="409" y="40"/>
                              <a:pt x="409" y="40"/>
                            </a:cubicBezTo>
                            <a:cubicBezTo>
                              <a:pt x="409" y="18"/>
                              <a:pt x="391" y="0"/>
                              <a:pt x="369" y="0"/>
                            </a:cubicBezTo>
                            <a:cubicBezTo>
                              <a:pt x="40" y="0"/>
                              <a:pt x="40" y="0"/>
                              <a:pt x="40" y="0"/>
                            </a:cubicBezTo>
                            <a:cubicBezTo>
                              <a:pt x="18" y="0"/>
                              <a:pt x="0" y="18"/>
                              <a:pt x="0" y="4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0" y="571"/>
                              <a:pt x="18" y="589"/>
                              <a:pt x="40" y="589"/>
                            </a:cubicBezTo>
                            <a:cubicBezTo>
                              <a:pt x="369" y="589"/>
                              <a:pt x="369" y="589"/>
                              <a:pt x="369" y="589"/>
                            </a:cubicBezTo>
                            <a:cubicBezTo>
                              <a:pt x="391" y="589"/>
                              <a:pt x="409" y="571"/>
                              <a:pt x="409" y="549"/>
                            </a:cubicBezTo>
                            <a:cubicBezTo>
                              <a:pt x="409" y="91"/>
                              <a:pt x="409" y="91"/>
                              <a:pt x="409" y="91"/>
                            </a:cubicBezTo>
                            <a:cubicBezTo>
                              <a:pt x="409" y="87"/>
                              <a:pt x="405" y="83"/>
                              <a:pt x="401" y="83"/>
                            </a:cubicBezTo>
                            <a:cubicBezTo>
                              <a:pt x="397" y="83"/>
                              <a:pt x="393" y="87"/>
                              <a:pt x="393" y="91"/>
                            </a:cubicBezTo>
                            <a:cubicBezTo>
                              <a:pt x="393" y="549"/>
                              <a:pt x="393" y="549"/>
                              <a:pt x="393" y="549"/>
                            </a:cubicBezTo>
                            <a:cubicBezTo>
                              <a:pt x="393" y="562"/>
                              <a:pt x="382" y="573"/>
                              <a:pt x="369" y="573"/>
                            </a:cubicBezTo>
                            <a:cubicBezTo>
                              <a:pt x="40" y="573"/>
                              <a:pt x="40" y="573"/>
                              <a:pt x="40" y="573"/>
                            </a:cubicBezTo>
                            <a:cubicBezTo>
                              <a:pt x="26" y="573"/>
                              <a:pt x="16" y="562"/>
                              <a:pt x="16" y="549"/>
                            </a:cubicBezTo>
                            <a:cubicBezTo>
                              <a:pt x="16" y="40"/>
                              <a:pt x="16" y="40"/>
                              <a:pt x="16" y="40"/>
                            </a:cubicBezTo>
                            <a:cubicBezTo>
                              <a:pt x="16" y="27"/>
                              <a:pt x="26" y="16"/>
                              <a:pt x="40" y="16"/>
                            </a:cubicBezTo>
                            <a:cubicBezTo>
                              <a:pt x="369" y="16"/>
                              <a:pt x="369" y="16"/>
                              <a:pt x="369" y="16"/>
                            </a:cubicBezTo>
                            <a:cubicBezTo>
                              <a:pt x="382" y="16"/>
                              <a:pt x="393" y="27"/>
                              <a:pt x="393" y="40"/>
                            </a:cubicBezTo>
                            <a:cubicBezTo>
                              <a:pt x="393" y="59"/>
                              <a:pt x="393" y="59"/>
                              <a:pt x="393" y="59"/>
                            </a:cubicBezTo>
                            <a:cubicBezTo>
                              <a:pt x="393" y="64"/>
                              <a:pt x="397" y="67"/>
                              <a:pt x="401" y="67"/>
                            </a:cubicBezTo>
                            <a:close/>
                            <a:moveTo>
                              <a:pt x="83" y="319"/>
                            </a:moveTo>
                            <a:cubicBezTo>
                              <a:pt x="78" y="319"/>
                              <a:pt x="75" y="322"/>
                              <a:pt x="75" y="327"/>
                            </a:cubicBezTo>
                            <a:cubicBezTo>
                              <a:pt x="75" y="331"/>
                              <a:pt x="78" y="335"/>
                              <a:pt x="83" y="335"/>
                            </a:cubicBezTo>
                            <a:cubicBezTo>
                              <a:pt x="156" y="335"/>
                              <a:pt x="156" y="335"/>
                              <a:pt x="156" y="335"/>
                            </a:cubicBezTo>
                            <a:cubicBezTo>
                              <a:pt x="159" y="335"/>
                              <a:pt x="161" y="333"/>
                              <a:pt x="163" y="331"/>
                            </a:cubicBezTo>
                            <a:cubicBezTo>
                              <a:pt x="204" y="272"/>
                              <a:pt x="204" y="272"/>
                              <a:pt x="204" y="272"/>
                            </a:cubicBezTo>
                            <a:cubicBezTo>
                              <a:pt x="246" y="331"/>
                              <a:pt x="246" y="331"/>
                              <a:pt x="246" y="331"/>
                            </a:cubicBezTo>
                            <a:cubicBezTo>
                              <a:pt x="247" y="333"/>
                              <a:pt x="250" y="335"/>
                              <a:pt x="252" y="335"/>
                            </a:cubicBezTo>
                            <a:cubicBezTo>
                              <a:pt x="326" y="335"/>
                              <a:pt x="326" y="335"/>
                              <a:pt x="326" y="335"/>
                            </a:cubicBezTo>
                            <a:cubicBezTo>
                              <a:pt x="331" y="335"/>
                              <a:pt x="334" y="331"/>
                              <a:pt x="334" y="327"/>
                            </a:cubicBezTo>
                            <a:cubicBezTo>
                              <a:pt x="334" y="322"/>
                              <a:pt x="331" y="319"/>
                              <a:pt x="326" y="319"/>
                            </a:cubicBezTo>
                            <a:cubicBezTo>
                              <a:pt x="326" y="319"/>
                              <a:pt x="326" y="319"/>
                              <a:pt x="326" y="319"/>
                            </a:cubicBezTo>
                            <a:cubicBezTo>
                              <a:pt x="257" y="319"/>
                              <a:pt x="257" y="319"/>
                              <a:pt x="257" y="319"/>
                            </a:cubicBezTo>
                            <a:cubicBezTo>
                              <a:pt x="214" y="259"/>
                              <a:pt x="214" y="259"/>
                              <a:pt x="214" y="259"/>
                            </a:cubicBezTo>
                            <a:cubicBezTo>
                              <a:pt x="333" y="91"/>
                              <a:pt x="333" y="91"/>
                              <a:pt x="333" y="91"/>
                            </a:cubicBezTo>
                            <a:cubicBezTo>
                              <a:pt x="335" y="87"/>
                              <a:pt x="334" y="82"/>
                              <a:pt x="331" y="80"/>
                            </a:cubicBezTo>
                            <a:cubicBezTo>
                              <a:pt x="327" y="77"/>
                              <a:pt x="322" y="78"/>
                              <a:pt x="320" y="81"/>
                            </a:cubicBezTo>
                            <a:cubicBezTo>
                              <a:pt x="204" y="245"/>
                              <a:pt x="204" y="245"/>
                              <a:pt x="204" y="245"/>
                            </a:cubicBezTo>
                            <a:cubicBezTo>
                              <a:pt x="89" y="81"/>
                              <a:pt x="89" y="81"/>
                              <a:pt x="89" y="81"/>
                            </a:cubicBezTo>
                            <a:cubicBezTo>
                              <a:pt x="87" y="78"/>
                              <a:pt x="82" y="77"/>
                              <a:pt x="78" y="80"/>
                            </a:cubicBezTo>
                            <a:cubicBezTo>
                              <a:pt x="74" y="82"/>
                              <a:pt x="74" y="87"/>
                              <a:pt x="76" y="91"/>
                            </a:cubicBezTo>
                            <a:cubicBezTo>
                              <a:pt x="195" y="259"/>
                              <a:pt x="195" y="259"/>
                              <a:pt x="195" y="259"/>
                            </a:cubicBezTo>
                            <a:cubicBezTo>
                              <a:pt x="152" y="319"/>
                              <a:pt x="152" y="319"/>
                              <a:pt x="152" y="319"/>
                            </a:cubicBezTo>
                            <a:lnTo>
                              <a:pt x="83" y="319"/>
                            </a:lnTo>
                            <a:close/>
                          </a:path>
                        </a:pathLst>
                      </a:custGeom>
                      <a:solidFill>
                        <a:srgbClr val="E321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5" name="Text Box 14">
                        <a:extLst>
                          <a:ext uri="{FF2B5EF4-FFF2-40B4-BE49-F238E27FC236}">
                            <a16:creationId xmlns:a16="http://schemas.microsoft.com/office/drawing/2014/main" id="{10E01CD5-BFEF-459E-B2D3-0ADC7886ADD5}"/>
                          </a:ext>
                        </a:extLst>
                      </p:cNvPr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64" y="1877"/>
                        <a:ext cx="816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 anchor="ctr"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80000"/>
                          </a:lnSpc>
                        </a:pPr>
                        <a:r>
                          <a:rPr lang="en-US" altLang="en-US" sz="800" dirty="0">
                            <a:solidFill>
                              <a:srgbClr val="E32119"/>
                            </a:solidFill>
                          </a:rPr>
                          <a:t>OVS</a:t>
                        </a:r>
                        <a:endParaRPr lang="sv-SE" altLang="en-US" sz="800" dirty="0">
                          <a:solidFill>
                            <a:srgbClr val="E3211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2" name="Rectangle 25">
                      <a:extLst>
                        <a:ext uri="{FF2B5EF4-FFF2-40B4-BE49-F238E27FC236}">
                          <a16:creationId xmlns:a16="http://schemas.microsoft.com/office/drawing/2014/main" id="{BC3CB5DC-912C-400D-8D60-7D93BD469F4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91" y="860"/>
                      <a:ext cx="969" cy="1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sv-SE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46FB8175-B117-455D-89CF-04B802F3939D}"/>
                      </a:ext>
                    </a:extLst>
                  </p:cNvPr>
                  <p:cNvGrpSpPr/>
                  <p:nvPr/>
                </p:nvGrpSpPr>
                <p:grpSpPr>
                  <a:xfrm>
                    <a:off x="7495207" y="5334381"/>
                    <a:ext cx="266599" cy="214884"/>
                    <a:chOff x="6136481" y="3429000"/>
                    <a:chExt cx="804863" cy="700088"/>
                  </a:xfrm>
                </p:grpSpPr>
                <p:sp>
                  <p:nvSpPr>
                    <p:cNvPr id="109" name="Hexagon 108">
                      <a:extLst>
                        <a:ext uri="{FF2B5EF4-FFF2-40B4-BE49-F238E27FC236}">
                          <a16:creationId xmlns:a16="http://schemas.microsoft.com/office/drawing/2014/main" id="{1E24D258-1713-4408-BEFE-EB7F017AF81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136481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0" name="Cube 109">
                      <a:extLst>
                        <a:ext uri="{FF2B5EF4-FFF2-40B4-BE49-F238E27FC236}">
                          <a16:creationId xmlns:a16="http://schemas.microsoft.com/office/drawing/2014/main" id="{7DFD292C-FFF2-4E5B-A5C4-3C5CC21E4C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9CAED965-3DA5-48F2-A288-441D12AC309C}"/>
                      </a:ext>
                    </a:extLst>
                  </p:cNvPr>
                  <p:cNvGrpSpPr/>
                  <p:nvPr/>
                </p:nvGrpSpPr>
                <p:grpSpPr>
                  <a:xfrm>
                    <a:off x="7789100" y="5334381"/>
                    <a:ext cx="266599" cy="214884"/>
                    <a:chOff x="6096000" y="3429000"/>
                    <a:chExt cx="804863" cy="700088"/>
                  </a:xfrm>
                </p:grpSpPr>
                <p:sp>
                  <p:nvSpPr>
                    <p:cNvPr id="107" name="Hexagon 106">
                      <a:extLst>
                        <a:ext uri="{FF2B5EF4-FFF2-40B4-BE49-F238E27FC236}">
                          <a16:creationId xmlns:a16="http://schemas.microsoft.com/office/drawing/2014/main" id="{D2FA4E90-CE68-483C-BFAD-87A4729D3C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96000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8" name="Cube 107">
                      <a:extLst>
                        <a:ext uri="{FF2B5EF4-FFF2-40B4-BE49-F238E27FC236}">
                          <a16:creationId xmlns:a16="http://schemas.microsoft.com/office/drawing/2014/main" id="{6F11EC80-A2EC-4DB3-AEAF-221281C931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05" name="Arrow: Up-Down 104">
                    <a:extLst>
                      <a:ext uri="{FF2B5EF4-FFF2-40B4-BE49-F238E27FC236}">
                        <a16:creationId xmlns:a16="http://schemas.microsoft.com/office/drawing/2014/main" id="{4ACDCC7A-CBD9-4257-A8A8-0BEB815AB7C6}"/>
                      </a:ext>
                    </a:extLst>
                  </p:cNvPr>
                  <p:cNvSpPr/>
                  <p:nvPr/>
                </p:nvSpPr>
                <p:spPr bwMode="auto">
                  <a:xfrm rot="19778739">
                    <a:off x="7693049" y="5531101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6" name="Arrow: Up-Down 105">
                    <a:extLst>
                      <a:ext uri="{FF2B5EF4-FFF2-40B4-BE49-F238E27FC236}">
                        <a16:creationId xmlns:a16="http://schemas.microsoft.com/office/drawing/2014/main" id="{1624254A-A8D9-43F8-A751-E211F94E22A0}"/>
                      </a:ext>
                    </a:extLst>
                  </p:cNvPr>
                  <p:cNvSpPr/>
                  <p:nvPr/>
                </p:nvSpPr>
                <p:spPr bwMode="auto">
                  <a:xfrm rot="1903761">
                    <a:off x="7829825" y="5532749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852B18E-5E10-4B20-83EF-DD2504CDF2A3}"/>
                    </a:ext>
                  </a:extLst>
                </p:cNvPr>
                <p:cNvGrpSpPr/>
                <p:nvPr/>
              </p:nvGrpSpPr>
              <p:grpSpPr>
                <a:xfrm>
                  <a:off x="7492561" y="5185600"/>
                  <a:ext cx="646995" cy="1179592"/>
                  <a:chOff x="7452722" y="5122148"/>
                  <a:chExt cx="646995" cy="1179592"/>
                </a:xfrm>
              </p:grpSpPr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FD9F0382-D970-4875-8C95-17AD82186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52722" y="5122148"/>
                    <a:ext cx="646995" cy="117959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87" name="Group 34">
                    <a:extLst>
                      <a:ext uri="{FF2B5EF4-FFF2-40B4-BE49-F238E27FC236}">
                        <a16:creationId xmlns:a16="http://schemas.microsoft.com/office/drawing/2014/main" id="{0A059283-F428-4A33-AB31-4253C28788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618583" y="5754270"/>
                    <a:ext cx="351589" cy="493149"/>
                    <a:chOff x="1791" y="860"/>
                    <a:chExt cx="969" cy="1392"/>
                  </a:xfrm>
                </p:grpSpPr>
                <p:grpSp>
                  <p:nvGrpSpPr>
                    <p:cNvPr id="96" name="Group 48">
                      <a:extLst>
                        <a:ext uri="{FF2B5EF4-FFF2-40B4-BE49-F238E27FC236}">
                          <a16:creationId xmlns:a16="http://schemas.microsoft.com/office/drawing/2014/main" id="{6DC35765-F920-4C5A-9423-A703098AC14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791" y="860"/>
                      <a:ext cx="966" cy="1391"/>
                      <a:chOff x="1791" y="860"/>
                      <a:chExt cx="966" cy="1391"/>
                    </a:xfrm>
                  </p:grpSpPr>
                  <p:sp>
                    <p:nvSpPr>
                      <p:cNvPr id="98" name="Freeform 12">
                        <a:extLst>
                          <a:ext uri="{FF2B5EF4-FFF2-40B4-BE49-F238E27FC236}">
                            <a16:creationId xmlns:a16="http://schemas.microsoft.com/office/drawing/2014/main" id="{066F661F-BDCA-477E-9D21-EA1B37E2C86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10" y="879"/>
                        <a:ext cx="928" cy="1353"/>
                      </a:xfrm>
                      <a:custGeom>
                        <a:avLst/>
                        <a:gdLst>
                          <a:gd name="T0" fmla="*/ 28848 w 393"/>
                          <a:gd name="T1" fmla="*/ 6094 h 573"/>
                          <a:gd name="T2" fmla="*/ 28848 w 393"/>
                          <a:gd name="T3" fmla="*/ 39693 h 573"/>
                          <a:gd name="T4" fmla="*/ 26492 w 393"/>
                          <a:gd name="T5" fmla="*/ 42061 h 573"/>
                          <a:gd name="T6" fmla="*/ 2359 w 393"/>
                          <a:gd name="T7" fmla="*/ 42061 h 573"/>
                          <a:gd name="T8" fmla="*/ 0 w 393"/>
                          <a:gd name="T9" fmla="*/ 39693 h 573"/>
                          <a:gd name="T10" fmla="*/ 0 w 393"/>
                          <a:gd name="T11" fmla="*/ 2359 h 573"/>
                          <a:gd name="T12" fmla="*/ 2359 w 393"/>
                          <a:gd name="T13" fmla="*/ 0 h 573"/>
                          <a:gd name="T14" fmla="*/ 26492 w 393"/>
                          <a:gd name="T15" fmla="*/ 0 h 573"/>
                          <a:gd name="T16" fmla="*/ 28848 w 393"/>
                          <a:gd name="T17" fmla="*/ 2359 h 573"/>
                          <a:gd name="T18" fmla="*/ 28848 w 393"/>
                          <a:gd name="T19" fmla="*/ 3724 h 5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3"/>
                          <a:gd name="T31" fmla="*/ 0 h 573"/>
                          <a:gd name="T32" fmla="*/ 393 w 393"/>
                          <a:gd name="T33" fmla="*/ 573 h 5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3" h="573">
                            <a:moveTo>
                              <a:pt x="393" y="83"/>
                            </a:moveTo>
                            <a:cubicBezTo>
                              <a:pt x="393" y="541"/>
                              <a:pt x="393" y="541"/>
                              <a:pt x="393" y="541"/>
                            </a:cubicBezTo>
                            <a:cubicBezTo>
                              <a:pt x="393" y="559"/>
                              <a:pt x="379" y="573"/>
                              <a:pt x="361" y="573"/>
                            </a:cubicBezTo>
                            <a:cubicBezTo>
                              <a:pt x="32" y="573"/>
                              <a:pt x="32" y="573"/>
                              <a:pt x="32" y="573"/>
                            </a:cubicBezTo>
                            <a:cubicBezTo>
                              <a:pt x="14" y="573"/>
                              <a:pt x="0" y="559"/>
                              <a:pt x="0" y="541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0" y="14"/>
                              <a:pt x="14" y="0"/>
                              <a:pt x="32" y="0"/>
                            </a:cubicBezTo>
                            <a:cubicBezTo>
                              <a:pt x="361" y="0"/>
                              <a:pt x="361" y="0"/>
                              <a:pt x="361" y="0"/>
                            </a:cubicBezTo>
                            <a:cubicBezTo>
                              <a:pt x="379" y="0"/>
                              <a:pt x="393" y="14"/>
                              <a:pt x="393" y="32"/>
                            </a:cubicBezTo>
                            <a:cubicBezTo>
                              <a:pt x="393" y="51"/>
                              <a:pt x="393" y="51"/>
                              <a:pt x="393" y="51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Freeform 13">
                        <a:extLst>
                          <a:ext uri="{FF2B5EF4-FFF2-40B4-BE49-F238E27FC236}">
                            <a16:creationId xmlns:a16="http://schemas.microsoft.com/office/drawing/2014/main" id="{2F4C35E1-9C0B-43C7-AFEB-81E3746B9F14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791" y="860"/>
                        <a:ext cx="966" cy="1391"/>
                      </a:xfrm>
                      <a:custGeom>
                        <a:avLst/>
                        <a:gdLst>
                          <a:gd name="T0" fmla="*/ 29471 w 409"/>
                          <a:gd name="T1" fmla="*/ 4915 h 589"/>
                          <a:gd name="T2" fmla="*/ 30066 w 409"/>
                          <a:gd name="T3" fmla="*/ 4322 h 589"/>
                          <a:gd name="T4" fmla="*/ 30066 w 409"/>
                          <a:gd name="T5" fmla="*/ 2921 h 589"/>
                          <a:gd name="T6" fmla="*/ 27138 w 409"/>
                          <a:gd name="T7" fmla="*/ 0 h 589"/>
                          <a:gd name="T8" fmla="*/ 2924 w 409"/>
                          <a:gd name="T9" fmla="*/ 0 h 589"/>
                          <a:gd name="T10" fmla="*/ 0 w 409"/>
                          <a:gd name="T11" fmla="*/ 2921 h 589"/>
                          <a:gd name="T12" fmla="*/ 0 w 409"/>
                          <a:gd name="T13" fmla="*/ 40346 h 589"/>
                          <a:gd name="T14" fmla="*/ 2924 w 409"/>
                          <a:gd name="T15" fmla="*/ 43270 h 589"/>
                          <a:gd name="T16" fmla="*/ 27138 w 409"/>
                          <a:gd name="T17" fmla="*/ 43270 h 589"/>
                          <a:gd name="T18" fmla="*/ 30066 w 409"/>
                          <a:gd name="T19" fmla="*/ 40346 h 589"/>
                          <a:gd name="T20" fmla="*/ 30066 w 409"/>
                          <a:gd name="T21" fmla="*/ 6693 h 589"/>
                          <a:gd name="T22" fmla="*/ 29471 w 409"/>
                          <a:gd name="T23" fmla="*/ 6095 h 589"/>
                          <a:gd name="T24" fmla="*/ 28878 w 409"/>
                          <a:gd name="T25" fmla="*/ 6693 h 589"/>
                          <a:gd name="T26" fmla="*/ 28878 w 409"/>
                          <a:gd name="T27" fmla="*/ 40346 h 589"/>
                          <a:gd name="T28" fmla="*/ 27138 w 409"/>
                          <a:gd name="T29" fmla="*/ 42080 h 589"/>
                          <a:gd name="T30" fmla="*/ 2924 w 409"/>
                          <a:gd name="T31" fmla="*/ 42080 h 589"/>
                          <a:gd name="T32" fmla="*/ 1188 w 409"/>
                          <a:gd name="T33" fmla="*/ 40346 h 589"/>
                          <a:gd name="T34" fmla="*/ 1188 w 409"/>
                          <a:gd name="T35" fmla="*/ 2921 h 589"/>
                          <a:gd name="T36" fmla="*/ 2924 w 409"/>
                          <a:gd name="T37" fmla="*/ 1188 h 589"/>
                          <a:gd name="T38" fmla="*/ 27138 w 409"/>
                          <a:gd name="T39" fmla="*/ 1188 h 589"/>
                          <a:gd name="T40" fmla="*/ 28878 w 409"/>
                          <a:gd name="T41" fmla="*/ 2921 h 589"/>
                          <a:gd name="T42" fmla="*/ 28878 w 409"/>
                          <a:gd name="T43" fmla="*/ 4322 h 589"/>
                          <a:gd name="T44" fmla="*/ 29471 w 409"/>
                          <a:gd name="T45" fmla="*/ 4915 h 589"/>
                          <a:gd name="T46" fmla="*/ 6103 w 409"/>
                          <a:gd name="T47" fmla="*/ 23418 h 589"/>
                          <a:gd name="T48" fmla="*/ 5505 w 409"/>
                          <a:gd name="T49" fmla="*/ 24011 h 589"/>
                          <a:gd name="T50" fmla="*/ 6103 w 409"/>
                          <a:gd name="T51" fmla="*/ 24608 h 589"/>
                          <a:gd name="T52" fmla="*/ 11448 w 409"/>
                          <a:gd name="T53" fmla="*/ 24608 h 589"/>
                          <a:gd name="T54" fmla="*/ 11977 w 409"/>
                          <a:gd name="T55" fmla="*/ 24327 h 589"/>
                          <a:gd name="T56" fmla="*/ 14995 w 409"/>
                          <a:gd name="T57" fmla="*/ 19968 h 589"/>
                          <a:gd name="T58" fmla="*/ 18073 w 409"/>
                          <a:gd name="T59" fmla="*/ 24327 h 589"/>
                          <a:gd name="T60" fmla="*/ 18510 w 409"/>
                          <a:gd name="T61" fmla="*/ 24608 h 589"/>
                          <a:gd name="T62" fmla="*/ 23966 w 409"/>
                          <a:gd name="T63" fmla="*/ 24608 h 589"/>
                          <a:gd name="T64" fmla="*/ 24561 w 409"/>
                          <a:gd name="T65" fmla="*/ 24011 h 589"/>
                          <a:gd name="T66" fmla="*/ 23966 w 409"/>
                          <a:gd name="T67" fmla="*/ 23418 h 589"/>
                          <a:gd name="T68" fmla="*/ 23966 w 409"/>
                          <a:gd name="T69" fmla="*/ 23418 h 589"/>
                          <a:gd name="T70" fmla="*/ 18895 w 409"/>
                          <a:gd name="T71" fmla="*/ 23418 h 589"/>
                          <a:gd name="T72" fmla="*/ 15721 w 409"/>
                          <a:gd name="T73" fmla="*/ 19035 h 589"/>
                          <a:gd name="T74" fmla="*/ 24455 w 409"/>
                          <a:gd name="T75" fmla="*/ 6693 h 589"/>
                          <a:gd name="T76" fmla="*/ 24332 w 409"/>
                          <a:gd name="T77" fmla="*/ 5873 h 589"/>
                          <a:gd name="T78" fmla="*/ 23529 w 409"/>
                          <a:gd name="T79" fmla="*/ 5939 h 589"/>
                          <a:gd name="T80" fmla="*/ 14995 w 409"/>
                          <a:gd name="T81" fmla="*/ 18003 h 589"/>
                          <a:gd name="T82" fmla="*/ 6533 w 409"/>
                          <a:gd name="T83" fmla="*/ 5939 h 589"/>
                          <a:gd name="T84" fmla="*/ 5730 w 409"/>
                          <a:gd name="T85" fmla="*/ 5873 h 589"/>
                          <a:gd name="T86" fmla="*/ 5600 w 409"/>
                          <a:gd name="T87" fmla="*/ 6693 h 589"/>
                          <a:gd name="T88" fmla="*/ 14348 w 409"/>
                          <a:gd name="T89" fmla="*/ 19035 h 589"/>
                          <a:gd name="T90" fmla="*/ 11174 w 409"/>
                          <a:gd name="T91" fmla="*/ 23418 h 589"/>
                          <a:gd name="T92" fmla="*/ 6103 w 409"/>
                          <a:gd name="T93" fmla="*/ 23418 h 589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409"/>
                          <a:gd name="T142" fmla="*/ 0 h 589"/>
                          <a:gd name="T143" fmla="*/ 409 w 409"/>
                          <a:gd name="T144" fmla="*/ 589 h 589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409" h="589">
                            <a:moveTo>
                              <a:pt x="401" y="67"/>
                            </a:moveTo>
                            <a:cubicBezTo>
                              <a:pt x="405" y="67"/>
                              <a:pt x="409" y="64"/>
                              <a:pt x="409" y="59"/>
                            </a:cubicBezTo>
                            <a:cubicBezTo>
                              <a:pt x="409" y="40"/>
                              <a:pt x="409" y="40"/>
                              <a:pt x="409" y="40"/>
                            </a:cubicBezTo>
                            <a:cubicBezTo>
                              <a:pt x="409" y="18"/>
                              <a:pt x="391" y="0"/>
                              <a:pt x="369" y="0"/>
                            </a:cubicBezTo>
                            <a:cubicBezTo>
                              <a:pt x="40" y="0"/>
                              <a:pt x="40" y="0"/>
                              <a:pt x="40" y="0"/>
                            </a:cubicBezTo>
                            <a:cubicBezTo>
                              <a:pt x="18" y="0"/>
                              <a:pt x="0" y="18"/>
                              <a:pt x="0" y="4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0" y="571"/>
                              <a:pt x="18" y="589"/>
                              <a:pt x="40" y="589"/>
                            </a:cubicBezTo>
                            <a:cubicBezTo>
                              <a:pt x="369" y="589"/>
                              <a:pt x="369" y="589"/>
                              <a:pt x="369" y="589"/>
                            </a:cubicBezTo>
                            <a:cubicBezTo>
                              <a:pt x="391" y="589"/>
                              <a:pt x="409" y="571"/>
                              <a:pt x="409" y="549"/>
                            </a:cubicBezTo>
                            <a:cubicBezTo>
                              <a:pt x="409" y="91"/>
                              <a:pt x="409" y="91"/>
                              <a:pt x="409" y="91"/>
                            </a:cubicBezTo>
                            <a:cubicBezTo>
                              <a:pt x="409" y="87"/>
                              <a:pt x="405" y="83"/>
                              <a:pt x="401" y="83"/>
                            </a:cubicBezTo>
                            <a:cubicBezTo>
                              <a:pt x="397" y="83"/>
                              <a:pt x="393" y="87"/>
                              <a:pt x="393" y="91"/>
                            </a:cubicBezTo>
                            <a:cubicBezTo>
                              <a:pt x="393" y="549"/>
                              <a:pt x="393" y="549"/>
                              <a:pt x="393" y="549"/>
                            </a:cubicBezTo>
                            <a:cubicBezTo>
                              <a:pt x="393" y="562"/>
                              <a:pt x="382" y="573"/>
                              <a:pt x="369" y="573"/>
                            </a:cubicBezTo>
                            <a:cubicBezTo>
                              <a:pt x="40" y="573"/>
                              <a:pt x="40" y="573"/>
                              <a:pt x="40" y="573"/>
                            </a:cubicBezTo>
                            <a:cubicBezTo>
                              <a:pt x="26" y="573"/>
                              <a:pt x="16" y="562"/>
                              <a:pt x="16" y="549"/>
                            </a:cubicBezTo>
                            <a:cubicBezTo>
                              <a:pt x="16" y="40"/>
                              <a:pt x="16" y="40"/>
                              <a:pt x="16" y="40"/>
                            </a:cubicBezTo>
                            <a:cubicBezTo>
                              <a:pt x="16" y="27"/>
                              <a:pt x="26" y="16"/>
                              <a:pt x="40" y="16"/>
                            </a:cubicBezTo>
                            <a:cubicBezTo>
                              <a:pt x="369" y="16"/>
                              <a:pt x="369" y="16"/>
                              <a:pt x="369" y="16"/>
                            </a:cubicBezTo>
                            <a:cubicBezTo>
                              <a:pt x="382" y="16"/>
                              <a:pt x="393" y="27"/>
                              <a:pt x="393" y="40"/>
                            </a:cubicBezTo>
                            <a:cubicBezTo>
                              <a:pt x="393" y="59"/>
                              <a:pt x="393" y="59"/>
                              <a:pt x="393" y="59"/>
                            </a:cubicBezTo>
                            <a:cubicBezTo>
                              <a:pt x="393" y="64"/>
                              <a:pt x="397" y="67"/>
                              <a:pt x="401" y="67"/>
                            </a:cubicBezTo>
                            <a:close/>
                            <a:moveTo>
                              <a:pt x="83" y="319"/>
                            </a:moveTo>
                            <a:cubicBezTo>
                              <a:pt x="78" y="319"/>
                              <a:pt x="75" y="322"/>
                              <a:pt x="75" y="327"/>
                            </a:cubicBezTo>
                            <a:cubicBezTo>
                              <a:pt x="75" y="331"/>
                              <a:pt x="78" y="335"/>
                              <a:pt x="83" y="335"/>
                            </a:cubicBezTo>
                            <a:cubicBezTo>
                              <a:pt x="156" y="335"/>
                              <a:pt x="156" y="335"/>
                              <a:pt x="156" y="335"/>
                            </a:cubicBezTo>
                            <a:cubicBezTo>
                              <a:pt x="159" y="335"/>
                              <a:pt x="161" y="333"/>
                              <a:pt x="163" y="331"/>
                            </a:cubicBezTo>
                            <a:cubicBezTo>
                              <a:pt x="204" y="272"/>
                              <a:pt x="204" y="272"/>
                              <a:pt x="204" y="272"/>
                            </a:cubicBezTo>
                            <a:cubicBezTo>
                              <a:pt x="246" y="331"/>
                              <a:pt x="246" y="331"/>
                              <a:pt x="246" y="331"/>
                            </a:cubicBezTo>
                            <a:cubicBezTo>
                              <a:pt x="247" y="333"/>
                              <a:pt x="250" y="335"/>
                              <a:pt x="252" y="335"/>
                            </a:cubicBezTo>
                            <a:cubicBezTo>
                              <a:pt x="326" y="335"/>
                              <a:pt x="326" y="335"/>
                              <a:pt x="326" y="335"/>
                            </a:cubicBezTo>
                            <a:cubicBezTo>
                              <a:pt x="331" y="335"/>
                              <a:pt x="334" y="331"/>
                              <a:pt x="334" y="327"/>
                            </a:cubicBezTo>
                            <a:cubicBezTo>
                              <a:pt x="334" y="322"/>
                              <a:pt x="331" y="319"/>
                              <a:pt x="326" y="319"/>
                            </a:cubicBezTo>
                            <a:cubicBezTo>
                              <a:pt x="326" y="319"/>
                              <a:pt x="326" y="319"/>
                              <a:pt x="326" y="319"/>
                            </a:cubicBezTo>
                            <a:cubicBezTo>
                              <a:pt x="257" y="319"/>
                              <a:pt x="257" y="319"/>
                              <a:pt x="257" y="319"/>
                            </a:cubicBezTo>
                            <a:cubicBezTo>
                              <a:pt x="214" y="259"/>
                              <a:pt x="214" y="259"/>
                              <a:pt x="214" y="259"/>
                            </a:cubicBezTo>
                            <a:cubicBezTo>
                              <a:pt x="333" y="91"/>
                              <a:pt x="333" y="91"/>
                              <a:pt x="333" y="91"/>
                            </a:cubicBezTo>
                            <a:cubicBezTo>
                              <a:pt x="335" y="87"/>
                              <a:pt x="334" y="82"/>
                              <a:pt x="331" y="80"/>
                            </a:cubicBezTo>
                            <a:cubicBezTo>
                              <a:pt x="327" y="77"/>
                              <a:pt x="322" y="78"/>
                              <a:pt x="320" y="81"/>
                            </a:cubicBezTo>
                            <a:cubicBezTo>
                              <a:pt x="204" y="245"/>
                              <a:pt x="204" y="245"/>
                              <a:pt x="204" y="245"/>
                            </a:cubicBezTo>
                            <a:cubicBezTo>
                              <a:pt x="89" y="81"/>
                              <a:pt x="89" y="81"/>
                              <a:pt x="89" y="81"/>
                            </a:cubicBezTo>
                            <a:cubicBezTo>
                              <a:pt x="87" y="78"/>
                              <a:pt x="82" y="77"/>
                              <a:pt x="78" y="80"/>
                            </a:cubicBezTo>
                            <a:cubicBezTo>
                              <a:pt x="74" y="82"/>
                              <a:pt x="74" y="87"/>
                              <a:pt x="76" y="91"/>
                            </a:cubicBezTo>
                            <a:cubicBezTo>
                              <a:pt x="195" y="259"/>
                              <a:pt x="195" y="259"/>
                              <a:pt x="195" y="259"/>
                            </a:cubicBezTo>
                            <a:cubicBezTo>
                              <a:pt x="152" y="319"/>
                              <a:pt x="152" y="319"/>
                              <a:pt x="152" y="319"/>
                            </a:cubicBezTo>
                            <a:lnTo>
                              <a:pt x="83" y="319"/>
                            </a:lnTo>
                            <a:close/>
                          </a:path>
                        </a:pathLst>
                      </a:custGeom>
                      <a:solidFill>
                        <a:srgbClr val="E321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Text Box 14">
                        <a:extLst>
                          <a:ext uri="{FF2B5EF4-FFF2-40B4-BE49-F238E27FC236}">
                            <a16:creationId xmlns:a16="http://schemas.microsoft.com/office/drawing/2014/main" id="{ECBF2107-C861-4488-976D-6F4AD5A8F32B}"/>
                          </a:ext>
                        </a:extLst>
                      </p:cNvPr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64" y="1877"/>
                        <a:ext cx="816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 anchor="ctr"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80000"/>
                          </a:lnSpc>
                        </a:pPr>
                        <a:r>
                          <a:rPr lang="en-US" altLang="en-US" sz="800" dirty="0">
                            <a:solidFill>
                              <a:srgbClr val="E32119"/>
                            </a:solidFill>
                          </a:rPr>
                          <a:t>OVS</a:t>
                        </a:r>
                        <a:endParaRPr lang="sv-SE" altLang="en-US" sz="800" dirty="0">
                          <a:solidFill>
                            <a:srgbClr val="E3211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7" name="Rectangle 25">
                      <a:extLst>
                        <a:ext uri="{FF2B5EF4-FFF2-40B4-BE49-F238E27FC236}">
                          <a16:creationId xmlns:a16="http://schemas.microsoft.com/office/drawing/2014/main" id="{3F7C194B-D42A-43EE-9427-A8486A9DD11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91" y="860"/>
                      <a:ext cx="969" cy="1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sv-SE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AA3C58B-D376-4BC4-9922-FD4BCFF0F6A8}"/>
                      </a:ext>
                    </a:extLst>
                  </p:cNvPr>
                  <p:cNvGrpSpPr/>
                  <p:nvPr/>
                </p:nvGrpSpPr>
                <p:grpSpPr>
                  <a:xfrm>
                    <a:off x="7495207" y="5334381"/>
                    <a:ext cx="266599" cy="214884"/>
                    <a:chOff x="6136481" y="3429000"/>
                    <a:chExt cx="804863" cy="700088"/>
                  </a:xfrm>
                </p:grpSpPr>
                <p:sp>
                  <p:nvSpPr>
                    <p:cNvPr id="94" name="Hexagon 93">
                      <a:extLst>
                        <a:ext uri="{FF2B5EF4-FFF2-40B4-BE49-F238E27FC236}">
                          <a16:creationId xmlns:a16="http://schemas.microsoft.com/office/drawing/2014/main" id="{7D7FEC47-C146-428F-A063-05AB60B406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136481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" name="Cube 94">
                      <a:extLst>
                        <a:ext uri="{FF2B5EF4-FFF2-40B4-BE49-F238E27FC236}">
                          <a16:creationId xmlns:a16="http://schemas.microsoft.com/office/drawing/2014/main" id="{13461893-32B6-41CB-9FD9-E4B495847E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5361A82B-708A-4282-9199-F536E92B353B}"/>
                      </a:ext>
                    </a:extLst>
                  </p:cNvPr>
                  <p:cNvGrpSpPr/>
                  <p:nvPr/>
                </p:nvGrpSpPr>
                <p:grpSpPr>
                  <a:xfrm>
                    <a:off x="7789100" y="5334381"/>
                    <a:ext cx="266599" cy="214884"/>
                    <a:chOff x="6096000" y="3429000"/>
                    <a:chExt cx="804863" cy="700088"/>
                  </a:xfrm>
                </p:grpSpPr>
                <p:sp>
                  <p:nvSpPr>
                    <p:cNvPr id="92" name="Hexagon 91">
                      <a:extLst>
                        <a:ext uri="{FF2B5EF4-FFF2-40B4-BE49-F238E27FC236}">
                          <a16:creationId xmlns:a16="http://schemas.microsoft.com/office/drawing/2014/main" id="{15811B3D-A5F1-444F-8444-BDFEC9D27F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96000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" name="Cube 92">
                      <a:extLst>
                        <a:ext uri="{FF2B5EF4-FFF2-40B4-BE49-F238E27FC236}">
                          <a16:creationId xmlns:a16="http://schemas.microsoft.com/office/drawing/2014/main" id="{75503237-25C8-4D4C-8CA8-9AC43279B9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0" name="Arrow: Up-Down 89">
                    <a:extLst>
                      <a:ext uri="{FF2B5EF4-FFF2-40B4-BE49-F238E27FC236}">
                        <a16:creationId xmlns:a16="http://schemas.microsoft.com/office/drawing/2014/main" id="{92B719E0-DCD3-459A-96AF-F82017638AAE}"/>
                      </a:ext>
                    </a:extLst>
                  </p:cNvPr>
                  <p:cNvSpPr/>
                  <p:nvPr/>
                </p:nvSpPr>
                <p:spPr bwMode="auto">
                  <a:xfrm rot="19778739">
                    <a:off x="7693049" y="5531101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1" name="Arrow: Up-Down 90">
                    <a:extLst>
                      <a:ext uri="{FF2B5EF4-FFF2-40B4-BE49-F238E27FC236}">
                        <a16:creationId xmlns:a16="http://schemas.microsoft.com/office/drawing/2014/main" id="{E5D3E901-BC62-4959-8F25-0ED54A80FD12}"/>
                      </a:ext>
                    </a:extLst>
                  </p:cNvPr>
                  <p:cNvSpPr/>
                  <p:nvPr/>
                </p:nvSpPr>
                <p:spPr bwMode="auto">
                  <a:xfrm rot="1903761">
                    <a:off x="7829825" y="5532749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06848E6-97BA-492B-85D4-212E59578B0B}"/>
                    </a:ext>
                  </a:extLst>
                </p:cNvPr>
                <p:cNvGrpSpPr/>
                <p:nvPr/>
              </p:nvGrpSpPr>
              <p:grpSpPr>
                <a:xfrm>
                  <a:off x="7533558" y="5249052"/>
                  <a:ext cx="646995" cy="1179592"/>
                  <a:chOff x="7452722" y="5122148"/>
                  <a:chExt cx="646995" cy="1179592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D421D86B-B652-461E-A796-3F32266D7E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52722" y="5122148"/>
                    <a:ext cx="646995" cy="117959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2" name="Group 34">
                    <a:extLst>
                      <a:ext uri="{FF2B5EF4-FFF2-40B4-BE49-F238E27FC236}">
                        <a16:creationId xmlns:a16="http://schemas.microsoft.com/office/drawing/2014/main" id="{A2C3F1EB-776E-47EB-A198-241D5E720B5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618583" y="5754270"/>
                    <a:ext cx="351589" cy="493149"/>
                    <a:chOff x="1791" y="860"/>
                    <a:chExt cx="969" cy="1392"/>
                  </a:xfrm>
                </p:grpSpPr>
                <p:grpSp>
                  <p:nvGrpSpPr>
                    <p:cNvPr id="81" name="Group 48">
                      <a:extLst>
                        <a:ext uri="{FF2B5EF4-FFF2-40B4-BE49-F238E27FC236}">
                          <a16:creationId xmlns:a16="http://schemas.microsoft.com/office/drawing/2014/main" id="{DE866E4E-8A85-47FD-BE5A-CB7E12B01AC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791" y="860"/>
                      <a:ext cx="966" cy="1391"/>
                      <a:chOff x="1791" y="860"/>
                      <a:chExt cx="966" cy="1391"/>
                    </a:xfrm>
                  </p:grpSpPr>
                  <p:sp>
                    <p:nvSpPr>
                      <p:cNvPr id="83" name="Freeform 12">
                        <a:extLst>
                          <a:ext uri="{FF2B5EF4-FFF2-40B4-BE49-F238E27FC236}">
                            <a16:creationId xmlns:a16="http://schemas.microsoft.com/office/drawing/2014/main" id="{3473460C-CD28-46CA-848C-46B7BA9BD89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10" y="879"/>
                        <a:ext cx="928" cy="1353"/>
                      </a:xfrm>
                      <a:custGeom>
                        <a:avLst/>
                        <a:gdLst>
                          <a:gd name="T0" fmla="*/ 28848 w 393"/>
                          <a:gd name="T1" fmla="*/ 6094 h 573"/>
                          <a:gd name="T2" fmla="*/ 28848 w 393"/>
                          <a:gd name="T3" fmla="*/ 39693 h 573"/>
                          <a:gd name="T4" fmla="*/ 26492 w 393"/>
                          <a:gd name="T5" fmla="*/ 42061 h 573"/>
                          <a:gd name="T6" fmla="*/ 2359 w 393"/>
                          <a:gd name="T7" fmla="*/ 42061 h 573"/>
                          <a:gd name="T8" fmla="*/ 0 w 393"/>
                          <a:gd name="T9" fmla="*/ 39693 h 573"/>
                          <a:gd name="T10" fmla="*/ 0 w 393"/>
                          <a:gd name="T11" fmla="*/ 2359 h 573"/>
                          <a:gd name="T12" fmla="*/ 2359 w 393"/>
                          <a:gd name="T13" fmla="*/ 0 h 573"/>
                          <a:gd name="T14" fmla="*/ 26492 w 393"/>
                          <a:gd name="T15" fmla="*/ 0 h 573"/>
                          <a:gd name="T16" fmla="*/ 28848 w 393"/>
                          <a:gd name="T17" fmla="*/ 2359 h 573"/>
                          <a:gd name="T18" fmla="*/ 28848 w 393"/>
                          <a:gd name="T19" fmla="*/ 3724 h 5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3"/>
                          <a:gd name="T31" fmla="*/ 0 h 573"/>
                          <a:gd name="T32" fmla="*/ 393 w 393"/>
                          <a:gd name="T33" fmla="*/ 573 h 5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3" h="573">
                            <a:moveTo>
                              <a:pt x="393" y="83"/>
                            </a:moveTo>
                            <a:cubicBezTo>
                              <a:pt x="393" y="541"/>
                              <a:pt x="393" y="541"/>
                              <a:pt x="393" y="541"/>
                            </a:cubicBezTo>
                            <a:cubicBezTo>
                              <a:pt x="393" y="559"/>
                              <a:pt x="379" y="573"/>
                              <a:pt x="361" y="573"/>
                            </a:cubicBezTo>
                            <a:cubicBezTo>
                              <a:pt x="32" y="573"/>
                              <a:pt x="32" y="573"/>
                              <a:pt x="32" y="573"/>
                            </a:cubicBezTo>
                            <a:cubicBezTo>
                              <a:pt x="14" y="573"/>
                              <a:pt x="0" y="559"/>
                              <a:pt x="0" y="541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0" y="14"/>
                              <a:pt x="14" y="0"/>
                              <a:pt x="32" y="0"/>
                            </a:cubicBezTo>
                            <a:cubicBezTo>
                              <a:pt x="361" y="0"/>
                              <a:pt x="361" y="0"/>
                              <a:pt x="361" y="0"/>
                            </a:cubicBezTo>
                            <a:cubicBezTo>
                              <a:pt x="379" y="0"/>
                              <a:pt x="393" y="14"/>
                              <a:pt x="393" y="32"/>
                            </a:cubicBezTo>
                            <a:cubicBezTo>
                              <a:pt x="393" y="51"/>
                              <a:pt x="393" y="51"/>
                              <a:pt x="393" y="51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" name="Freeform 13">
                        <a:extLst>
                          <a:ext uri="{FF2B5EF4-FFF2-40B4-BE49-F238E27FC236}">
                            <a16:creationId xmlns:a16="http://schemas.microsoft.com/office/drawing/2014/main" id="{B598AD94-9A2F-43BD-B0E3-966D9135C584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791" y="860"/>
                        <a:ext cx="966" cy="1391"/>
                      </a:xfrm>
                      <a:custGeom>
                        <a:avLst/>
                        <a:gdLst>
                          <a:gd name="T0" fmla="*/ 29471 w 409"/>
                          <a:gd name="T1" fmla="*/ 4915 h 589"/>
                          <a:gd name="T2" fmla="*/ 30066 w 409"/>
                          <a:gd name="T3" fmla="*/ 4322 h 589"/>
                          <a:gd name="T4" fmla="*/ 30066 w 409"/>
                          <a:gd name="T5" fmla="*/ 2921 h 589"/>
                          <a:gd name="T6" fmla="*/ 27138 w 409"/>
                          <a:gd name="T7" fmla="*/ 0 h 589"/>
                          <a:gd name="T8" fmla="*/ 2924 w 409"/>
                          <a:gd name="T9" fmla="*/ 0 h 589"/>
                          <a:gd name="T10" fmla="*/ 0 w 409"/>
                          <a:gd name="T11" fmla="*/ 2921 h 589"/>
                          <a:gd name="T12" fmla="*/ 0 w 409"/>
                          <a:gd name="T13" fmla="*/ 40346 h 589"/>
                          <a:gd name="T14" fmla="*/ 2924 w 409"/>
                          <a:gd name="T15" fmla="*/ 43270 h 589"/>
                          <a:gd name="T16" fmla="*/ 27138 w 409"/>
                          <a:gd name="T17" fmla="*/ 43270 h 589"/>
                          <a:gd name="T18" fmla="*/ 30066 w 409"/>
                          <a:gd name="T19" fmla="*/ 40346 h 589"/>
                          <a:gd name="T20" fmla="*/ 30066 w 409"/>
                          <a:gd name="T21" fmla="*/ 6693 h 589"/>
                          <a:gd name="T22" fmla="*/ 29471 w 409"/>
                          <a:gd name="T23" fmla="*/ 6095 h 589"/>
                          <a:gd name="T24" fmla="*/ 28878 w 409"/>
                          <a:gd name="T25" fmla="*/ 6693 h 589"/>
                          <a:gd name="T26" fmla="*/ 28878 w 409"/>
                          <a:gd name="T27" fmla="*/ 40346 h 589"/>
                          <a:gd name="T28" fmla="*/ 27138 w 409"/>
                          <a:gd name="T29" fmla="*/ 42080 h 589"/>
                          <a:gd name="T30" fmla="*/ 2924 w 409"/>
                          <a:gd name="T31" fmla="*/ 42080 h 589"/>
                          <a:gd name="T32" fmla="*/ 1188 w 409"/>
                          <a:gd name="T33" fmla="*/ 40346 h 589"/>
                          <a:gd name="T34" fmla="*/ 1188 w 409"/>
                          <a:gd name="T35" fmla="*/ 2921 h 589"/>
                          <a:gd name="T36" fmla="*/ 2924 w 409"/>
                          <a:gd name="T37" fmla="*/ 1188 h 589"/>
                          <a:gd name="T38" fmla="*/ 27138 w 409"/>
                          <a:gd name="T39" fmla="*/ 1188 h 589"/>
                          <a:gd name="T40" fmla="*/ 28878 w 409"/>
                          <a:gd name="T41" fmla="*/ 2921 h 589"/>
                          <a:gd name="T42" fmla="*/ 28878 w 409"/>
                          <a:gd name="T43" fmla="*/ 4322 h 589"/>
                          <a:gd name="T44" fmla="*/ 29471 w 409"/>
                          <a:gd name="T45" fmla="*/ 4915 h 589"/>
                          <a:gd name="T46" fmla="*/ 6103 w 409"/>
                          <a:gd name="T47" fmla="*/ 23418 h 589"/>
                          <a:gd name="T48" fmla="*/ 5505 w 409"/>
                          <a:gd name="T49" fmla="*/ 24011 h 589"/>
                          <a:gd name="T50" fmla="*/ 6103 w 409"/>
                          <a:gd name="T51" fmla="*/ 24608 h 589"/>
                          <a:gd name="T52" fmla="*/ 11448 w 409"/>
                          <a:gd name="T53" fmla="*/ 24608 h 589"/>
                          <a:gd name="T54" fmla="*/ 11977 w 409"/>
                          <a:gd name="T55" fmla="*/ 24327 h 589"/>
                          <a:gd name="T56" fmla="*/ 14995 w 409"/>
                          <a:gd name="T57" fmla="*/ 19968 h 589"/>
                          <a:gd name="T58" fmla="*/ 18073 w 409"/>
                          <a:gd name="T59" fmla="*/ 24327 h 589"/>
                          <a:gd name="T60" fmla="*/ 18510 w 409"/>
                          <a:gd name="T61" fmla="*/ 24608 h 589"/>
                          <a:gd name="T62" fmla="*/ 23966 w 409"/>
                          <a:gd name="T63" fmla="*/ 24608 h 589"/>
                          <a:gd name="T64" fmla="*/ 24561 w 409"/>
                          <a:gd name="T65" fmla="*/ 24011 h 589"/>
                          <a:gd name="T66" fmla="*/ 23966 w 409"/>
                          <a:gd name="T67" fmla="*/ 23418 h 589"/>
                          <a:gd name="T68" fmla="*/ 23966 w 409"/>
                          <a:gd name="T69" fmla="*/ 23418 h 589"/>
                          <a:gd name="T70" fmla="*/ 18895 w 409"/>
                          <a:gd name="T71" fmla="*/ 23418 h 589"/>
                          <a:gd name="T72" fmla="*/ 15721 w 409"/>
                          <a:gd name="T73" fmla="*/ 19035 h 589"/>
                          <a:gd name="T74" fmla="*/ 24455 w 409"/>
                          <a:gd name="T75" fmla="*/ 6693 h 589"/>
                          <a:gd name="T76" fmla="*/ 24332 w 409"/>
                          <a:gd name="T77" fmla="*/ 5873 h 589"/>
                          <a:gd name="T78" fmla="*/ 23529 w 409"/>
                          <a:gd name="T79" fmla="*/ 5939 h 589"/>
                          <a:gd name="T80" fmla="*/ 14995 w 409"/>
                          <a:gd name="T81" fmla="*/ 18003 h 589"/>
                          <a:gd name="T82" fmla="*/ 6533 w 409"/>
                          <a:gd name="T83" fmla="*/ 5939 h 589"/>
                          <a:gd name="T84" fmla="*/ 5730 w 409"/>
                          <a:gd name="T85" fmla="*/ 5873 h 589"/>
                          <a:gd name="T86" fmla="*/ 5600 w 409"/>
                          <a:gd name="T87" fmla="*/ 6693 h 589"/>
                          <a:gd name="T88" fmla="*/ 14348 w 409"/>
                          <a:gd name="T89" fmla="*/ 19035 h 589"/>
                          <a:gd name="T90" fmla="*/ 11174 w 409"/>
                          <a:gd name="T91" fmla="*/ 23418 h 589"/>
                          <a:gd name="T92" fmla="*/ 6103 w 409"/>
                          <a:gd name="T93" fmla="*/ 23418 h 589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409"/>
                          <a:gd name="T142" fmla="*/ 0 h 589"/>
                          <a:gd name="T143" fmla="*/ 409 w 409"/>
                          <a:gd name="T144" fmla="*/ 589 h 589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409" h="589">
                            <a:moveTo>
                              <a:pt x="401" y="67"/>
                            </a:moveTo>
                            <a:cubicBezTo>
                              <a:pt x="405" y="67"/>
                              <a:pt x="409" y="64"/>
                              <a:pt x="409" y="59"/>
                            </a:cubicBezTo>
                            <a:cubicBezTo>
                              <a:pt x="409" y="40"/>
                              <a:pt x="409" y="40"/>
                              <a:pt x="409" y="40"/>
                            </a:cubicBezTo>
                            <a:cubicBezTo>
                              <a:pt x="409" y="18"/>
                              <a:pt x="391" y="0"/>
                              <a:pt x="369" y="0"/>
                            </a:cubicBezTo>
                            <a:cubicBezTo>
                              <a:pt x="40" y="0"/>
                              <a:pt x="40" y="0"/>
                              <a:pt x="40" y="0"/>
                            </a:cubicBezTo>
                            <a:cubicBezTo>
                              <a:pt x="18" y="0"/>
                              <a:pt x="0" y="18"/>
                              <a:pt x="0" y="4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0" y="571"/>
                              <a:pt x="18" y="589"/>
                              <a:pt x="40" y="589"/>
                            </a:cubicBezTo>
                            <a:cubicBezTo>
                              <a:pt x="369" y="589"/>
                              <a:pt x="369" y="589"/>
                              <a:pt x="369" y="589"/>
                            </a:cubicBezTo>
                            <a:cubicBezTo>
                              <a:pt x="391" y="589"/>
                              <a:pt x="409" y="571"/>
                              <a:pt x="409" y="549"/>
                            </a:cubicBezTo>
                            <a:cubicBezTo>
                              <a:pt x="409" y="91"/>
                              <a:pt x="409" y="91"/>
                              <a:pt x="409" y="91"/>
                            </a:cubicBezTo>
                            <a:cubicBezTo>
                              <a:pt x="409" y="87"/>
                              <a:pt x="405" y="83"/>
                              <a:pt x="401" y="83"/>
                            </a:cubicBezTo>
                            <a:cubicBezTo>
                              <a:pt x="397" y="83"/>
                              <a:pt x="393" y="87"/>
                              <a:pt x="393" y="91"/>
                            </a:cubicBezTo>
                            <a:cubicBezTo>
                              <a:pt x="393" y="549"/>
                              <a:pt x="393" y="549"/>
                              <a:pt x="393" y="549"/>
                            </a:cubicBezTo>
                            <a:cubicBezTo>
                              <a:pt x="393" y="562"/>
                              <a:pt x="382" y="573"/>
                              <a:pt x="369" y="573"/>
                            </a:cubicBezTo>
                            <a:cubicBezTo>
                              <a:pt x="40" y="573"/>
                              <a:pt x="40" y="573"/>
                              <a:pt x="40" y="573"/>
                            </a:cubicBezTo>
                            <a:cubicBezTo>
                              <a:pt x="26" y="573"/>
                              <a:pt x="16" y="562"/>
                              <a:pt x="16" y="549"/>
                            </a:cubicBezTo>
                            <a:cubicBezTo>
                              <a:pt x="16" y="40"/>
                              <a:pt x="16" y="40"/>
                              <a:pt x="16" y="40"/>
                            </a:cubicBezTo>
                            <a:cubicBezTo>
                              <a:pt x="16" y="27"/>
                              <a:pt x="26" y="16"/>
                              <a:pt x="40" y="16"/>
                            </a:cubicBezTo>
                            <a:cubicBezTo>
                              <a:pt x="369" y="16"/>
                              <a:pt x="369" y="16"/>
                              <a:pt x="369" y="16"/>
                            </a:cubicBezTo>
                            <a:cubicBezTo>
                              <a:pt x="382" y="16"/>
                              <a:pt x="393" y="27"/>
                              <a:pt x="393" y="40"/>
                            </a:cubicBezTo>
                            <a:cubicBezTo>
                              <a:pt x="393" y="59"/>
                              <a:pt x="393" y="59"/>
                              <a:pt x="393" y="59"/>
                            </a:cubicBezTo>
                            <a:cubicBezTo>
                              <a:pt x="393" y="64"/>
                              <a:pt x="397" y="67"/>
                              <a:pt x="401" y="67"/>
                            </a:cubicBezTo>
                            <a:close/>
                            <a:moveTo>
                              <a:pt x="83" y="319"/>
                            </a:moveTo>
                            <a:cubicBezTo>
                              <a:pt x="78" y="319"/>
                              <a:pt x="75" y="322"/>
                              <a:pt x="75" y="327"/>
                            </a:cubicBezTo>
                            <a:cubicBezTo>
                              <a:pt x="75" y="331"/>
                              <a:pt x="78" y="335"/>
                              <a:pt x="83" y="335"/>
                            </a:cubicBezTo>
                            <a:cubicBezTo>
                              <a:pt x="156" y="335"/>
                              <a:pt x="156" y="335"/>
                              <a:pt x="156" y="335"/>
                            </a:cubicBezTo>
                            <a:cubicBezTo>
                              <a:pt x="159" y="335"/>
                              <a:pt x="161" y="333"/>
                              <a:pt x="163" y="331"/>
                            </a:cubicBezTo>
                            <a:cubicBezTo>
                              <a:pt x="204" y="272"/>
                              <a:pt x="204" y="272"/>
                              <a:pt x="204" y="272"/>
                            </a:cubicBezTo>
                            <a:cubicBezTo>
                              <a:pt x="246" y="331"/>
                              <a:pt x="246" y="331"/>
                              <a:pt x="246" y="331"/>
                            </a:cubicBezTo>
                            <a:cubicBezTo>
                              <a:pt x="247" y="333"/>
                              <a:pt x="250" y="335"/>
                              <a:pt x="252" y="335"/>
                            </a:cubicBezTo>
                            <a:cubicBezTo>
                              <a:pt x="326" y="335"/>
                              <a:pt x="326" y="335"/>
                              <a:pt x="326" y="335"/>
                            </a:cubicBezTo>
                            <a:cubicBezTo>
                              <a:pt x="331" y="335"/>
                              <a:pt x="334" y="331"/>
                              <a:pt x="334" y="327"/>
                            </a:cubicBezTo>
                            <a:cubicBezTo>
                              <a:pt x="334" y="322"/>
                              <a:pt x="331" y="319"/>
                              <a:pt x="326" y="319"/>
                            </a:cubicBezTo>
                            <a:cubicBezTo>
                              <a:pt x="326" y="319"/>
                              <a:pt x="326" y="319"/>
                              <a:pt x="326" y="319"/>
                            </a:cubicBezTo>
                            <a:cubicBezTo>
                              <a:pt x="257" y="319"/>
                              <a:pt x="257" y="319"/>
                              <a:pt x="257" y="319"/>
                            </a:cubicBezTo>
                            <a:cubicBezTo>
                              <a:pt x="214" y="259"/>
                              <a:pt x="214" y="259"/>
                              <a:pt x="214" y="259"/>
                            </a:cubicBezTo>
                            <a:cubicBezTo>
                              <a:pt x="333" y="91"/>
                              <a:pt x="333" y="91"/>
                              <a:pt x="333" y="91"/>
                            </a:cubicBezTo>
                            <a:cubicBezTo>
                              <a:pt x="335" y="87"/>
                              <a:pt x="334" y="82"/>
                              <a:pt x="331" y="80"/>
                            </a:cubicBezTo>
                            <a:cubicBezTo>
                              <a:pt x="327" y="77"/>
                              <a:pt x="322" y="78"/>
                              <a:pt x="320" y="81"/>
                            </a:cubicBezTo>
                            <a:cubicBezTo>
                              <a:pt x="204" y="245"/>
                              <a:pt x="204" y="245"/>
                              <a:pt x="204" y="245"/>
                            </a:cubicBezTo>
                            <a:cubicBezTo>
                              <a:pt x="89" y="81"/>
                              <a:pt x="89" y="81"/>
                              <a:pt x="89" y="81"/>
                            </a:cubicBezTo>
                            <a:cubicBezTo>
                              <a:pt x="87" y="78"/>
                              <a:pt x="82" y="77"/>
                              <a:pt x="78" y="80"/>
                            </a:cubicBezTo>
                            <a:cubicBezTo>
                              <a:pt x="74" y="82"/>
                              <a:pt x="74" y="87"/>
                              <a:pt x="76" y="91"/>
                            </a:cubicBezTo>
                            <a:cubicBezTo>
                              <a:pt x="195" y="259"/>
                              <a:pt x="195" y="259"/>
                              <a:pt x="195" y="259"/>
                            </a:cubicBezTo>
                            <a:cubicBezTo>
                              <a:pt x="152" y="319"/>
                              <a:pt x="152" y="319"/>
                              <a:pt x="152" y="319"/>
                            </a:cubicBezTo>
                            <a:lnTo>
                              <a:pt x="83" y="319"/>
                            </a:lnTo>
                            <a:close/>
                          </a:path>
                        </a:pathLst>
                      </a:custGeom>
                      <a:solidFill>
                        <a:srgbClr val="E321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5" name="Text Box 14">
                        <a:extLst>
                          <a:ext uri="{FF2B5EF4-FFF2-40B4-BE49-F238E27FC236}">
                            <a16:creationId xmlns:a16="http://schemas.microsoft.com/office/drawing/2014/main" id="{7234553C-E5D1-4A3E-B82D-AB33CC0AB808}"/>
                          </a:ext>
                        </a:extLst>
                      </p:cNvPr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64" y="1877"/>
                        <a:ext cx="816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 anchor="ctr"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80000"/>
                          </a:lnSpc>
                        </a:pPr>
                        <a:r>
                          <a:rPr lang="en-US" altLang="en-US" sz="800" dirty="0">
                            <a:solidFill>
                              <a:srgbClr val="E32119"/>
                            </a:solidFill>
                          </a:rPr>
                          <a:t>OVS</a:t>
                        </a:r>
                        <a:endParaRPr lang="sv-SE" altLang="en-US" sz="800" dirty="0">
                          <a:solidFill>
                            <a:srgbClr val="E3211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2" name="Rectangle 25">
                      <a:extLst>
                        <a:ext uri="{FF2B5EF4-FFF2-40B4-BE49-F238E27FC236}">
                          <a16:creationId xmlns:a16="http://schemas.microsoft.com/office/drawing/2014/main" id="{D4CDF5E4-60E5-4EA4-9F7B-E807C3B266B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91" y="860"/>
                      <a:ext cx="969" cy="1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sv-SE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E144402E-EC89-4C14-BBA6-AB55323E53FF}"/>
                      </a:ext>
                    </a:extLst>
                  </p:cNvPr>
                  <p:cNvGrpSpPr/>
                  <p:nvPr/>
                </p:nvGrpSpPr>
                <p:grpSpPr>
                  <a:xfrm>
                    <a:off x="7495207" y="5334381"/>
                    <a:ext cx="266599" cy="214884"/>
                    <a:chOff x="6136481" y="3429000"/>
                    <a:chExt cx="804863" cy="700088"/>
                  </a:xfrm>
                </p:grpSpPr>
                <p:sp>
                  <p:nvSpPr>
                    <p:cNvPr id="79" name="Hexagon 78">
                      <a:extLst>
                        <a:ext uri="{FF2B5EF4-FFF2-40B4-BE49-F238E27FC236}">
                          <a16:creationId xmlns:a16="http://schemas.microsoft.com/office/drawing/2014/main" id="{B3B1DF48-FDA6-49F1-9544-04A89B68D80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136481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0" name="Cube 79">
                      <a:extLst>
                        <a:ext uri="{FF2B5EF4-FFF2-40B4-BE49-F238E27FC236}">
                          <a16:creationId xmlns:a16="http://schemas.microsoft.com/office/drawing/2014/main" id="{22F57436-4A6C-4B5B-8A7E-93BED57A08C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1AA722DD-6E39-4C2F-A799-17B86863D01F}"/>
                      </a:ext>
                    </a:extLst>
                  </p:cNvPr>
                  <p:cNvGrpSpPr/>
                  <p:nvPr/>
                </p:nvGrpSpPr>
                <p:grpSpPr>
                  <a:xfrm>
                    <a:off x="7789100" y="5334381"/>
                    <a:ext cx="266599" cy="214884"/>
                    <a:chOff x="6096000" y="3429000"/>
                    <a:chExt cx="804863" cy="700088"/>
                  </a:xfrm>
                </p:grpSpPr>
                <p:sp>
                  <p:nvSpPr>
                    <p:cNvPr id="77" name="Hexagon 76">
                      <a:extLst>
                        <a:ext uri="{FF2B5EF4-FFF2-40B4-BE49-F238E27FC236}">
                          <a16:creationId xmlns:a16="http://schemas.microsoft.com/office/drawing/2014/main" id="{D5E4BA23-8C97-4926-9D46-A8B22001C7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96000" y="3429000"/>
                      <a:ext cx="804863" cy="700088"/>
                    </a:xfrm>
                    <a:prstGeom prst="hexagon">
                      <a:avLst/>
                    </a:prstGeom>
                    <a:noFill/>
                    <a:ln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8" name="Cube 77">
                      <a:extLst>
                        <a:ext uri="{FF2B5EF4-FFF2-40B4-BE49-F238E27FC236}">
                          <a16:creationId xmlns:a16="http://schemas.microsoft.com/office/drawing/2014/main" id="{D7A76DAB-15E3-436D-A4ED-D89D14970E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7703" y="3668316"/>
                      <a:ext cx="221456" cy="221456"/>
                    </a:xfrm>
                    <a:prstGeom prst="cub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72000" tIns="45720" rIns="7200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75" name="Arrow: Up-Down 74">
                    <a:extLst>
                      <a:ext uri="{FF2B5EF4-FFF2-40B4-BE49-F238E27FC236}">
                        <a16:creationId xmlns:a16="http://schemas.microsoft.com/office/drawing/2014/main" id="{BAFD9582-B470-4293-86A2-81228D8282CD}"/>
                      </a:ext>
                    </a:extLst>
                  </p:cNvPr>
                  <p:cNvSpPr/>
                  <p:nvPr/>
                </p:nvSpPr>
                <p:spPr bwMode="auto">
                  <a:xfrm rot="19778739">
                    <a:off x="7693049" y="5531101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6" name="Arrow: Up-Down 75">
                    <a:extLst>
                      <a:ext uri="{FF2B5EF4-FFF2-40B4-BE49-F238E27FC236}">
                        <a16:creationId xmlns:a16="http://schemas.microsoft.com/office/drawing/2014/main" id="{61C87BFE-E7A9-4FA5-A198-32FB7F6AA278}"/>
                      </a:ext>
                    </a:extLst>
                  </p:cNvPr>
                  <p:cNvSpPr/>
                  <p:nvPr/>
                </p:nvSpPr>
                <p:spPr bwMode="auto">
                  <a:xfrm rot="1903761">
                    <a:off x="7829825" y="5532749"/>
                    <a:ext cx="34353" cy="247516"/>
                  </a:xfrm>
                  <a:prstGeom prst="upDownArrow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72000" tIns="45720" rIns="7200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62BA178-4E76-4FE0-A7CA-7D713C7B174D}"/>
                  </a:ext>
                </a:extLst>
              </p:cNvPr>
              <p:cNvSpPr/>
              <p:nvPr/>
            </p:nvSpPr>
            <p:spPr bwMode="auto">
              <a:xfrm>
                <a:off x="6766169" y="4881637"/>
                <a:ext cx="2185988" cy="747713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Arial" charset="0"/>
                  </a:rPr>
                  <a:t>OVS: Learning Switch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A35A6EB-F93C-4A0B-97C5-D539BFE3FAD3}"/>
                  </a:ext>
                </a:extLst>
              </p:cNvPr>
              <p:cNvCxnSpPr>
                <a:stCxn id="55" idx="2"/>
                <a:endCxn id="64" idx="1"/>
              </p:cNvCxnSpPr>
              <p:nvPr/>
            </p:nvCxnSpPr>
            <p:spPr bwMode="auto">
              <a:xfrm>
                <a:off x="5983709" y="4253710"/>
                <a:ext cx="782460" cy="1001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62D98C4-5B39-41F6-AAB1-E1BCE238DD47}"/>
                  </a:ext>
                </a:extLst>
              </p:cNvPr>
              <p:cNvCxnSpPr>
                <a:stCxn id="123" idx="2"/>
                <a:endCxn id="64" idx="0"/>
              </p:cNvCxnSpPr>
              <p:nvPr/>
            </p:nvCxnSpPr>
            <p:spPr bwMode="auto">
              <a:xfrm>
                <a:off x="7859163" y="4253710"/>
                <a:ext cx="0" cy="6279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853F9-FC9C-42F9-B2FE-72E31E00BF02}"/>
                  </a:ext>
                </a:extLst>
              </p:cNvPr>
              <p:cNvCxnSpPr>
                <a:stCxn id="60" idx="2"/>
                <a:endCxn id="64" idx="3"/>
              </p:cNvCxnSpPr>
              <p:nvPr/>
            </p:nvCxnSpPr>
            <p:spPr bwMode="auto">
              <a:xfrm flipH="1">
                <a:off x="8952157" y="4248458"/>
                <a:ext cx="974037" cy="100703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458017FC-C9D1-44E4-AA28-4FBD8A21A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800" b="-897"/>
            <a:stretch/>
          </p:blipFill>
          <p:spPr>
            <a:xfrm>
              <a:off x="11055852" y="2019410"/>
              <a:ext cx="130629" cy="123147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B46F55DC-65BB-4223-9EA5-97E6EA731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800" b="-897"/>
            <a:stretch/>
          </p:blipFill>
          <p:spPr>
            <a:xfrm>
              <a:off x="8990579" y="2035671"/>
              <a:ext cx="130629" cy="123147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32B181BF-6955-4AC5-958C-25AF20C24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800" b="-897"/>
            <a:stretch/>
          </p:blipFill>
          <p:spPr>
            <a:xfrm>
              <a:off x="7120677" y="2035670"/>
              <a:ext cx="130629" cy="123147"/>
            </a:xfrm>
            <a:prstGeom prst="rect">
              <a:avLst/>
            </a:prstGeom>
          </p:spPr>
        </p:pic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CAE94F3-D9E7-4538-B8A1-74859D312D9E}"/>
                </a:ext>
              </a:extLst>
            </p:cNvPr>
            <p:cNvSpPr/>
            <p:nvPr/>
          </p:nvSpPr>
          <p:spPr bwMode="auto">
            <a:xfrm>
              <a:off x="7223760" y="3924300"/>
              <a:ext cx="3985260" cy="1193701"/>
            </a:xfrm>
            <a:custGeom>
              <a:avLst/>
              <a:gdLst>
                <a:gd name="connsiteX0" fmla="*/ 0 w 3985260"/>
                <a:gd name="connsiteY0" fmla="*/ 182880 h 1193701"/>
                <a:gd name="connsiteX1" fmla="*/ 731520 w 3985260"/>
                <a:gd name="connsiteY1" fmla="*/ 1021080 h 1193701"/>
                <a:gd name="connsiteX2" fmla="*/ 2606040 w 3985260"/>
                <a:gd name="connsiteY2" fmla="*/ 1104900 h 1193701"/>
                <a:gd name="connsiteX3" fmla="*/ 3985260 w 3985260"/>
                <a:gd name="connsiteY3" fmla="*/ 0 h 119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5260" h="1193701">
                  <a:moveTo>
                    <a:pt x="0" y="182880"/>
                  </a:moveTo>
                  <a:cubicBezTo>
                    <a:pt x="148590" y="525145"/>
                    <a:pt x="297180" y="867410"/>
                    <a:pt x="731520" y="1021080"/>
                  </a:cubicBezTo>
                  <a:cubicBezTo>
                    <a:pt x="1165860" y="1174750"/>
                    <a:pt x="2063750" y="1275080"/>
                    <a:pt x="2606040" y="1104900"/>
                  </a:cubicBezTo>
                  <a:cubicBezTo>
                    <a:pt x="3148330" y="934720"/>
                    <a:pt x="3566795" y="467360"/>
                    <a:pt x="3985260" y="0"/>
                  </a:cubicBez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  <a:bevelB w="152400" h="50800" prst="softRound"/>
            </a:sp3d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049EF3F-B95B-4697-98B5-97FB4E084354}"/>
                </a:ext>
              </a:extLst>
            </p:cNvPr>
            <p:cNvSpPr/>
            <p:nvPr/>
          </p:nvSpPr>
          <p:spPr bwMode="auto">
            <a:xfrm>
              <a:off x="8991600" y="3962400"/>
              <a:ext cx="2087880" cy="958322"/>
            </a:xfrm>
            <a:custGeom>
              <a:avLst/>
              <a:gdLst>
                <a:gd name="connsiteX0" fmla="*/ 0 w 2087880"/>
                <a:gd name="connsiteY0" fmla="*/ 106680 h 958322"/>
                <a:gd name="connsiteX1" fmla="*/ 350520 w 2087880"/>
                <a:gd name="connsiteY1" fmla="*/ 899160 h 958322"/>
                <a:gd name="connsiteX2" fmla="*/ 1158240 w 2087880"/>
                <a:gd name="connsiteY2" fmla="*/ 800100 h 958322"/>
                <a:gd name="connsiteX3" fmla="*/ 2087880 w 2087880"/>
                <a:gd name="connsiteY3" fmla="*/ 0 h 95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880" h="958322">
                  <a:moveTo>
                    <a:pt x="0" y="106680"/>
                  </a:moveTo>
                  <a:cubicBezTo>
                    <a:pt x="78740" y="445135"/>
                    <a:pt x="157480" y="783590"/>
                    <a:pt x="350520" y="899160"/>
                  </a:cubicBezTo>
                  <a:cubicBezTo>
                    <a:pt x="543560" y="1014730"/>
                    <a:pt x="868680" y="949960"/>
                    <a:pt x="1158240" y="800100"/>
                  </a:cubicBezTo>
                  <a:cubicBezTo>
                    <a:pt x="1447800" y="650240"/>
                    <a:pt x="1767840" y="325120"/>
                    <a:pt x="2087880" y="0"/>
                  </a:cubicBez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  <a:bevelB w="152400" h="50800" prst="softRound"/>
            </a:sp3d>
          </p:spPr>
          <p:txBody>
            <a:bodyPr rot="0" spcFirstLastPara="0" vertOverflow="overflow" horzOverflow="overflow" vert="horz" wrap="non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11D81C3-F7FA-4B73-B37C-06F9D8112402}"/>
                </a:ext>
              </a:extLst>
            </p:cNvPr>
            <p:cNvSpPr txBox="1"/>
            <p:nvPr/>
          </p:nvSpPr>
          <p:spPr>
            <a:xfrm rot="526076">
              <a:off x="8033446" y="4828017"/>
              <a:ext cx="1212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MPLSoGRE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0DE5696-FC3F-4CBA-B2B5-3A68326EA8AE}"/>
                </a:ext>
              </a:extLst>
            </p:cNvPr>
            <p:cNvSpPr txBox="1"/>
            <p:nvPr/>
          </p:nvSpPr>
          <p:spPr>
            <a:xfrm rot="19737543">
              <a:off x="9613195" y="4408101"/>
              <a:ext cx="1212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MPLSoGRE</a:t>
              </a:r>
            </a:p>
          </p:txBody>
        </p:sp>
      </p:grpSp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A3CC202B-0798-4C79-BF03-13777AFC2A68}"/>
              </a:ext>
            </a:extLst>
          </p:cNvPr>
          <p:cNvSpPr txBox="1">
            <a:spLocks/>
          </p:cNvSpPr>
          <p:nvPr/>
        </p:nvSpPr>
        <p:spPr>
          <a:xfrm>
            <a:off x="6230981" y="5302044"/>
            <a:ext cx="6198394" cy="128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Multi-machine simulation</a:t>
            </a:r>
          </a:p>
          <a:p>
            <a:pPr lvl="1"/>
            <a:r>
              <a:rPr lang="en-IN" dirty="0"/>
              <a:t>By having a level of indirection in the simulator, it is possible to simulate large number of virtual computes using multiple physical servers</a:t>
            </a:r>
          </a:p>
        </p:txBody>
      </p:sp>
    </p:spTree>
    <p:extLst>
      <p:ext uri="{BB962C8B-B14F-4D97-AF65-F5344CB8AC3E}">
        <p14:creationId xmlns:p14="http://schemas.microsoft.com/office/powerpoint/2010/main" val="243802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490E-09B2-4DF9-93A7-81AB9D6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18255"/>
            <a:ext cx="10515600" cy="1325563"/>
          </a:xfrm>
        </p:spPr>
        <p:txBody>
          <a:bodyPr/>
          <a:lstStyle/>
          <a:p>
            <a:r>
              <a:rPr lang="en-IN" dirty="0"/>
              <a:t>Advantages of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1982-B3A7-4C1F-8484-FAD27B15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115" y="1121755"/>
            <a:ext cx="6157913" cy="5348703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The platform is small enough to be deployed in a VM to be used by developers</a:t>
            </a:r>
          </a:p>
          <a:p>
            <a:pPr lvl="1"/>
            <a:r>
              <a:rPr lang="en-IN" sz="1700" dirty="0"/>
              <a:t>Can scale easily up to 10-12 virtual computes on a VM on Laptop</a:t>
            </a:r>
          </a:p>
          <a:p>
            <a:pPr lvl="1"/>
            <a:r>
              <a:rPr lang="en-IN" sz="1700" dirty="0"/>
              <a:t>Developers can carry out unit testing and identify collaterals as part of bug fixing</a:t>
            </a:r>
          </a:p>
          <a:p>
            <a:endParaRPr lang="en-IN" dirty="0"/>
          </a:p>
          <a:p>
            <a:r>
              <a:rPr lang="en-IN" dirty="0"/>
              <a:t>The platform can be deployed on a single physical machine (or a large VM) and scale up to 150 DPNs</a:t>
            </a:r>
          </a:p>
          <a:p>
            <a:pPr lvl="1"/>
            <a:r>
              <a:rPr lang="en-IN" sz="1700" dirty="0"/>
              <a:t>Regression testing can test the commits at scale to identify breakages</a:t>
            </a:r>
          </a:p>
          <a:p>
            <a:endParaRPr lang="en-IN" sz="1900" dirty="0"/>
          </a:p>
          <a:p>
            <a:r>
              <a:rPr lang="en-IN" sz="1900" dirty="0"/>
              <a:t>It would be possible to simulate 2000 virtual computes with just 10 physical servers</a:t>
            </a:r>
          </a:p>
          <a:p>
            <a:pPr lvl="1"/>
            <a:endParaRPr lang="en-IN" dirty="0"/>
          </a:p>
          <a:p>
            <a:r>
              <a:rPr lang="en-IN" dirty="0"/>
              <a:t>The platform can be used for regression using a SINGLE physical machine</a:t>
            </a:r>
          </a:p>
          <a:p>
            <a:pPr lvl="1"/>
            <a:r>
              <a:rPr lang="en-IN" sz="1700" dirty="0"/>
              <a:t>Smoke/Nightly can use a scaled setup to identify breakages at scale</a:t>
            </a:r>
          </a:p>
          <a:p>
            <a:pPr lvl="1"/>
            <a:r>
              <a:rPr lang="en-IN" sz="1700" dirty="0"/>
              <a:t>Reduces the number of false-negatives (compared to running Smoke/Nightly with 2 DPNs)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276FB8-5876-4116-BB9E-33C0B39EF9B6}"/>
              </a:ext>
            </a:extLst>
          </p:cNvPr>
          <p:cNvSpPr txBox="1">
            <a:spLocks/>
          </p:cNvSpPr>
          <p:nvPr/>
        </p:nvSpPr>
        <p:spPr>
          <a:xfrm>
            <a:off x="91767" y="1315828"/>
            <a:ext cx="5626728" cy="496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02920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1900" dirty="0">
                <a:latin typeface="+mn-lt"/>
                <a:ea typeface="+mn-ea"/>
                <a:cs typeface="+mn-cs"/>
              </a:rPr>
              <a:t>Enables e2e testing of the solution at large scale</a:t>
            </a:r>
          </a:p>
          <a:p>
            <a:pPr marL="845820" lvl="1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1900" dirty="0">
                <a:latin typeface="+mn-lt"/>
                <a:ea typeface="+mn-ea"/>
                <a:cs typeface="+mn-cs"/>
              </a:rPr>
              <a:t>Can use the Heat templates</a:t>
            </a:r>
          </a:p>
          <a:p>
            <a:pPr marL="845820" lvl="1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1900" dirty="0">
                <a:latin typeface="+mn-lt"/>
                <a:ea typeface="+mn-ea"/>
                <a:cs typeface="+mn-cs"/>
              </a:rPr>
              <a:t>Data path, Punt paths to the controller are close to real life deployment</a:t>
            </a:r>
          </a:p>
          <a:p>
            <a:pPr marL="502920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IN" sz="1900" dirty="0">
              <a:latin typeface="+mn-lt"/>
              <a:ea typeface="+mn-ea"/>
              <a:cs typeface="+mn-cs"/>
            </a:endParaRPr>
          </a:p>
          <a:p>
            <a:pPr marL="502920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1900" dirty="0">
                <a:latin typeface="+mn-lt"/>
                <a:ea typeface="+mn-ea"/>
                <a:cs typeface="+mn-cs"/>
              </a:rPr>
              <a:t>Reduces HW costs dramatically</a:t>
            </a:r>
          </a:p>
          <a:p>
            <a:pPr marL="502920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IN" sz="1900" dirty="0">
              <a:latin typeface="+mn-lt"/>
              <a:ea typeface="+mn-ea"/>
              <a:cs typeface="+mn-cs"/>
            </a:endParaRPr>
          </a:p>
          <a:p>
            <a:pPr marL="502920" indent="-182880" defTabSz="914400">
              <a:lnSpc>
                <a:spcPct val="8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1900" dirty="0">
                <a:latin typeface="+mn-lt"/>
                <a:ea typeface="+mn-ea"/>
                <a:cs typeface="+mn-cs"/>
              </a:rPr>
              <a:t>Automates most of the testing, and minimizes human intervention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1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B066-231D-47FE-AC00-6AC76928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7" y="0"/>
            <a:ext cx="10515600" cy="1040235"/>
          </a:xfrm>
        </p:spPr>
        <p:txBody>
          <a:bodyPr/>
          <a:lstStyle/>
          <a:p>
            <a:r>
              <a:rPr lang="en-IN" dirty="0"/>
              <a:t>Limitations of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983B-68E3-4302-906C-8681A6F3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6" y="971747"/>
            <a:ext cx="6093837" cy="5679347"/>
          </a:xfrm>
        </p:spPr>
        <p:txBody>
          <a:bodyPr>
            <a:normAutofit/>
          </a:bodyPr>
          <a:lstStyle/>
          <a:p>
            <a:r>
              <a:rPr lang="en-IN" dirty="0"/>
              <a:t>It does not support DPDK (although DPDK can be enabled)</a:t>
            </a:r>
          </a:p>
          <a:p>
            <a:pPr lvl="1"/>
            <a:r>
              <a:rPr lang="en-IN" dirty="0"/>
              <a:t>Using DPDK requires dedicated CPU resources, which limits the number of virtual computes that can be supported on a given machine</a:t>
            </a:r>
          </a:p>
          <a:p>
            <a:pPr lvl="1"/>
            <a:r>
              <a:rPr lang="en-IN" dirty="0"/>
              <a:t>Each Virtual Compute would require at least 4 vCPUs, which limits the number of virtual computes per physical device to about 20</a:t>
            </a:r>
          </a:p>
          <a:p>
            <a:endParaRPr lang="en-IN" dirty="0"/>
          </a:p>
          <a:p>
            <a:r>
              <a:rPr lang="en-IN" dirty="0"/>
              <a:t>Timing related KPIs cannot be accurately determined</a:t>
            </a:r>
          </a:p>
          <a:p>
            <a:endParaRPr lang="en-IN" dirty="0"/>
          </a:p>
          <a:p>
            <a:r>
              <a:rPr lang="en-IN" dirty="0"/>
              <a:t>Testing of some features do not map directly to real-life deployment</a:t>
            </a:r>
          </a:p>
          <a:p>
            <a:pPr lvl="1"/>
            <a:r>
              <a:rPr lang="en-IN" dirty="0"/>
              <a:t>Ex: Fabric dependent test cases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7380A2-D97D-4142-8101-7ADC61CF91C6}"/>
              </a:ext>
            </a:extLst>
          </p:cNvPr>
          <p:cNvSpPr txBox="1">
            <a:spLocks/>
          </p:cNvSpPr>
          <p:nvPr/>
        </p:nvSpPr>
        <p:spPr>
          <a:xfrm>
            <a:off x="5931017" y="1460019"/>
            <a:ext cx="6093837" cy="4505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45770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dirty="0">
                <a:latin typeface="+mn-lt"/>
                <a:ea typeface="+mn-ea"/>
                <a:cs typeface="+mn-cs"/>
              </a:rPr>
              <a:t>Negative testing is hard to automate</a:t>
            </a:r>
          </a:p>
          <a:p>
            <a:pPr marL="902970" lvl="1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>
                <a:latin typeface="+mn-lt"/>
                <a:ea typeface="+mn-ea"/>
                <a:cs typeface="+mn-cs"/>
              </a:rPr>
              <a:t>Ex: Making sure L2/L3 domains are truly isolated</a:t>
            </a:r>
          </a:p>
          <a:p>
            <a:pPr marL="445770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IN" dirty="0">
              <a:latin typeface="+mn-lt"/>
              <a:ea typeface="+mn-ea"/>
              <a:cs typeface="+mn-cs"/>
            </a:endParaRPr>
          </a:p>
          <a:p>
            <a:pPr marL="445770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dirty="0">
                <a:latin typeface="+mn-lt"/>
                <a:ea typeface="+mn-ea"/>
                <a:cs typeface="+mn-cs"/>
              </a:rPr>
              <a:t>Nova is not involved in booting the “VMs”</a:t>
            </a:r>
          </a:p>
          <a:p>
            <a:pPr marL="845820" lvl="1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>
                <a:latin typeface="+mn-lt"/>
                <a:ea typeface="+mn-ea"/>
                <a:cs typeface="+mn-cs"/>
              </a:rPr>
              <a:t>Any quirks related to Nova/ODL interplay cannot be determined</a:t>
            </a:r>
          </a:p>
          <a:p>
            <a:pPr marL="845820" lvl="1" indent="-182880" defTabSz="914400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>
                <a:latin typeface="+mn-lt"/>
                <a:ea typeface="+mn-ea"/>
                <a:cs typeface="+mn-cs"/>
              </a:rPr>
              <a:t>However, if we know the quirk </a:t>
            </a:r>
            <a:r>
              <a:rPr lang="en-IN" sz="2000" dirty="0" err="1">
                <a:latin typeface="+mn-lt"/>
                <a:ea typeface="+mn-ea"/>
                <a:cs typeface="+mn-cs"/>
              </a:rPr>
              <a:t>apriori</a:t>
            </a:r>
            <a:r>
              <a:rPr lang="en-IN" sz="2000" dirty="0">
                <a:latin typeface="+mn-lt"/>
                <a:ea typeface="+mn-ea"/>
                <a:cs typeface="+mn-cs"/>
              </a:rPr>
              <a:t>, we can modify the simulator behaviour to mimic the quirk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84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0F16-C307-4B39-9EFF-64169F80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8" y="0"/>
            <a:ext cx="10058400" cy="1609344"/>
          </a:xfrm>
        </p:spPr>
        <p:txBody>
          <a:bodyPr/>
          <a:lstStyle/>
          <a:p>
            <a:r>
              <a:rPr lang="en-IN" dirty="0"/>
              <a:t>Building an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EF10-5B6D-4B70-A42C-6E3BD9F9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8" y="1545712"/>
            <a:ext cx="10812463" cy="4669351"/>
          </a:xfrm>
        </p:spPr>
        <p:txBody>
          <a:bodyPr>
            <a:normAutofit/>
          </a:bodyPr>
          <a:lstStyle/>
          <a:p>
            <a:r>
              <a:rPr lang="en-IN" dirty="0"/>
              <a:t>Initial outline is completed and more needs to be done</a:t>
            </a:r>
          </a:p>
          <a:p>
            <a:endParaRPr lang="en-IN" dirty="0"/>
          </a:p>
          <a:p>
            <a:r>
              <a:rPr lang="en-IN" dirty="0"/>
              <a:t>There is a need for a project in ODL to develop tools for high-scale testing</a:t>
            </a:r>
          </a:p>
          <a:p>
            <a:endParaRPr lang="en-IN" dirty="0"/>
          </a:p>
          <a:p>
            <a:r>
              <a:rPr lang="en-IN" dirty="0"/>
              <a:t>Feature developers can add code to the tool to ensure that their use cases are validated at high scale in the community</a:t>
            </a:r>
          </a:p>
          <a:p>
            <a:endParaRPr lang="en-IN" dirty="0"/>
          </a:p>
          <a:p>
            <a:r>
              <a:rPr lang="en-IN" dirty="0"/>
              <a:t>Code breakages at scale (due to inefficient coding), can be caught early if those use cases are tested at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20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B208-C47D-4D74-AB0F-12738C4D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56" y="200547"/>
            <a:ext cx="11519885" cy="11488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E46F-D0EE-45F2-B3D4-A698595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7" y="1561316"/>
            <a:ext cx="11519886" cy="4448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Hardware resources are incredibly expensive to purchase and to maintain</a:t>
            </a:r>
          </a:p>
          <a:p>
            <a:endParaRPr lang="en-US" dirty="0"/>
          </a:p>
          <a:p>
            <a:r>
              <a:rPr lang="en-US" dirty="0"/>
              <a:t>To avoid expensive hardware, tests are conducted at limited scale</a:t>
            </a:r>
          </a:p>
          <a:p>
            <a:pPr lvl="1"/>
            <a:r>
              <a:rPr lang="en-US" dirty="0"/>
              <a:t>All tests are conducted with at most 2-10 DPNs (mostly virtualized)</a:t>
            </a:r>
          </a:p>
          <a:p>
            <a:pPr lvl="1"/>
            <a:r>
              <a:rPr lang="en-US" dirty="0"/>
              <a:t>The number of DPNs depend on the specific project</a:t>
            </a:r>
          </a:p>
          <a:p>
            <a:endParaRPr lang="en-US" dirty="0"/>
          </a:p>
          <a:p>
            <a:r>
              <a:rPr lang="en-US" dirty="0"/>
              <a:t>The current level of testing is insufficient to validate any breakages at scale, as the test cases do not stress the system</a:t>
            </a:r>
          </a:p>
          <a:p>
            <a:pPr lvl="1"/>
            <a:r>
              <a:rPr lang="en-US" dirty="0"/>
              <a:t>Impossible to identify coding inefficiencies</a:t>
            </a:r>
          </a:p>
          <a:p>
            <a:pPr lvl="1"/>
            <a:r>
              <a:rPr lang="en-US" dirty="0"/>
              <a:t>Insufficient to trigger race conditions that are normally seen at scale</a:t>
            </a:r>
          </a:p>
          <a:p>
            <a:endParaRPr lang="en-US" dirty="0"/>
          </a:p>
          <a:p>
            <a:r>
              <a:rPr lang="en-US" dirty="0"/>
              <a:t>There is a significant mismatch between customer requirements and the tested scale</a:t>
            </a:r>
          </a:p>
          <a:p>
            <a:pPr lvl="1"/>
            <a:r>
              <a:rPr lang="en-US" dirty="0"/>
              <a:t>Vendors are looking into ODL deployments with thousands of managed devices</a:t>
            </a:r>
          </a:p>
        </p:txBody>
      </p:sp>
    </p:spTree>
    <p:extLst>
      <p:ext uri="{BB962C8B-B14F-4D97-AF65-F5344CB8AC3E}">
        <p14:creationId xmlns:p14="http://schemas.microsoft.com/office/powerpoint/2010/main" val="2105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4F6-C7CF-4E65-B478-32DCC7B3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4B7F-1257-4817-B87D-C20E7387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Computes for Scaling</a:t>
            </a:r>
          </a:p>
          <a:p>
            <a:endParaRPr lang="en-US" dirty="0"/>
          </a:p>
          <a:p>
            <a:r>
              <a:rPr lang="en-US" dirty="0" err="1"/>
              <a:t>Mininet</a:t>
            </a:r>
            <a:r>
              <a:rPr lang="en-US" dirty="0"/>
              <a:t> Scaling</a:t>
            </a:r>
          </a:p>
          <a:p>
            <a:endParaRPr lang="en-US" dirty="0"/>
          </a:p>
          <a:p>
            <a:r>
              <a:rPr lang="en-US" dirty="0"/>
              <a:t>Docker Containers for Scaling</a:t>
            </a:r>
          </a:p>
        </p:txBody>
      </p:sp>
    </p:spTree>
    <p:extLst>
      <p:ext uri="{BB962C8B-B14F-4D97-AF65-F5344CB8AC3E}">
        <p14:creationId xmlns:p14="http://schemas.microsoft.com/office/powerpoint/2010/main" val="270287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F25-4092-411C-8C56-D33DDB0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3" y="301798"/>
            <a:ext cx="11132190" cy="1400530"/>
          </a:xfrm>
        </p:spPr>
        <p:txBody>
          <a:bodyPr/>
          <a:lstStyle/>
          <a:p>
            <a:r>
              <a:rPr lang="en-IN" dirty="0"/>
              <a:t>Virtualized Computes for Scale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091-6BD7-43B0-ABB8-389B3976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81" y="2036141"/>
            <a:ext cx="11496952" cy="4195481"/>
          </a:xfrm>
        </p:spPr>
        <p:txBody>
          <a:bodyPr>
            <a:normAutofit/>
          </a:bodyPr>
          <a:lstStyle/>
          <a:p>
            <a:r>
              <a:rPr lang="en-IN" dirty="0"/>
              <a:t>Instead of Physical HW, use virtualized computes for spinning VMs</a:t>
            </a:r>
          </a:p>
          <a:p>
            <a:endParaRPr lang="en-IN" dirty="0"/>
          </a:p>
          <a:p>
            <a:r>
              <a:rPr lang="en-IN" dirty="0"/>
              <a:t>Use light weight VMs to be booted on these virtual computes as Neutron Ports</a:t>
            </a:r>
          </a:p>
          <a:p>
            <a:endParaRPr lang="en-IN" dirty="0"/>
          </a:p>
          <a:p>
            <a:r>
              <a:rPr lang="en-IN" dirty="0"/>
              <a:t>This approach is currently already being used in the upstream for managing regression/sanity</a:t>
            </a:r>
          </a:p>
        </p:txBody>
      </p:sp>
    </p:spTree>
    <p:extLst>
      <p:ext uri="{BB962C8B-B14F-4D97-AF65-F5344CB8AC3E}">
        <p14:creationId xmlns:p14="http://schemas.microsoft.com/office/powerpoint/2010/main" val="4415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4FF0-C959-4A1B-A625-94385040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2" y="410773"/>
            <a:ext cx="10553415" cy="1400530"/>
          </a:xfrm>
        </p:spPr>
        <p:txBody>
          <a:bodyPr>
            <a:normAutofit fontScale="90000"/>
          </a:bodyPr>
          <a:lstStyle/>
          <a:p>
            <a:r>
              <a:rPr lang="en-IN" dirty="0"/>
              <a:t>Use of Virtualized Lab for scale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54FA-23C5-42DE-BA0C-BABAB479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2" y="2052918"/>
            <a:ext cx="11862098" cy="4195481"/>
          </a:xfrm>
        </p:spPr>
        <p:txBody>
          <a:bodyPr>
            <a:normAutofit/>
          </a:bodyPr>
          <a:lstStyle/>
          <a:p>
            <a:r>
              <a:rPr lang="en-IN" dirty="0"/>
              <a:t>With Virtualized Computes, we can validate</a:t>
            </a:r>
          </a:p>
          <a:p>
            <a:pPr lvl="1"/>
            <a:r>
              <a:rPr lang="en-IN" dirty="0"/>
              <a:t>E2E solution validation</a:t>
            </a:r>
          </a:p>
          <a:p>
            <a:pPr lvl="1"/>
            <a:r>
              <a:rPr lang="en-IN" dirty="0"/>
              <a:t>Can validate all aspects of the solution</a:t>
            </a:r>
          </a:p>
          <a:p>
            <a:pPr lvl="1"/>
            <a:r>
              <a:rPr lang="en-IN" dirty="0"/>
              <a:t>Data Path (including DPDK) validation</a:t>
            </a:r>
          </a:p>
          <a:p>
            <a:pPr lvl="1"/>
            <a:r>
              <a:rPr lang="en-IN" dirty="0" err="1"/>
              <a:t>Openstack</a:t>
            </a:r>
            <a:r>
              <a:rPr lang="en-IN" dirty="0"/>
              <a:t> + ODL interplay</a:t>
            </a:r>
          </a:p>
          <a:p>
            <a:pPr lvl="2"/>
            <a:r>
              <a:rPr lang="en-IN" dirty="0"/>
              <a:t>Including nova booting of the tenant VMs</a:t>
            </a:r>
          </a:p>
          <a:p>
            <a:pPr lvl="1"/>
            <a:endParaRPr lang="en-IN" dirty="0"/>
          </a:p>
          <a:p>
            <a:r>
              <a:rPr lang="en-IN" dirty="0"/>
              <a:t>Testing in virtualized lab comes very close to real life deployments under scale </a:t>
            </a:r>
          </a:p>
          <a:p>
            <a:pPr lvl="1"/>
            <a:r>
              <a:rPr lang="en-IN" dirty="0"/>
              <a:t>Testing </a:t>
            </a:r>
            <a:r>
              <a:rPr lang="en-IN" dirty="0" err="1"/>
              <a:t>Openstack</a:t>
            </a:r>
            <a:r>
              <a:rPr lang="en-IN" dirty="0"/>
              <a:t> @ Scale</a:t>
            </a:r>
          </a:p>
          <a:p>
            <a:pPr lvl="1"/>
            <a:r>
              <a:rPr lang="en-IN" dirty="0"/>
              <a:t>Testing ODL @ Scale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9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9B8-0167-4457-899E-79F2FA26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" y="290452"/>
            <a:ext cx="12205133" cy="1084311"/>
          </a:xfrm>
        </p:spPr>
        <p:txBody>
          <a:bodyPr>
            <a:normAutofit/>
          </a:bodyPr>
          <a:lstStyle/>
          <a:p>
            <a:r>
              <a:rPr lang="en-IN" dirty="0"/>
              <a:t>Limitations of Virtualized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E0C6-3B0C-4F1D-BCF1-0AA71E32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2" y="1374763"/>
            <a:ext cx="11534775" cy="5192785"/>
          </a:xfrm>
        </p:spPr>
        <p:txBody>
          <a:bodyPr>
            <a:normAutofit/>
          </a:bodyPr>
          <a:lstStyle/>
          <a:p>
            <a:r>
              <a:rPr lang="en-IN" dirty="0"/>
              <a:t>Virtualized Computes cannot scale to hundreds/thousands of computes</a:t>
            </a:r>
          </a:p>
          <a:p>
            <a:pPr lvl="1"/>
            <a:r>
              <a:rPr lang="en-IN" dirty="0"/>
              <a:t>Hardware cost will still be very high </a:t>
            </a:r>
          </a:p>
          <a:p>
            <a:pPr lvl="1"/>
            <a:r>
              <a:rPr lang="en-IN" dirty="0"/>
              <a:t>Assuming a single physical compute can boot 4-5 Virtual computes, </a:t>
            </a:r>
          </a:p>
          <a:p>
            <a:pPr lvl="2"/>
            <a:r>
              <a:rPr lang="en-IN" dirty="0"/>
              <a:t>Testing with 150 virtual computes need around 30-40 physical machines</a:t>
            </a:r>
          </a:p>
          <a:p>
            <a:pPr lvl="2"/>
            <a:r>
              <a:rPr lang="en-IN" dirty="0"/>
              <a:t>Testing with 1500 virtual computes need around 300-400 physical machines</a:t>
            </a:r>
          </a:p>
          <a:p>
            <a:pPr lvl="2"/>
            <a:endParaRPr lang="en-IN" dirty="0"/>
          </a:p>
          <a:p>
            <a:endParaRPr lang="en-IN" dirty="0"/>
          </a:p>
          <a:p>
            <a:r>
              <a:rPr lang="en-IN" dirty="0"/>
              <a:t>While Virtual Lab can provide the most accurate simulation of field deployments, it is still hardware intensive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26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702E-114A-48CA-B9AF-7E4EA31E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8" y="290477"/>
            <a:ext cx="11274641" cy="1609344"/>
          </a:xfrm>
        </p:spPr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AF01-95CD-4F46-B7EC-51699C2E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899821"/>
            <a:ext cx="11567603" cy="427237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Mininet</a:t>
            </a:r>
            <a:r>
              <a:rPr lang="en-US" dirty="0"/>
              <a:t>, it is possible to simulate several hundred DPNs in a single machine</a:t>
            </a:r>
          </a:p>
          <a:p>
            <a:pPr lvl="1"/>
            <a:r>
              <a:rPr lang="en-US" dirty="0"/>
              <a:t>It is possible to test large scale deployments and different topologies on the same machine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Mininet</a:t>
            </a:r>
            <a:r>
              <a:rPr lang="en-US" dirty="0"/>
              <a:t> has some drawbacks</a:t>
            </a:r>
          </a:p>
          <a:p>
            <a:pPr lvl="1"/>
            <a:r>
              <a:rPr lang="en-US" dirty="0"/>
              <a:t>Some control paths will not be stress tested (Ex: OVSDB)</a:t>
            </a:r>
          </a:p>
          <a:p>
            <a:pPr lvl="1"/>
            <a:r>
              <a:rPr lang="en-US" dirty="0" err="1"/>
              <a:t>Openstack</a:t>
            </a:r>
            <a:r>
              <a:rPr lang="en-US" dirty="0"/>
              <a:t> control plane integration is non-trivial</a:t>
            </a:r>
          </a:p>
          <a:p>
            <a:pPr lvl="1"/>
            <a:r>
              <a:rPr lang="en-US" dirty="0"/>
              <a:t>Extending </a:t>
            </a:r>
            <a:r>
              <a:rPr lang="en-US" dirty="0" err="1"/>
              <a:t>mininet</a:t>
            </a:r>
            <a:r>
              <a:rPr lang="en-US" dirty="0"/>
              <a:t> across multiple machines is not supported natively</a:t>
            </a:r>
          </a:p>
          <a:p>
            <a:pPr lvl="2"/>
            <a:r>
              <a:rPr lang="en-US" dirty="0"/>
              <a:t>There is a </a:t>
            </a:r>
            <a:r>
              <a:rPr lang="en-US" dirty="0" err="1"/>
              <a:t>github</a:t>
            </a:r>
            <a:r>
              <a:rPr lang="en-US" dirty="0"/>
              <a:t> project (</a:t>
            </a:r>
            <a:r>
              <a:rPr lang="en-US" dirty="0" err="1"/>
              <a:t>Maxinet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https://github.com/MaxiNet/MaxiNet</a:t>
            </a:r>
            <a:r>
              <a:rPr lang="en-US" dirty="0"/>
              <a:t>) that attempts this, but is not actively maintained</a:t>
            </a:r>
          </a:p>
        </p:txBody>
      </p:sp>
    </p:spTree>
    <p:extLst>
      <p:ext uri="{BB962C8B-B14F-4D97-AF65-F5344CB8AC3E}">
        <p14:creationId xmlns:p14="http://schemas.microsoft.com/office/powerpoint/2010/main" val="916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4B5C-1462-4748-BF5B-11AED945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33454"/>
            <a:ext cx="11451671" cy="1325563"/>
          </a:xfrm>
        </p:spPr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9266-154A-4BE1-A519-0E2D1A50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14" y="1233996"/>
            <a:ext cx="11199269" cy="5140171"/>
          </a:xfrm>
        </p:spPr>
        <p:txBody>
          <a:bodyPr>
            <a:normAutofit/>
          </a:bodyPr>
          <a:lstStyle/>
          <a:p>
            <a:r>
              <a:rPr lang="en-IN" dirty="0"/>
              <a:t>A mechanism to scale to a few thousand DPNs using a few (around 5-10) physical computes</a:t>
            </a:r>
          </a:p>
          <a:p>
            <a:endParaRPr lang="en-IN" dirty="0"/>
          </a:p>
          <a:p>
            <a:r>
              <a:rPr lang="en-IN" dirty="0"/>
              <a:t>It must be possible to orchestrate using </a:t>
            </a:r>
            <a:r>
              <a:rPr lang="en-IN" dirty="0" err="1"/>
              <a:t>Openstack</a:t>
            </a:r>
            <a:r>
              <a:rPr lang="en-IN" dirty="0"/>
              <a:t> to stimulate the NBI of ODL</a:t>
            </a:r>
          </a:p>
          <a:p>
            <a:pPr lvl="1"/>
            <a:r>
              <a:rPr lang="en-IN" dirty="0"/>
              <a:t>Using Heat Templates for deployment</a:t>
            </a:r>
          </a:p>
          <a:p>
            <a:endParaRPr lang="en-IN" dirty="0"/>
          </a:p>
          <a:p>
            <a:r>
              <a:rPr lang="en-IN" dirty="0"/>
              <a:t>It must be possible to integrate most of the active projects in ODL to the frame-work</a:t>
            </a:r>
          </a:p>
          <a:p>
            <a:endParaRPr lang="en-IN" dirty="0"/>
          </a:p>
          <a:p>
            <a:r>
              <a:rPr lang="en-IN" dirty="0"/>
              <a:t>It must be possible for validate data-path (al though not necessarily DPDK)</a:t>
            </a:r>
          </a:p>
          <a:p>
            <a:endParaRPr lang="en-IN" dirty="0"/>
          </a:p>
          <a:p>
            <a:r>
              <a:rPr lang="en-IN" dirty="0"/>
              <a:t>Highly automated testing that requires human intervention only for</a:t>
            </a:r>
          </a:p>
          <a:p>
            <a:pPr lvl="1"/>
            <a:r>
              <a:rPr lang="en-IN" dirty="0"/>
              <a:t>Initial configuration</a:t>
            </a:r>
          </a:p>
          <a:p>
            <a:pPr lvl="1"/>
            <a:r>
              <a:rPr lang="en-IN" dirty="0"/>
              <a:t>Error reporting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96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B5F5-2244-45DE-98AA-8D97C6D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3" y="176066"/>
            <a:ext cx="11476839" cy="1325563"/>
          </a:xfrm>
        </p:spPr>
        <p:txBody>
          <a:bodyPr/>
          <a:lstStyle/>
          <a:p>
            <a:r>
              <a:rPr lang="en-IN" dirty="0"/>
              <a:t>Outline of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2DB6-94FC-4250-A9EE-0BA8853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3" y="1661020"/>
            <a:ext cx="11032222" cy="4675334"/>
          </a:xfrm>
        </p:spPr>
        <p:txBody>
          <a:bodyPr>
            <a:normAutofit/>
          </a:bodyPr>
          <a:lstStyle/>
          <a:p>
            <a:r>
              <a:rPr lang="en-IN" dirty="0"/>
              <a:t>Use a simulator to generate a large number of Virtual Computes </a:t>
            </a:r>
          </a:p>
          <a:p>
            <a:pPr lvl="1"/>
            <a:r>
              <a:rPr lang="en-IN" dirty="0"/>
              <a:t>Use docker containers as “virtual computes” instead of VMs for better HW utilization</a:t>
            </a:r>
          </a:p>
          <a:p>
            <a:pPr lvl="1"/>
            <a:r>
              <a:rPr lang="en-IN" dirty="0"/>
              <a:t>Docker containers will not have hypervisor penalties, as it operates directly on the native hardware (or VM)</a:t>
            </a:r>
          </a:p>
          <a:p>
            <a:endParaRPr lang="en-IN" dirty="0"/>
          </a:p>
          <a:p>
            <a:r>
              <a:rPr lang="en-IN" dirty="0"/>
              <a:t>Instead of Nova agent, LCM of tenant “VMs” are managed by the simulator</a:t>
            </a:r>
          </a:p>
          <a:p>
            <a:pPr lvl="1"/>
            <a:r>
              <a:rPr lang="en-IN" dirty="0" err="1"/>
              <a:t>Openstack</a:t>
            </a:r>
            <a:r>
              <a:rPr lang="en-IN" dirty="0"/>
              <a:t> driver for the simulator registers for events and informs the simulator</a:t>
            </a:r>
          </a:p>
          <a:p>
            <a:pPr lvl="1"/>
            <a:r>
              <a:rPr lang="en-IN" dirty="0"/>
              <a:t>Simulator reacts to </a:t>
            </a:r>
            <a:r>
              <a:rPr lang="en-IN" dirty="0" err="1"/>
              <a:t>Openstack</a:t>
            </a:r>
            <a:r>
              <a:rPr lang="en-IN" dirty="0"/>
              <a:t> events by creating/destroying tenant VMs (</a:t>
            </a:r>
            <a:r>
              <a:rPr lang="en-IN" dirty="0" err="1"/>
              <a:t>i.e</a:t>
            </a:r>
            <a:r>
              <a:rPr lang="en-IN" dirty="0"/>
              <a:t>, a container) within the “virtual computes” </a:t>
            </a:r>
          </a:p>
          <a:p>
            <a:pPr lvl="2"/>
            <a:r>
              <a:rPr lang="en-IN" dirty="0"/>
              <a:t>Tenant VMs are docker containers that run within the virtual compute containers</a:t>
            </a:r>
          </a:p>
          <a:p>
            <a:pPr lvl="2"/>
            <a:r>
              <a:rPr lang="en-IN" dirty="0"/>
              <a:t>Nested containers have very little penalties compared to nested VMs as there are no hypervisors</a:t>
            </a:r>
          </a:p>
          <a:p>
            <a:endParaRPr lang="en-IN" dirty="0"/>
          </a:p>
          <a:p>
            <a:r>
              <a:rPr lang="en-IN" dirty="0"/>
              <a:t>The simulator also conducts data path validation at scale and only reports errors</a:t>
            </a:r>
          </a:p>
        </p:txBody>
      </p:sp>
    </p:spTree>
    <p:extLst>
      <p:ext uri="{BB962C8B-B14F-4D97-AF65-F5344CB8AC3E}">
        <p14:creationId xmlns:p14="http://schemas.microsoft.com/office/powerpoint/2010/main" val="25252059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penDaylight, Scale and Containers-ONS-2019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Lumina Networks Colors ">
      <a:dk1>
        <a:srgbClr val="000000"/>
      </a:dk1>
      <a:lt1>
        <a:srgbClr val="FFFFFF"/>
      </a:lt1>
      <a:dk2>
        <a:srgbClr val="12295B"/>
      </a:dk2>
      <a:lt2>
        <a:srgbClr val="E7E6E6"/>
      </a:lt2>
      <a:accent1>
        <a:srgbClr val="298EA0"/>
      </a:accent1>
      <a:accent2>
        <a:srgbClr val="FE9D4C"/>
      </a:accent2>
      <a:accent3>
        <a:srgbClr val="AFB1B2"/>
      </a:accent3>
      <a:accent4>
        <a:srgbClr val="FFC950"/>
      </a:accent4>
      <a:accent5>
        <a:srgbClr val="40C1CE"/>
      </a:accent5>
      <a:accent6>
        <a:srgbClr val="F9751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FCE29D1A83C46B0239BC3C7BC0AD1" ma:contentTypeVersion="8" ma:contentTypeDescription="Create a new document." ma:contentTypeScope="" ma:versionID="9c281d0e4b89fe2a789046225f706bc2">
  <xsd:schema xmlns:xsd="http://www.w3.org/2001/XMLSchema" xmlns:xs="http://www.w3.org/2001/XMLSchema" xmlns:p="http://schemas.microsoft.com/office/2006/metadata/properties" xmlns:ns3="6bf1bb2e-bd9a-4282-9d82-1365530523a2" xmlns:ns4="28f0d211-72f9-471d-9bb1-c7180aeb1881" targetNamespace="http://schemas.microsoft.com/office/2006/metadata/properties" ma:root="true" ma:fieldsID="8f199e063fcbedbaba589361ea149e38" ns3:_="" ns4:_="">
    <xsd:import namespace="6bf1bb2e-bd9a-4282-9d82-1365530523a2"/>
    <xsd:import namespace="28f0d211-72f9-471d-9bb1-c7180aeb1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1bb2e-bd9a-4282-9d82-136553052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0d211-72f9-471d-9bb1-c7180aeb1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7DC8B-4190-48CF-AE94-713D373DC2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8f0d211-72f9-471d-9bb1-c7180aeb1881"/>
    <ds:schemaRef ds:uri="6bf1bb2e-bd9a-4282-9d82-1365530523a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ED2ACF-0D5A-4E5B-B279-B31B7A8C40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A6C342-C181-470D-995F-6ACD53984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1bb2e-bd9a-4282-9d82-1365530523a2"/>
    <ds:schemaRef ds:uri="28f0d211-72f9-471d-9bb1-c7180aeb1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OpenDaylight, Scale and Containers-ONS-2019</Template>
  <TotalTime>982</TotalTime>
  <Words>1605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NTR</vt:lpstr>
      <vt:lpstr>Rockwell</vt:lpstr>
      <vt:lpstr>Rockwell Condensed</vt:lpstr>
      <vt:lpstr>Wingdings</vt:lpstr>
      <vt:lpstr>Wingdings 3</vt:lpstr>
      <vt:lpstr>OpenDaylight, Scale and Containers-ONS-2019</vt:lpstr>
      <vt:lpstr>Custom Design</vt:lpstr>
      <vt:lpstr>Simple Light</vt:lpstr>
      <vt:lpstr>1_Office Theme</vt:lpstr>
      <vt:lpstr>Wood Type</vt:lpstr>
      <vt:lpstr>A Roadmap to Large network testing </vt:lpstr>
      <vt:lpstr>Background</vt:lpstr>
      <vt:lpstr>Solutions Explored</vt:lpstr>
      <vt:lpstr>Virtualized Computes for Scale Testing</vt:lpstr>
      <vt:lpstr>Use of Virtualized Lab for scale testing</vt:lpstr>
      <vt:lpstr>Limitations of Virtualized Lab</vt:lpstr>
      <vt:lpstr>Mininet Testing</vt:lpstr>
      <vt:lpstr>Goals</vt:lpstr>
      <vt:lpstr>Outline of the Framework</vt:lpstr>
      <vt:lpstr>Solution Architecture</vt:lpstr>
      <vt:lpstr>Solution Architecture</vt:lpstr>
      <vt:lpstr>Data Path Validation</vt:lpstr>
      <vt:lpstr>Extensions to the Simulator (WIP)</vt:lpstr>
      <vt:lpstr>Advantages of the Simulator</vt:lpstr>
      <vt:lpstr>Limitations of the Simulator</vt:lpstr>
      <vt:lpstr>Building an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out networks without scaling-out Hardware</dc:title>
  <dc:creator>Ashvin Lakshmikantha</dc:creator>
  <cp:lastModifiedBy>Ashvin Lakshmikantha</cp:lastModifiedBy>
  <cp:revision>59</cp:revision>
  <dcterms:created xsi:type="dcterms:W3CDTF">2019-04-27T08:33:18Z</dcterms:created>
  <dcterms:modified xsi:type="dcterms:W3CDTF">2020-01-07T08:21:10Z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ContentTypeId">
    <vt:lpwstr>0x010100B39FCE29D1A83C46B0239BC3C7BC0AD1</vt:lpwstr>
  </property>
</Properties>
</file>