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1" r:id="rId6"/>
    <p:sldId id="269" r:id="rId7"/>
    <p:sldId id="259" r:id="rId8"/>
    <p:sldId id="270" r:id="rId9"/>
    <p:sldId id="263" r:id="rId10"/>
    <p:sldId id="265" r:id="rId11"/>
    <p:sldId id="266" r:id="rId12"/>
    <p:sldId id="260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B36699-F876-4580-B121-1A8B82851E04}" v="6405" dt="2019-05-02T05:12:43.3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vin Lakshmikantha" userId="2ec552ae-5cf0-46e1-a894-3b2d3d8f5629" providerId="ADAL" clId="{F5B36699-F876-4580-B121-1A8B82851E04}"/>
    <pc:docChg chg="undo custSel addSld modSld">
      <pc:chgData name="Ashvin Lakshmikantha" userId="2ec552ae-5cf0-46e1-a894-3b2d3d8f5629" providerId="ADAL" clId="{F5B36699-F876-4580-B121-1A8B82851E04}" dt="2019-05-02T05:12:43.306" v="6404" actId="14100"/>
      <pc:docMkLst>
        <pc:docMk/>
      </pc:docMkLst>
      <pc:sldChg chg="modSp">
        <pc:chgData name="Ashvin Lakshmikantha" userId="2ec552ae-5cf0-46e1-a894-3b2d3d8f5629" providerId="ADAL" clId="{F5B36699-F876-4580-B121-1A8B82851E04}" dt="2019-05-02T05:12:43.306" v="6404" actId="14100"/>
        <pc:sldMkLst>
          <pc:docMk/>
          <pc:sldMk cId="1859713335" sldId="257"/>
        </pc:sldMkLst>
        <pc:spChg chg="mod">
          <ac:chgData name="Ashvin Lakshmikantha" userId="2ec552ae-5cf0-46e1-a894-3b2d3d8f5629" providerId="ADAL" clId="{F5B36699-F876-4580-B121-1A8B82851E04}" dt="2019-05-02T04:01:31.356" v="1537" actId="1076"/>
          <ac:spMkLst>
            <pc:docMk/>
            <pc:sldMk cId="1859713335" sldId="257"/>
            <ac:spMk id="2" creationId="{F18C5535-DEFE-4C12-B3A3-BB2993D39F87}"/>
          </ac:spMkLst>
        </pc:spChg>
        <pc:spChg chg="mod">
          <ac:chgData name="Ashvin Lakshmikantha" userId="2ec552ae-5cf0-46e1-a894-3b2d3d8f5629" providerId="ADAL" clId="{F5B36699-F876-4580-B121-1A8B82851E04}" dt="2019-05-02T05:12:43.306" v="6404" actId="14100"/>
          <ac:spMkLst>
            <pc:docMk/>
            <pc:sldMk cId="1859713335" sldId="257"/>
            <ac:spMk id="3" creationId="{B706D27D-D6F8-4659-9485-C23ABB2C57D4}"/>
          </ac:spMkLst>
        </pc:spChg>
      </pc:sldChg>
      <pc:sldChg chg="modSp">
        <pc:chgData name="Ashvin Lakshmikantha" userId="2ec552ae-5cf0-46e1-a894-3b2d3d8f5629" providerId="ADAL" clId="{F5B36699-F876-4580-B121-1A8B82851E04}" dt="2019-05-02T04:04:25.392" v="1736" actId="20577"/>
        <pc:sldMkLst>
          <pc:docMk/>
          <pc:sldMk cId="1165779053" sldId="258"/>
        </pc:sldMkLst>
        <pc:spChg chg="mod">
          <ac:chgData name="Ashvin Lakshmikantha" userId="2ec552ae-5cf0-46e1-a894-3b2d3d8f5629" providerId="ADAL" clId="{F5B36699-F876-4580-B121-1A8B82851E04}" dt="2019-05-02T04:04:25.392" v="1736" actId="20577"/>
          <ac:spMkLst>
            <pc:docMk/>
            <pc:sldMk cId="1165779053" sldId="258"/>
            <ac:spMk id="3" creationId="{ECC317F0-AB42-47F8-B4E8-16FEC33B1CDE}"/>
          </ac:spMkLst>
        </pc:spChg>
      </pc:sldChg>
      <pc:sldChg chg="addSp delSp modSp">
        <pc:chgData name="Ashvin Lakshmikantha" userId="2ec552ae-5cf0-46e1-a894-3b2d3d8f5629" providerId="ADAL" clId="{F5B36699-F876-4580-B121-1A8B82851E04}" dt="2019-05-02T04:12:22.543" v="1930" actId="20577"/>
        <pc:sldMkLst>
          <pc:docMk/>
          <pc:sldMk cId="3498518285" sldId="259"/>
        </pc:sldMkLst>
        <pc:spChg chg="mod">
          <ac:chgData name="Ashvin Lakshmikantha" userId="2ec552ae-5cf0-46e1-a894-3b2d3d8f5629" providerId="ADAL" clId="{F5B36699-F876-4580-B121-1A8B82851E04}" dt="2019-05-02T04:12:22.543" v="1930" actId="20577"/>
          <ac:spMkLst>
            <pc:docMk/>
            <pc:sldMk cId="3498518285" sldId="259"/>
            <ac:spMk id="3" creationId="{D337DA7C-FF77-43AE-B79B-7786A645B2AD}"/>
          </ac:spMkLst>
        </pc:spChg>
        <pc:spChg chg="add del">
          <ac:chgData name="Ashvin Lakshmikantha" userId="2ec552ae-5cf0-46e1-a894-3b2d3d8f5629" providerId="ADAL" clId="{F5B36699-F876-4580-B121-1A8B82851E04}" dt="2019-05-02T04:09:17.266" v="1765"/>
          <ac:spMkLst>
            <pc:docMk/>
            <pc:sldMk cId="3498518285" sldId="259"/>
            <ac:spMk id="4" creationId="{8AFC2743-D4EF-4E63-94E9-FA813ACF9D53}"/>
          </ac:spMkLst>
        </pc:spChg>
        <pc:spChg chg="add del mod">
          <ac:chgData name="Ashvin Lakshmikantha" userId="2ec552ae-5cf0-46e1-a894-3b2d3d8f5629" providerId="ADAL" clId="{F5B36699-F876-4580-B121-1A8B82851E04}" dt="2019-05-02T04:09:30.295" v="1768" actId="478"/>
          <ac:spMkLst>
            <pc:docMk/>
            <pc:sldMk cId="3498518285" sldId="259"/>
            <ac:spMk id="5" creationId="{3D606B25-12C5-462C-89C6-8FA14DF583C0}"/>
          </ac:spMkLst>
        </pc:spChg>
        <pc:spChg chg="add mod">
          <ac:chgData name="Ashvin Lakshmikantha" userId="2ec552ae-5cf0-46e1-a894-3b2d3d8f5629" providerId="ADAL" clId="{F5B36699-F876-4580-B121-1A8B82851E04}" dt="2019-05-02T04:10:58.406" v="1787" actId="14100"/>
          <ac:spMkLst>
            <pc:docMk/>
            <pc:sldMk cId="3498518285" sldId="259"/>
            <ac:spMk id="7" creationId="{C37CA80A-C0D4-42C8-979B-603F9D319E76}"/>
          </ac:spMkLst>
        </pc:spChg>
        <pc:picChg chg="add mod">
          <ac:chgData name="Ashvin Lakshmikantha" userId="2ec552ae-5cf0-46e1-a894-3b2d3d8f5629" providerId="ADAL" clId="{F5B36699-F876-4580-B121-1A8B82851E04}" dt="2019-05-02T04:11:08.217" v="1788" actId="1582"/>
          <ac:picMkLst>
            <pc:docMk/>
            <pc:sldMk cId="3498518285" sldId="259"/>
            <ac:picMk id="6" creationId="{672405E9-D100-40E7-BF57-08A1F7D7A66D}"/>
          </ac:picMkLst>
        </pc:picChg>
      </pc:sldChg>
      <pc:sldChg chg="modSp add">
        <pc:chgData name="Ashvin Lakshmikantha" userId="2ec552ae-5cf0-46e1-a894-3b2d3d8f5629" providerId="ADAL" clId="{F5B36699-F876-4580-B121-1A8B82851E04}" dt="2019-04-30T13:52:55.596" v="957" actId="27636"/>
        <pc:sldMkLst>
          <pc:docMk/>
          <pc:sldMk cId="988331999" sldId="260"/>
        </pc:sldMkLst>
        <pc:spChg chg="mod">
          <ac:chgData name="Ashvin Lakshmikantha" userId="2ec552ae-5cf0-46e1-a894-3b2d3d8f5629" providerId="ADAL" clId="{F5B36699-F876-4580-B121-1A8B82851E04}" dt="2019-04-30T13:51:00.392" v="703" actId="5793"/>
          <ac:spMkLst>
            <pc:docMk/>
            <pc:sldMk cId="988331999" sldId="260"/>
            <ac:spMk id="2" creationId="{B7F3BD5F-225B-4A3F-BA7A-3C492F52EA0E}"/>
          </ac:spMkLst>
        </pc:spChg>
        <pc:spChg chg="mod">
          <ac:chgData name="Ashvin Lakshmikantha" userId="2ec552ae-5cf0-46e1-a894-3b2d3d8f5629" providerId="ADAL" clId="{F5B36699-F876-4580-B121-1A8B82851E04}" dt="2019-04-30T13:52:55.596" v="957" actId="27636"/>
          <ac:spMkLst>
            <pc:docMk/>
            <pc:sldMk cId="988331999" sldId="260"/>
            <ac:spMk id="3" creationId="{8D209EA1-5DF9-4479-93D7-DDC2AE1AABB7}"/>
          </ac:spMkLst>
        </pc:spChg>
      </pc:sldChg>
      <pc:sldChg chg="modSp add">
        <pc:chgData name="Ashvin Lakshmikantha" userId="2ec552ae-5cf0-46e1-a894-3b2d3d8f5629" providerId="ADAL" clId="{F5B36699-F876-4580-B121-1A8B82851E04}" dt="2019-04-30T13:46:39.713" v="253" actId="20577"/>
        <pc:sldMkLst>
          <pc:docMk/>
          <pc:sldMk cId="1967651024" sldId="261"/>
        </pc:sldMkLst>
        <pc:spChg chg="mod">
          <ac:chgData name="Ashvin Lakshmikantha" userId="2ec552ae-5cf0-46e1-a894-3b2d3d8f5629" providerId="ADAL" clId="{F5B36699-F876-4580-B121-1A8B82851E04}" dt="2019-04-30T13:45:04.916" v="69" actId="20577"/>
          <ac:spMkLst>
            <pc:docMk/>
            <pc:sldMk cId="1967651024" sldId="261"/>
            <ac:spMk id="2" creationId="{C87A9505-673C-4F5E-90A0-4091D5A02840}"/>
          </ac:spMkLst>
        </pc:spChg>
        <pc:spChg chg="mod">
          <ac:chgData name="Ashvin Lakshmikantha" userId="2ec552ae-5cf0-46e1-a894-3b2d3d8f5629" providerId="ADAL" clId="{F5B36699-F876-4580-B121-1A8B82851E04}" dt="2019-04-30T13:46:39.713" v="253" actId="20577"/>
          <ac:spMkLst>
            <pc:docMk/>
            <pc:sldMk cId="1967651024" sldId="261"/>
            <ac:spMk id="3" creationId="{69414ECA-5C01-474D-B16A-12B0606A7EF2}"/>
          </ac:spMkLst>
        </pc:spChg>
      </pc:sldChg>
      <pc:sldChg chg="modSp add">
        <pc:chgData name="Ashvin Lakshmikantha" userId="2ec552ae-5cf0-46e1-a894-3b2d3d8f5629" providerId="ADAL" clId="{F5B36699-F876-4580-B121-1A8B82851E04}" dt="2019-05-02T05:06:50.250" v="5457" actId="27636"/>
        <pc:sldMkLst>
          <pc:docMk/>
          <pc:sldMk cId="83545485" sldId="262"/>
        </pc:sldMkLst>
        <pc:spChg chg="mod">
          <ac:chgData name="Ashvin Lakshmikantha" userId="2ec552ae-5cf0-46e1-a894-3b2d3d8f5629" providerId="ADAL" clId="{F5B36699-F876-4580-B121-1A8B82851E04}" dt="2019-05-02T05:06:44.300" v="5453" actId="14100"/>
          <ac:spMkLst>
            <pc:docMk/>
            <pc:sldMk cId="83545485" sldId="262"/>
            <ac:spMk id="2" creationId="{E58E1F21-150B-487D-BF0A-FFD15A6F8BF8}"/>
          </ac:spMkLst>
        </pc:spChg>
        <pc:spChg chg="mod">
          <ac:chgData name="Ashvin Lakshmikantha" userId="2ec552ae-5cf0-46e1-a894-3b2d3d8f5629" providerId="ADAL" clId="{F5B36699-F876-4580-B121-1A8B82851E04}" dt="2019-05-02T05:06:50.250" v="5457" actId="27636"/>
          <ac:spMkLst>
            <pc:docMk/>
            <pc:sldMk cId="83545485" sldId="262"/>
            <ac:spMk id="3" creationId="{39DC92BA-3864-4E4F-8382-CB22B681747F}"/>
          </ac:spMkLst>
        </pc:spChg>
      </pc:sldChg>
      <pc:sldChg chg="addSp modSp add">
        <pc:chgData name="Ashvin Lakshmikantha" userId="2ec552ae-5cf0-46e1-a894-3b2d3d8f5629" providerId="ADAL" clId="{F5B36699-F876-4580-B121-1A8B82851E04}" dt="2019-05-02T05:10:43.493" v="6128" actId="14100"/>
        <pc:sldMkLst>
          <pc:docMk/>
          <pc:sldMk cId="2225167678" sldId="263"/>
        </pc:sldMkLst>
        <pc:spChg chg="mod">
          <ac:chgData name="Ashvin Lakshmikantha" userId="2ec552ae-5cf0-46e1-a894-3b2d3d8f5629" providerId="ADAL" clId="{F5B36699-F876-4580-B121-1A8B82851E04}" dt="2019-05-02T04:28:16.223" v="2834" actId="1076"/>
          <ac:spMkLst>
            <pc:docMk/>
            <pc:sldMk cId="2225167678" sldId="263"/>
            <ac:spMk id="2" creationId="{43569464-4DD4-4FB8-B1BF-3DD19F4884FF}"/>
          </ac:spMkLst>
        </pc:spChg>
        <pc:spChg chg="mod">
          <ac:chgData name="Ashvin Lakshmikantha" userId="2ec552ae-5cf0-46e1-a894-3b2d3d8f5629" providerId="ADAL" clId="{F5B36699-F876-4580-B121-1A8B82851E04}" dt="2019-05-02T05:10:40.748" v="6127" actId="14100"/>
          <ac:spMkLst>
            <pc:docMk/>
            <pc:sldMk cId="2225167678" sldId="263"/>
            <ac:spMk id="3" creationId="{9309598B-12E8-45D0-9537-2A513A560FD8}"/>
          </ac:spMkLst>
        </pc:spChg>
        <pc:picChg chg="add mod">
          <ac:chgData name="Ashvin Lakshmikantha" userId="2ec552ae-5cf0-46e1-a894-3b2d3d8f5629" providerId="ADAL" clId="{F5B36699-F876-4580-B121-1A8B82851E04}" dt="2019-05-02T05:10:43.493" v="6128" actId="14100"/>
          <ac:picMkLst>
            <pc:docMk/>
            <pc:sldMk cId="2225167678" sldId="263"/>
            <ac:picMk id="4" creationId="{16105211-9416-4828-8D67-9B4636852DC4}"/>
          </ac:picMkLst>
        </pc:picChg>
      </pc:sldChg>
      <pc:sldChg chg="addSp delSp modSp add">
        <pc:chgData name="Ashvin Lakshmikantha" userId="2ec552ae-5cf0-46e1-a894-3b2d3d8f5629" providerId="ADAL" clId="{F5B36699-F876-4580-B121-1A8B82851E04}" dt="2019-05-02T04:43:11.090" v="3924" actId="20577"/>
        <pc:sldMkLst>
          <pc:docMk/>
          <pc:sldMk cId="1876469947" sldId="264"/>
        </pc:sldMkLst>
        <pc:spChg chg="mod">
          <ac:chgData name="Ashvin Lakshmikantha" userId="2ec552ae-5cf0-46e1-a894-3b2d3d8f5629" providerId="ADAL" clId="{F5B36699-F876-4580-B121-1A8B82851E04}" dt="2019-05-02T04:33:06.177" v="3412" actId="1076"/>
          <ac:spMkLst>
            <pc:docMk/>
            <pc:sldMk cId="1876469947" sldId="264"/>
            <ac:spMk id="2" creationId="{393B06E4-7758-4CA8-B34D-3F02CB683913}"/>
          </ac:spMkLst>
        </pc:spChg>
        <pc:spChg chg="mod">
          <ac:chgData name="Ashvin Lakshmikantha" userId="2ec552ae-5cf0-46e1-a894-3b2d3d8f5629" providerId="ADAL" clId="{F5B36699-F876-4580-B121-1A8B82851E04}" dt="2019-05-02T04:43:11.090" v="3924" actId="20577"/>
          <ac:spMkLst>
            <pc:docMk/>
            <pc:sldMk cId="1876469947" sldId="264"/>
            <ac:spMk id="3" creationId="{239545E3-5E26-4394-A273-AA9F30E81A8F}"/>
          </ac:spMkLst>
        </pc:spChg>
        <pc:graphicFrameChg chg="add del">
          <ac:chgData name="Ashvin Lakshmikantha" userId="2ec552ae-5cf0-46e1-a894-3b2d3d8f5629" providerId="ADAL" clId="{F5B36699-F876-4580-B121-1A8B82851E04}" dt="2019-05-02T04:18:23.016" v="2831"/>
          <ac:graphicFrameMkLst>
            <pc:docMk/>
            <pc:sldMk cId="1876469947" sldId="264"/>
            <ac:graphicFrameMk id="4" creationId="{BAEBF043-C4CE-4B89-95B0-87CA11F113DE}"/>
          </ac:graphicFrameMkLst>
        </pc:graphicFrameChg>
      </pc:sldChg>
      <pc:sldChg chg="addSp delSp modSp add">
        <pc:chgData name="Ashvin Lakshmikantha" userId="2ec552ae-5cf0-46e1-a894-3b2d3d8f5629" providerId="ADAL" clId="{F5B36699-F876-4580-B121-1A8B82851E04}" dt="2019-05-02T04:41:05.015" v="3524" actId="20577"/>
        <pc:sldMkLst>
          <pc:docMk/>
          <pc:sldMk cId="370639699" sldId="265"/>
        </pc:sldMkLst>
        <pc:spChg chg="del">
          <ac:chgData name="Ashvin Lakshmikantha" userId="2ec552ae-5cf0-46e1-a894-3b2d3d8f5629" providerId="ADAL" clId="{F5B36699-F876-4580-B121-1A8B82851E04}" dt="2019-05-02T04:34:35.757" v="3420" actId="478"/>
          <ac:spMkLst>
            <pc:docMk/>
            <pc:sldMk cId="370639699" sldId="265"/>
            <ac:spMk id="3" creationId="{239545E3-5E26-4394-A273-AA9F30E81A8F}"/>
          </ac:spMkLst>
        </pc:spChg>
        <pc:spChg chg="add del mod">
          <ac:chgData name="Ashvin Lakshmikantha" userId="2ec552ae-5cf0-46e1-a894-3b2d3d8f5629" providerId="ADAL" clId="{F5B36699-F876-4580-B121-1A8B82851E04}" dt="2019-05-02T04:34:37.828" v="3421" actId="478"/>
          <ac:spMkLst>
            <pc:docMk/>
            <pc:sldMk cId="370639699" sldId="265"/>
            <ac:spMk id="5" creationId="{D68B6618-2664-49D2-BA83-5537CEFFD70D}"/>
          </ac:spMkLst>
        </pc:spChg>
        <pc:spChg chg="add mod">
          <ac:chgData name="Ashvin Lakshmikantha" userId="2ec552ae-5cf0-46e1-a894-3b2d3d8f5629" providerId="ADAL" clId="{F5B36699-F876-4580-B121-1A8B82851E04}" dt="2019-05-02T04:40:33.170" v="3502" actId="20577"/>
          <ac:spMkLst>
            <pc:docMk/>
            <pc:sldMk cId="370639699" sldId="265"/>
            <ac:spMk id="9" creationId="{1BE0040A-2485-452A-A0C6-7B4C578FBB92}"/>
          </ac:spMkLst>
        </pc:spChg>
        <pc:spChg chg="add mod">
          <ac:chgData name="Ashvin Lakshmikantha" userId="2ec552ae-5cf0-46e1-a894-3b2d3d8f5629" providerId="ADAL" clId="{F5B36699-F876-4580-B121-1A8B82851E04}" dt="2019-05-02T04:40:54.601" v="3515" actId="1076"/>
          <ac:spMkLst>
            <pc:docMk/>
            <pc:sldMk cId="370639699" sldId="265"/>
            <ac:spMk id="10" creationId="{31AF4008-C709-41A8-8317-09BC2E287060}"/>
          </ac:spMkLst>
        </pc:spChg>
        <pc:spChg chg="add mod">
          <ac:chgData name="Ashvin Lakshmikantha" userId="2ec552ae-5cf0-46e1-a894-3b2d3d8f5629" providerId="ADAL" clId="{F5B36699-F876-4580-B121-1A8B82851E04}" dt="2019-05-02T04:41:05.015" v="3524" actId="20577"/>
          <ac:spMkLst>
            <pc:docMk/>
            <pc:sldMk cId="370639699" sldId="265"/>
            <ac:spMk id="11" creationId="{F216700B-FEBF-45B1-954F-10A0C915BD65}"/>
          </ac:spMkLst>
        </pc:spChg>
        <pc:picChg chg="add mod">
          <ac:chgData name="Ashvin Lakshmikantha" userId="2ec552ae-5cf0-46e1-a894-3b2d3d8f5629" providerId="ADAL" clId="{F5B36699-F876-4580-B121-1A8B82851E04}" dt="2019-05-02T04:40:51.582" v="3514" actId="1076"/>
          <ac:picMkLst>
            <pc:docMk/>
            <pc:sldMk cId="370639699" sldId="265"/>
            <ac:picMk id="6" creationId="{29ECAB43-AE3D-4B49-9AFB-F336498F3F64}"/>
          </ac:picMkLst>
        </pc:picChg>
        <pc:picChg chg="add mod">
          <ac:chgData name="Ashvin Lakshmikantha" userId="2ec552ae-5cf0-46e1-a894-3b2d3d8f5629" providerId="ADAL" clId="{F5B36699-F876-4580-B121-1A8B82851E04}" dt="2019-05-02T04:40:46.140" v="3512" actId="14100"/>
          <ac:picMkLst>
            <pc:docMk/>
            <pc:sldMk cId="370639699" sldId="265"/>
            <ac:picMk id="7" creationId="{635B2870-BFB8-4E2C-B719-73A55F9F5780}"/>
          </ac:picMkLst>
        </pc:picChg>
        <pc:picChg chg="add mod">
          <ac:chgData name="Ashvin Lakshmikantha" userId="2ec552ae-5cf0-46e1-a894-3b2d3d8f5629" providerId="ADAL" clId="{F5B36699-F876-4580-B121-1A8B82851E04}" dt="2019-05-02T04:36:41.149" v="3439" actId="1076"/>
          <ac:picMkLst>
            <pc:docMk/>
            <pc:sldMk cId="370639699" sldId="265"/>
            <ac:picMk id="8" creationId="{82C5B965-F6E7-4A09-B532-09819DC87E9E}"/>
          </ac:picMkLst>
        </pc:picChg>
      </pc:sldChg>
      <pc:sldChg chg="addSp delSp modSp add">
        <pc:chgData name="Ashvin Lakshmikantha" userId="2ec552ae-5cf0-46e1-a894-3b2d3d8f5629" providerId="ADAL" clId="{F5B36699-F876-4580-B121-1A8B82851E04}" dt="2019-05-02T04:40:24.439" v="3492" actId="20577"/>
        <pc:sldMkLst>
          <pc:docMk/>
          <pc:sldMk cId="415678830" sldId="266"/>
        </pc:sldMkLst>
        <pc:spChg chg="mod">
          <ac:chgData name="Ashvin Lakshmikantha" userId="2ec552ae-5cf0-46e1-a894-3b2d3d8f5629" providerId="ADAL" clId="{F5B36699-F876-4580-B121-1A8B82851E04}" dt="2019-05-02T04:36:53.208" v="3452" actId="20577"/>
          <ac:spMkLst>
            <pc:docMk/>
            <pc:sldMk cId="415678830" sldId="266"/>
            <ac:spMk id="2" creationId="{AD7DB795-F453-4546-A18C-302FBC47FF44}"/>
          </ac:spMkLst>
        </pc:spChg>
        <pc:spChg chg="del">
          <ac:chgData name="Ashvin Lakshmikantha" userId="2ec552ae-5cf0-46e1-a894-3b2d3d8f5629" providerId="ADAL" clId="{F5B36699-F876-4580-B121-1A8B82851E04}" dt="2019-05-02T04:37:23.385" v="3453" actId="478"/>
          <ac:spMkLst>
            <pc:docMk/>
            <pc:sldMk cId="415678830" sldId="266"/>
            <ac:spMk id="3" creationId="{5A545FBB-E07C-476B-9A8A-2C18BC61E601}"/>
          </ac:spMkLst>
        </pc:spChg>
        <pc:spChg chg="add mod">
          <ac:chgData name="Ashvin Lakshmikantha" userId="2ec552ae-5cf0-46e1-a894-3b2d3d8f5629" providerId="ADAL" clId="{F5B36699-F876-4580-B121-1A8B82851E04}" dt="2019-05-02T04:40:18.756" v="3480" actId="1076"/>
          <ac:spMkLst>
            <pc:docMk/>
            <pc:sldMk cId="415678830" sldId="266"/>
            <ac:spMk id="6" creationId="{F00DC9F4-3B4D-492C-BE11-3DDB46D413B7}"/>
          </ac:spMkLst>
        </pc:spChg>
        <pc:spChg chg="add mod">
          <ac:chgData name="Ashvin Lakshmikantha" userId="2ec552ae-5cf0-46e1-a894-3b2d3d8f5629" providerId="ADAL" clId="{F5B36699-F876-4580-B121-1A8B82851E04}" dt="2019-05-02T04:40:24.439" v="3492" actId="20577"/>
          <ac:spMkLst>
            <pc:docMk/>
            <pc:sldMk cId="415678830" sldId="266"/>
            <ac:spMk id="7" creationId="{1E63D042-A936-4EE2-95EC-078578C84200}"/>
          </ac:spMkLst>
        </pc:spChg>
        <pc:picChg chg="add mod">
          <ac:chgData name="Ashvin Lakshmikantha" userId="2ec552ae-5cf0-46e1-a894-3b2d3d8f5629" providerId="ADAL" clId="{F5B36699-F876-4580-B121-1A8B82851E04}" dt="2019-05-02T04:39:53.506" v="3462" actId="1076"/>
          <ac:picMkLst>
            <pc:docMk/>
            <pc:sldMk cId="415678830" sldId="266"/>
            <ac:picMk id="4" creationId="{25AAC6C6-72EA-4035-B774-232F4AE84731}"/>
          </ac:picMkLst>
        </pc:picChg>
        <pc:picChg chg="add mod">
          <ac:chgData name="Ashvin Lakshmikantha" userId="2ec552ae-5cf0-46e1-a894-3b2d3d8f5629" providerId="ADAL" clId="{F5B36699-F876-4580-B121-1A8B82851E04}" dt="2019-05-02T04:39:56.484" v="3463" actId="1076"/>
          <ac:picMkLst>
            <pc:docMk/>
            <pc:sldMk cId="415678830" sldId="266"/>
            <ac:picMk id="5" creationId="{6B53A9CC-D2B0-40C4-B697-FD71A175770F}"/>
          </ac:picMkLst>
        </pc:picChg>
      </pc:sldChg>
      <pc:sldChg chg="modSp add">
        <pc:chgData name="Ashvin Lakshmikantha" userId="2ec552ae-5cf0-46e1-a894-3b2d3d8f5629" providerId="ADAL" clId="{F5B36699-F876-4580-B121-1A8B82851E04}" dt="2019-05-02T05:09:55.561" v="6117" actId="1076"/>
        <pc:sldMkLst>
          <pc:docMk/>
          <pc:sldMk cId="2717493634" sldId="267"/>
        </pc:sldMkLst>
        <pc:spChg chg="mod">
          <ac:chgData name="Ashvin Lakshmikantha" userId="2ec552ae-5cf0-46e1-a894-3b2d3d8f5629" providerId="ADAL" clId="{F5B36699-F876-4580-B121-1A8B82851E04}" dt="2019-05-02T04:49:56.366" v="5059" actId="1076"/>
          <ac:spMkLst>
            <pc:docMk/>
            <pc:sldMk cId="2717493634" sldId="267"/>
            <ac:spMk id="2" creationId="{5CC33CFC-6BBA-4464-9FC4-F772223757B6}"/>
          </ac:spMkLst>
        </pc:spChg>
        <pc:spChg chg="mod">
          <ac:chgData name="Ashvin Lakshmikantha" userId="2ec552ae-5cf0-46e1-a894-3b2d3d8f5629" providerId="ADAL" clId="{F5B36699-F876-4580-B121-1A8B82851E04}" dt="2019-05-02T05:09:55.561" v="6117" actId="1076"/>
          <ac:spMkLst>
            <pc:docMk/>
            <pc:sldMk cId="2717493634" sldId="267"/>
            <ac:spMk id="3" creationId="{809F611A-7709-40DE-A468-9A08EC5A2228}"/>
          </ac:spMkLst>
        </pc:spChg>
      </pc:sldChg>
      <pc:sldChg chg="modSp add">
        <pc:chgData name="Ashvin Lakshmikantha" userId="2ec552ae-5cf0-46e1-a894-3b2d3d8f5629" providerId="ADAL" clId="{F5B36699-F876-4580-B121-1A8B82851E04}" dt="2019-05-02T05:12:28.109" v="6402" actId="20577"/>
        <pc:sldMkLst>
          <pc:docMk/>
          <pc:sldMk cId="2116091607" sldId="268"/>
        </pc:sldMkLst>
        <pc:spChg chg="mod">
          <ac:chgData name="Ashvin Lakshmikantha" userId="2ec552ae-5cf0-46e1-a894-3b2d3d8f5629" providerId="ADAL" clId="{F5B36699-F876-4580-B121-1A8B82851E04}" dt="2019-05-02T05:10:53.739" v="6129" actId="1076"/>
          <ac:spMkLst>
            <pc:docMk/>
            <pc:sldMk cId="2116091607" sldId="268"/>
            <ac:spMk id="2" creationId="{F3DF8223-05B0-4138-BA45-FB12FE9F8C84}"/>
          </ac:spMkLst>
        </pc:spChg>
        <pc:spChg chg="mod">
          <ac:chgData name="Ashvin Lakshmikantha" userId="2ec552ae-5cf0-46e1-a894-3b2d3d8f5629" providerId="ADAL" clId="{F5B36699-F876-4580-B121-1A8B82851E04}" dt="2019-05-02T05:12:28.109" v="6402" actId="20577"/>
          <ac:spMkLst>
            <pc:docMk/>
            <pc:sldMk cId="2116091607" sldId="268"/>
            <ac:spMk id="3" creationId="{E74EA9BA-61A2-4374-9A35-B743CAC73D3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A86B0-2A18-4DB4-BFDD-F11C7A061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3EB5F9-A3CC-4AF8-9DF8-D2C17C3DC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B3843-2C44-432C-B200-FE5D6FAF0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CD6A-8D68-43E2-888C-D29BAEB11178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B8120-82DE-49A2-A826-91D3A722A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B4147-CBEE-48D0-A265-B07991542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AE1D5-EC34-4BC2-AC5A-1BFFEB372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93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86F60-2601-4183-B365-001AC3926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60AF2A-83F3-4BE7-BE53-315F3319A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9BE2A-60A0-4C66-B39E-D56C33586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CD6A-8D68-43E2-888C-D29BAEB11178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AA17E-0B9E-4A45-AA06-E07386D9C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457BA-84D3-424C-AC7D-E96C66619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AE1D5-EC34-4BC2-AC5A-1BFFEB372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89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C0F87-6732-4741-A494-917DD15D1F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6AC414-A2E2-4A54-A3FC-CCD34A513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9A859-BFD4-4A93-9C20-2660D8D73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CD6A-8D68-43E2-888C-D29BAEB11178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77382-6C12-4CDA-B9BC-7B34B3A2C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FA5FF-A0FE-48BD-ACB2-740960ED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AE1D5-EC34-4BC2-AC5A-1BFFEB372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8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12627-A4D2-4038-A8D0-40E111C9C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1751E-4B18-483A-AED4-EB9FA0575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B1464-6D17-4814-9501-655BE4EBB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CD6A-8D68-43E2-888C-D29BAEB11178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A68AB-3BB6-45C6-9C69-B2872A850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CE095-87A8-4C12-96D9-14F84F265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AE1D5-EC34-4BC2-AC5A-1BFFEB372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80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8C8E5-283B-44F9-BCFB-929DB355B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40B35-F394-42DB-83C9-D728E098D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53143-2302-467E-8EF3-3BE232132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CD6A-8D68-43E2-888C-D29BAEB11178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5349F-7F4B-4EDF-BF50-0C8AC8011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A73E0-088A-480E-92B0-531C89768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AE1D5-EC34-4BC2-AC5A-1BFFEB372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9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65A8B-8971-40D3-BB71-31A40491F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60A80-0B7E-4F1E-BF92-96F95255E5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975A3A-AE56-4B84-AB8F-E2328C95A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D8BE5-40E8-449E-B94A-5AF871CC1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CD6A-8D68-43E2-888C-D29BAEB11178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366EB-BF0C-4179-AFD7-E65C1258F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5906D-3AF8-4D8E-B1D4-06E4CD6E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AE1D5-EC34-4BC2-AC5A-1BFFEB372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72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1C4E2-F1A0-4EC9-B3A9-6831279BA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377BF-460C-485E-9EC2-FB9FC93D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B21BDD-FCB1-4C3E-8626-78B4C591B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5D0252-2E04-498E-8D18-BA36776DC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107D24-FB61-43B1-ACEE-5466EA9C8F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1C34E6-4686-451E-B04A-0431C4C89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CD6A-8D68-43E2-888C-D29BAEB11178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E41800-CB46-4358-95F0-4C3333589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CADE11-1F11-4BE7-9191-839D00AB5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AE1D5-EC34-4BC2-AC5A-1BFFEB372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74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6EDF5-6AC2-4AB1-B827-CB48068C8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DD0A58-DF8F-45CC-A6B5-7A725259C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CD6A-8D68-43E2-888C-D29BAEB11178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801698-65A5-442A-B4A7-24F0CD9C3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AF8D4F-23E2-4A3C-8E51-71B5A7ACC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AE1D5-EC34-4BC2-AC5A-1BFFEB372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19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42503B-5788-4BE8-A121-16AF4EA1E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CD6A-8D68-43E2-888C-D29BAEB11178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476B2C-4816-48B6-A469-1336A92F9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7F4CD-EAA9-41B3-BF1C-F3629AD82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AE1D5-EC34-4BC2-AC5A-1BFFEB372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18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C896B-0756-45C0-AD57-FF7B20A33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E9F60-2103-417C-9688-6C6D7C309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ECBD26-1D05-4732-9B85-0C2F48962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34973-FB44-42A6-B02C-22644FC04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CD6A-8D68-43E2-888C-D29BAEB11178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EF0B6-A78B-4396-9AD8-3685E8B4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2CA78-2616-428F-A043-A9288A235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AE1D5-EC34-4BC2-AC5A-1BFFEB372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7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5215-D00E-4C63-8960-7CB0B3015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8F094F-C5AD-4D5C-88DD-A18B3E5059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70BEC4-0D45-4D7B-81B3-D5063F89C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51F2-877C-4174-A0E2-2590188ED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CD6A-8D68-43E2-888C-D29BAEB11178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6C52E-5E25-4B88-8D8F-D750A8DEA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D4A88-AD04-4308-84F8-07A8E56F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AE1D5-EC34-4BC2-AC5A-1BFFEB372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0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437713-95CB-47A4-9220-4EA2119C8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EC50D-F274-440F-89A7-FD3F610D6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1EB97-DFEC-47FD-8BE3-486BD14568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DCD6A-8D68-43E2-888C-D29BAEB11178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52FCC-2D3F-4CDA-B461-80A02EE17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69928-DFC9-4495-9CD3-7D5EE75C5F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AE1D5-EC34-4BC2-AC5A-1BFFEB372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8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registry/insecure/" TargetMode="External"/><Relationship Id="rId2" Type="http://schemas.openxmlformats.org/officeDocument/2006/relationships/hyperlink" Target="https://docs.docker.com/install/linux/docker-ce/ubuntu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kafka.apache.org/quickstar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rushiagr.com/blog/2013/06/05/linux-screens-in-devstack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CAAB7-0CE2-45BB-AA1D-D7E4D8C5BA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Simulate with Docker Containers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F59F6A-84EF-4360-ACD6-8F1CD1AD41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32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B06E4-7758-4CA8-B34D-3F02CB683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86" y="0"/>
            <a:ext cx="10515600" cy="1325563"/>
          </a:xfrm>
        </p:spPr>
        <p:txBody>
          <a:bodyPr/>
          <a:lstStyle/>
          <a:p>
            <a:r>
              <a:rPr lang="en-US" dirty="0" err="1"/>
              <a:t>DeployODL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ECAB43-AE3D-4B49-9AFB-F336498F3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93" y="1478673"/>
            <a:ext cx="8552155" cy="8089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5B2870-BFB8-4E2C-B719-73A55F9F5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94" y="2520987"/>
            <a:ext cx="8552155" cy="17070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C5B965-F6E7-4A09-B532-09819DC87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393" y="4369513"/>
            <a:ext cx="8552156" cy="21436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E0040A-2485-452A-A0C6-7B4C578FBB92}"/>
              </a:ext>
            </a:extLst>
          </p:cNvPr>
          <p:cNvSpPr txBox="1"/>
          <p:nvPr/>
        </p:nvSpPr>
        <p:spPr>
          <a:xfrm>
            <a:off x="8851037" y="5256665"/>
            <a:ext cx="17126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Openflow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AF4008-C709-41A8-8317-09BC2E287060}"/>
              </a:ext>
            </a:extLst>
          </p:cNvPr>
          <p:cNvSpPr txBox="1"/>
          <p:nvPr/>
        </p:nvSpPr>
        <p:spPr>
          <a:xfrm>
            <a:off x="8851037" y="3143883"/>
            <a:ext cx="17126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Genius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16700B-FEBF-45B1-954F-10A0C915BD65}"/>
              </a:ext>
            </a:extLst>
          </p:cNvPr>
          <p:cNvSpPr txBox="1"/>
          <p:nvPr/>
        </p:nvSpPr>
        <p:spPr>
          <a:xfrm>
            <a:off x="8851037" y="1655541"/>
            <a:ext cx="17126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Netvirt</a:t>
            </a:r>
          </a:p>
        </p:txBody>
      </p:sp>
    </p:spTree>
    <p:extLst>
      <p:ext uri="{BB962C8B-B14F-4D97-AF65-F5344CB8AC3E}">
        <p14:creationId xmlns:p14="http://schemas.microsoft.com/office/powerpoint/2010/main" val="370639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DB795-F453-4546-A18C-302FBC47F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89" y="57838"/>
            <a:ext cx="10515600" cy="1325563"/>
          </a:xfrm>
        </p:spPr>
        <p:txBody>
          <a:bodyPr/>
          <a:lstStyle/>
          <a:p>
            <a:r>
              <a:rPr lang="en-US" dirty="0"/>
              <a:t>Deploy ODL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AAC6C6-72EA-4035-B774-232F4AE84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100" y="1383401"/>
            <a:ext cx="8037251" cy="13386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53A9CC-D2B0-40C4-B697-FD71A1757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100" y="2813038"/>
            <a:ext cx="6789489" cy="38940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0DC9F4-3B4D-492C-BE11-3DDB46D413B7}"/>
              </a:ext>
            </a:extLst>
          </p:cNvPr>
          <p:cNvSpPr txBox="1"/>
          <p:nvPr/>
        </p:nvSpPr>
        <p:spPr>
          <a:xfrm>
            <a:off x="7981026" y="4575393"/>
            <a:ext cx="17126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MD-SAL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63D042-A936-4EE2-95EC-078578C84200}"/>
              </a:ext>
            </a:extLst>
          </p:cNvPr>
          <p:cNvSpPr txBox="1"/>
          <p:nvPr/>
        </p:nvSpPr>
        <p:spPr>
          <a:xfrm>
            <a:off x="8955351" y="1837047"/>
            <a:ext cx="17126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415678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3BD5F-225B-4A3F-BA7A-3C492F52E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Preparing the Simulator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09EA1-5DF9-4479-93D7-DDC2AE1AA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Install </a:t>
            </a:r>
            <a:r>
              <a:rPr lang="en-US" dirty="0" err="1"/>
              <a:t>plyvel</a:t>
            </a:r>
            <a:endParaRPr lang="en-US" dirty="0"/>
          </a:p>
          <a:p>
            <a:pPr lvl="1"/>
            <a:r>
              <a:rPr lang="en-US" dirty="0"/>
              <a:t>Pip install </a:t>
            </a:r>
            <a:r>
              <a:rPr lang="en-US" dirty="0" err="1"/>
              <a:t>plyvel</a:t>
            </a:r>
            <a:r>
              <a:rPr lang="en-US" dirty="0"/>
              <a:t> json </a:t>
            </a:r>
            <a:r>
              <a:rPr lang="en-US" dirty="0" err="1"/>
              <a:t>telnetsrv</a:t>
            </a:r>
            <a:r>
              <a:rPr lang="en-US" dirty="0"/>
              <a:t> </a:t>
            </a:r>
            <a:r>
              <a:rPr lang="en-US" dirty="0" err="1"/>
              <a:t>gevent</a:t>
            </a:r>
            <a:r>
              <a:rPr lang="en-US" dirty="0"/>
              <a:t> </a:t>
            </a:r>
            <a:r>
              <a:rPr lang="en-US" dirty="0" err="1"/>
              <a:t>PrettyTable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Create a folder /home/stack/</a:t>
            </a:r>
            <a:r>
              <a:rPr lang="en-US" dirty="0" err="1"/>
              <a:t>mininet_handler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Create a folder /home/stack/</a:t>
            </a:r>
            <a:r>
              <a:rPr lang="en-US" dirty="0" err="1"/>
              <a:t>mininet_handler</a:t>
            </a:r>
            <a:r>
              <a:rPr lang="en-US" dirty="0"/>
              <a:t>/logs</a:t>
            </a:r>
          </a:p>
          <a:p>
            <a:endParaRPr lang="en-US" dirty="0"/>
          </a:p>
          <a:p>
            <a:r>
              <a:rPr lang="en-US" dirty="0"/>
              <a:t>Create a folder /home/stack/</a:t>
            </a:r>
            <a:r>
              <a:rPr lang="en-US" dirty="0" err="1"/>
              <a:t>mininet_handler</a:t>
            </a:r>
            <a:r>
              <a:rPr lang="en-US" dirty="0"/>
              <a:t>/</a:t>
            </a:r>
            <a:r>
              <a:rPr lang="en-US" dirty="0" err="1"/>
              <a:t>db</a:t>
            </a:r>
            <a:endParaRPr lang="en-US" dirty="0"/>
          </a:p>
          <a:p>
            <a:endParaRPr lang="en-US" dirty="0"/>
          </a:p>
          <a:p>
            <a:r>
              <a:rPr lang="en-US" dirty="0"/>
              <a:t>Copy stateless_testbed.py  &amp; dockernet.py to /opt/stack/networking-odl/</a:t>
            </a:r>
            <a:r>
              <a:rPr lang="en-US" dirty="0" err="1"/>
              <a:t>networking_odl</a:t>
            </a:r>
            <a:r>
              <a:rPr lang="en-US" dirty="0"/>
              <a:t>/</a:t>
            </a:r>
            <a:r>
              <a:rPr lang="en-US" dirty="0" err="1"/>
              <a:t>maxinet</a:t>
            </a:r>
            <a:r>
              <a:rPr lang="en-US" dirty="0"/>
              <a:t>/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331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33CFC-6BBA-4464-9FC4-F77222375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18" y="-11668"/>
            <a:ext cx="10515600" cy="1325563"/>
          </a:xfrm>
        </p:spPr>
        <p:txBody>
          <a:bodyPr/>
          <a:lstStyle/>
          <a:p>
            <a:r>
              <a:rPr lang="en-US" dirty="0"/>
              <a:t>Start the Simulator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F611A-7709-40DE-A468-9A08EC5A2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659" y="1651247"/>
            <a:ext cx="11652682" cy="4367814"/>
          </a:xfrm>
        </p:spPr>
        <p:txBody>
          <a:bodyPr>
            <a:normAutofit/>
          </a:bodyPr>
          <a:lstStyle/>
          <a:p>
            <a:r>
              <a:rPr lang="en-US" dirty="0"/>
              <a:t>Go to &lt;</a:t>
            </a:r>
            <a:r>
              <a:rPr lang="en-US" dirty="0" err="1"/>
              <a:t>Folder_Containing_stateless_simulator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Execute: python stateless_simulator.py &lt;Kafka Server IP&gt; &lt;Kafka Port&gt;</a:t>
            </a:r>
          </a:p>
          <a:p>
            <a:pPr lvl="1"/>
            <a:r>
              <a:rPr lang="en-US" dirty="0"/>
              <a:t>This might complain about lack of some python dependencies</a:t>
            </a:r>
          </a:p>
          <a:p>
            <a:pPr lvl="1"/>
            <a:r>
              <a:rPr lang="en-US" dirty="0"/>
              <a:t>You can install these dependencies, by typing pip install &lt;dependency&gt;</a:t>
            </a:r>
          </a:p>
          <a:p>
            <a:endParaRPr lang="en-US" dirty="0"/>
          </a:p>
          <a:p>
            <a:r>
              <a:rPr lang="en-US" dirty="0"/>
              <a:t>The logs will be at DEBUG level and should be accessible by executing:</a:t>
            </a:r>
          </a:p>
          <a:p>
            <a:pPr lvl="1"/>
            <a:r>
              <a:rPr lang="en-US" dirty="0"/>
              <a:t>tail –f /home/stack/</a:t>
            </a:r>
            <a:r>
              <a:rPr lang="en-US" dirty="0" err="1"/>
              <a:t>mininet_handler</a:t>
            </a:r>
            <a:r>
              <a:rPr lang="en-US" dirty="0"/>
              <a:t>/mininet_handler.log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493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F8223-05B0-4138-BA45-FB12FE9F8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907" y="500"/>
            <a:ext cx="10515600" cy="1325563"/>
          </a:xfrm>
        </p:spPr>
        <p:txBody>
          <a:bodyPr/>
          <a:lstStyle/>
          <a:p>
            <a:r>
              <a:rPr lang="en-US" dirty="0"/>
              <a:t>Post Install Testing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EA9BA-61A2-4374-9A35-B743CAC73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39" y="1420427"/>
            <a:ext cx="11122981" cy="4774291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Assumption:</a:t>
            </a:r>
          </a:p>
          <a:p>
            <a:pPr lvl="1"/>
            <a:r>
              <a:rPr lang="en-US" dirty="0"/>
              <a:t>It is possible for the docker0 bridge to reach the ODL SBI</a:t>
            </a:r>
          </a:p>
          <a:p>
            <a:endParaRPr lang="en-US" dirty="0"/>
          </a:p>
          <a:p>
            <a:r>
              <a:rPr lang="en-US" dirty="0"/>
              <a:t>Log in to the simulator by </a:t>
            </a:r>
          </a:p>
          <a:p>
            <a:pPr lvl="1"/>
            <a:r>
              <a:rPr lang="en-US" dirty="0"/>
              <a:t>telnet localhost 55555</a:t>
            </a:r>
          </a:p>
          <a:p>
            <a:endParaRPr lang="en-US" dirty="0"/>
          </a:p>
          <a:p>
            <a:r>
              <a:rPr lang="en-US" dirty="0"/>
              <a:t>Start 2 virtual computes using:</a:t>
            </a:r>
          </a:p>
          <a:p>
            <a:pPr lvl="1"/>
            <a:r>
              <a:rPr lang="en-US" dirty="0" err="1"/>
              <a:t>Start_computes</a:t>
            </a:r>
            <a:r>
              <a:rPr lang="en-US" dirty="0"/>
              <a:t> &lt;ODL CTRL IP&gt; 2</a:t>
            </a:r>
          </a:p>
          <a:p>
            <a:pPr lvl="1"/>
            <a:r>
              <a:rPr lang="en-US" dirty="0"/>
              <a:t>You can check that the connectivity to ODL is established by typing </a:t>
            </a:r>
            <a:r>
              <a:rPr lang="en-US" dirty="0" err="1"/>
              <a:t>get_compute_status</a:t>
            </a:r>
            <a:endParaRPr lang="en-US" dirty="0"/>
          </a:p>
          <a:p>
            <a:pPr lvl="1"/>
            <a:r>
              <a:rPr lang="en-US" dirty="0"/>
              <a:t>This should return 4 connections in ESTABLISHED state.</a:t>
            </a:r>
          </a:p>
          <a:p>
            <a:endParaRPr lang="en-US" dirty="0"/>
          </a:p>
          <a:p>
            <a:r>
              <a:rPr lang="en-US" dirty="0"/>
              <a:t>Run the post-install test script: create.sh</a:t>
            </a:r>
          </a:p>
          <a:p>
            <a:pPr lvl="1"/>
            <a:r>
              <a:rPr lang="en-US" dirty="0"/>
              <a:t>This should create a ELAN with 2 ports. </a:t>
            </a:r>
          </a:p>
          <a:p>
            <a:pPr lvl="1"/>
            <a:r>
              <a:rPr lang="en-US" dirty="0"/>
              <a:t>From the telnet CLI run </a:t>
            </a:r>
            <a:r>
              <a:rPr lang="en-US" dirty="0" err="1"/>
              <a:t>start_elan_test</a:t>
            </a:r>
            <a:endParaRPr lang="en-US" dirty="0"/>
          </a:p>
          <a:p>
            <a:pPr lvl="1"/>
            <a:r>
              <a:rPr lang="en-US" dirty="0"/>
              <a:t>If everything is programmed correctly, the ping test should succeed as reported in the logs</a:t>
            </a:r>
          </a:p>
          <a:p>
            <a:pPr lvl="1"/>
            <a:r>
              <a:rPr lang="en-US" dirty="0"/>
              <a:t>You can also get the status from the Telnet CLI using </a:t>
            </a:r>
            <a:r>
              <a:rPr lang="en-US" dirty="0" err="1"/>
              <a:t>elan_test_status</a:t>
            </a:r>
            <a:r>
              <a:rPr lang="en-US" dirty="0"/>
              <a:t> command</a:t>
            </a:r>
          </a:p>
          <a:p>
            <a:pPr lvl="1"/>
            <a:r>
              <a:rPr lang="en-US" dirty="0"/>
              <a:t>From the Telnet CLI run </a:t>
            </a:r>
            <a:r>
              <a:rPr lang="en-US" dirty="0" err="1"/>
              <a:t>stop_elan_test</a:t>
            </a:r>
            <a:endParaRPr lang="en-US" dirty="0"/>
          </a:p>
          <a:p>
            <a:pPr lvl="1"/>
            <a:r>
              <a:rPr lang="en-US" dirty="0"/>
              <a:t>This should stop the ping tests</a:t>
            </a:r>
          </a:p>
          <a:p>
            <a:endParaRPr lang="en-US" dirty="0"/>
          </a:p>
          <a:p>
            <a:r>
              <a:rPr lang="en-US" dirty="0"/>
              <a:t>Run the post-install script: delete.sh</a:t>
            </a:r>
          </a:p>
          <a:p>
            <a:pPr lvl="1"/>
            <a:r>
              <a:rPr lang="en-US" dirty="0"/>
              <a:t>This should delete the ELAN and the 2 ports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091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C5535-DEFE-4C12-B3A3-BB2993D39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683" y="0"/>
            <a:ext cx="10515600" cy="1325563"/>
          </a:xfrm>
        </p:spPr>
        <p:txBody>
          <a:bodyPr/>
          <a:lstStyle/>
          <a:p>
            <a:r>
              <a:rPr lang="en-US" dirty="0"/>
              <a:t>Purpose &amp; Assumptions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6D27D-D6F8-4659-9485-C23ABB2C5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63" y="958788"/>
            <a:ext cx="11754035" cy="568170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/>
              <a:t>Install Docker based Network Simulator</a:t>
            </a:r>
          </a:p>
          <a:p>
            <a:endParaRPr lang="en-US" dirty="0"/>
          </a:p>
          <a:p>
            <a:r>
              <a:rPr lang="en-US" dirty="0"/>
              <a:t>Audience</a:t>
            </a:r>
          </a:p>
          <a:p>
            <a:pPr lvl="1"/>
            <a:r>
              <a:rPr lang="en-US" dirty="0"/>
              <a:t>Well versed with Linux/Ubuntu</a:t>
            </a:r>
          </a:p>
          <a:p>
            <a:pPr lvl="1"/>
            <a:r>
              <a:rPr lang="en-US" dirty="0"/>
              <a:t>Capable of running CLI commands</a:t>
            </a:r>
          </a:p>
          <a:p>
            <a:pPr lvl="1"/>
            <a:r>
              <a:rPr lang="en-US" dirty="0"/>
              <a:t>Capable of deploying VMs using Virtual Box or KVM</a:t>
            </a:r>
          </a:p>
          <a:p>
            <a:pPr lvl="1"/>
            <a:endParaRPr lang="en-US" dirty="0"/>
          </a:p>
          <a:p>
            <a:r>
              <a:rPr lang="en-US" dirty="0"/>
              <a:t>Assumptions</a:t>
            </a:r>
          </a:p>
          <a:p>
            <a:pPr lvl="1"/>
            <a:r>
              <a:rPr lang="en-US" dirty="0"/>
              <a:t>Openstack, ODL and the Virtual Computes (i.e., docker containers) run on the same node</a:t>
            </a:r>
          </a:p>
          <a:p>
            <a:pPr lvl="1"/>
            <a:r>
              <a:rPr lang="en-US" dirty="0" err="1"/>
              <a:t>Devstack</a:t>
            </a:r>
            <a:r>
              <a:rPr lang="en-US" dirty="0"/>
              <a:t> is used as </a:t>
            </a:r>
            <a:r>
              <a:rPr lang="en-US" dirty="0" err="1"/>
              <a:t>Openstack</a:t>
            </a:r>
            <a:endParaRPr lang="en-US" dirty="0"/>
          </a:p>
          <a:p>
            <a:pPr lvl="1"/>
            <a:r>
              <a:rPr lang="en-US" dirty="0"/>
              <a:t>The VM used by XFT11 is used as base</a:t>
            </a:r>
          </a:p>
          <a:p>
            <a:pPr lvl="1"/>
            <a:r>
              <a:rPr lang="en-US" dirty="0"/>
              <a:t>Stack is running</a:t>
            </a:r>
          </a:p>
          <a:p>
            <a:pPr lvl="1"/>
            <a:r>
              <a:rPr lang="en-US" dirty="0"/>
              <a:t>The VM has Internet connectivity</a:t>
            </a:r>
          </a:p>
          <a:p>
            <a:endParaRPr lang="en-US" dirty="0"/>
          </a:p>
          <a:p>
            <a:r>
              <a:rPr lang="en-US" dirty="0"/>
              <a:t>VM needs to have the following resources </a:t>
            </a:r>
          </a:p>
          <a:p>
            <a:pPr lvl="1"/>
            <a:r>
              <a:rPr lang="en-US" dirty="0"/>
              <a:t>BARE MINIMUM (Suitable for unit testing workloads)</a:t>
            </a:r>
          </a:p>
          <a:p>
            <a:pPr lvl="2"/>
            <a:r>
              <a:rPr lang="en-US" dirty="0"/>
              <a:t>vCPU: 4</a:t>
            </a:r>
          </a:p>
          <a:p>
            <a:pPr lvl="2"/>
            <a:r>
              <a:rPr lang="en-US" dirty="0"/>
              <a:t>Memory: 6GB</a:t>
            </a:r>
          </a:p>
          <a:p>
            <a:pPr lvl="2"/>
            <a:r>
              <a:rPr lang="en-US" dirty="0"/>
              <a:t>Possible to run on a new Laptop. </a:t>
            </a:r>
          </a:p>
          <a:p>
            <a:pPr lvl="1"/>
            <a:r>
              <a:rPr lang="en-US" dirty="0"/>
              <a:t>Recommended  (Run </a:t>
            </a:r>
            <a:r>
              <a:rPr lang="en-US" dirty="0" err="1"/>
              <a:t>Baremetal</a:t>
            </a:r>
            <a:r>
              <a:rPr lang="en-US" dirty="0"/>
              <a:t>, not as a VM):</a:t>
            </a:r>
          </a:p>
          <a:p>
            <a:pPr lvl="2"/>
            <a:r>
              <a:rPr lang="en-US" dirty="0"/>
              <a:t>CPU: 16-32</a:t>
            </a:r>
          </a:p>
          <a:p>
            <a:pPr lvl="2"/>
            <a:r>
              <a:rPr lang="en-US" dirty="0"/>
              <a:t>Memory:  32-64 GB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713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E1F21-150B-487D-BF0A-FFD15A6F8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95" y="18255"/>
            <a:ext cx="11453948" cy="1325563"/>
          </a:xfrm>
        </p:spPr>
        <p:txBody>
          <a:bodyPr/>
          <a:lstStyle/>
          <a:p>
            <a:r>
              <a:rPr lang="en-US" dirty="0"/>
              <a:t>Contents of the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C92BA-3864-4E4F-8382-CB22B6817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995" y="1423850"/>
            <a:ext cx="11610702" cy="513370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Python Files</a:t>
            </a:r>
          </a:p>
          <a:p>
            <a:pPr lvl="1"/>
            <a:r>
              <a:rPr lang="en-US" dirty="0"/>
              <a:t>Test-bed</a:t>
            </a:r>
          </a:p>
          <a:p>
            <a:pPr lvl="2"/>
            <a:r>
              <a:rPr lang="en-US" dirty="0"/>
              <a:t>Stateless_testbed.py</a:t>
            </a:r>
          </a:p>
          <a:p>
            <a:pPr lvl="2"/>
            <a:r>
              <a:rPr lang="en-US" dirty="0"/>
              <a:t>Dockernet.py</a:t>
            </a:r>
          </a:p>
          <a:p>
            <a:pPr lvl="1"/>
            <a:r>
              <a:rPr lang="en-US" dirty="0"/>
              <a:t>Neutron Driver</a:t>
            </a:r>
          </a:p>
          <a:p>
            <a:pPr lvl="2"/>
            <a:r>
              <a:rPr lang="en-US" dirty="0"/>
              <a:t>StatelessEventDriverForNeutron.py</a:t>
            </a:r>
          </a:p>
          <a:p>
            <a:endParaRPr lang="en-US" dirty="0"/>
          </a:p>
          <a:p>
            <a:r>
              <a:rPr lang="en-US" dirty="0"/>
              <a:t>Docker Files</a:t>
            </a:r>
          </a:p>
          <a:p>
            <a:pPr lvl="1"/>
            <a:r>
              <a:rPr lang="en-US" dirty="0"/>
              <a:t>Tenant VM Container</a:t>
            </a:r>
          </a:p>
          <a:p>
            <a:pPr lvl="2"/>
            <a:r>
              <a:rPr lang="en-US" dirty="0"/>
              <a:t>Tenant VM as a container: built from the file </a:t>
            </a:r>
            <a:r>
              <a:rPr lang="en-US" dirty="0" err="1"/>
              <a:t>Inside_Dockerfile</a:t>
            </a:r>
            <a:endParaRPr lang="en-US" dirty="0"/>
          </a:p>
          <a:p>
            <a:pPr lvl="2"/>
            <a:r>
              <a:rPr lang="en-US" dirty="0"/>
              <a:t>Needs inside_script.sh to be in the same folder as </a:t>
            </a:r>
            <a:r>
              <a:rPr lang="en-US" dirty="0" err="1"/>
              <a:t>Inside_Dockerfile</a:t>
            </a:r>
            <a:endParaRPr lang="en-US" dirty="0"/>
          </a:p>
          <a:p>
            <a:pPr lvl="1"/>
            <a:r>
              <a:rPr lang="en-US" dirty="0"/>
              <a:t>Virtual Compute Container</a:t>
            </a:r>
          </a:p>
          <a:p>
            <a:pPr lvl="2"/>
            <a:r>
              <a:rPr lang="en-US" dirty="0"/>
              <a:t>Virtual Compute as a container: Built from the file </a:t>
            </a:r>
            <a:r>
              <a:rPr lang="en-US" dirty="0" err="1"/>
              <a:t>Dockerfile</a:t>
            </a:r>
            <a:endParaRPr lang="en-US" dirty="0"/>
          </a:p>
          <a:p>
            <a:pPr lvl="2"/>
            <a:r>
              <a:rPr lang="en-US" dirty="0"/>
              <a:t>Needs the start_script.py and create_containers.py files to be in the same folder as </a:t>
            </a:r>
            <a:r>
              <a:rPr lang="en-US" dirty="0" err="1"/>
              <a:t>Dockerfile</a:t>
            </a:r>
            <a:endParaRPr lang="en-US" dirty="0"/>
          </a:p>
          <a:p>
            <a:endParaRPr lang="en-US" dirty="0"/>
          </a:p>
          <a:p>
            <a:r>
              <a:rPr lang="en-US" dirty="0"/>
              <a:t>Post Install test scripts</a:t>
            </a:r>
          </a:p>
          <a:p>
            <a:pPr lvl="1"/>
            <a:r>
              <a:rPr lang="en-US" dirty="0"/>
              <a:t>Create.sh: Creates a ELAN with 2 ports</a:t>
            </a:r>
          </a:p>
          <a:p>
            <a:pPr lvl="1"/>
            <a:r>
              <a:rPr lang="en-US" dirty="0"/>
              <a:t>Delete.sh: Deletes the ELAN with 2 ports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5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DA143-AFB0-4522-87D5-D1ECC1043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317F0-AB42-47F8-B4E8-16FEC33B1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Install Docker: </a:t>
            </a:r>
            <a:r>
              <a:rPr lang="en-US" dirty="0">
                <a:hlinkClick r:id="rId2"/>
              </a:rPr>
              <a:t>https://docs.docker.com/install/linux/docker-ce/ubuntu/</a:t>
            </a:r>
            <a:endParaRPr lang="en-US" dirty="0"/>
          </a:p>
          <a:p>
            <a:endParaRPr lang="en-US" dirty="0"/>
          </a:p>
          <a:p>
            <a:r>
              <a:rPr lang="en-US" dirty="0"/>
              <a:t>Add stack user to the docker group</a:t>
            </a:r>
          </a:p>
          <a:p>
            <a:pPr lvl="1"/>
            <a:r>
              <a:rPr lang="en-US" dirty="0"/>
              <a:t>This will enable running docker commands without root privileges</a:t>
            </a:r>
          </a:p>
          <a:p>
            <a:endParaRPr lang="en-US" dirty="0"/>
          </a:p>
          <a:p>
            <a:r>
              <a:rPr lang="en-US" dirty="0"/>
              <a:t>Build the Virtual Compute docker image using the file </a:t>
            </a:r>
            <a:r>
              <a:rPr lang="en-US" dirty="0" err="1"/>
              <a:t>Dockerfile</a:t>
            </a:r>
            <a:endParaRPr lang="en-US" dirty="0"/>
          </a:p>
          <a:p>
            <a:pPr lvl="1"/>
            <a:r>
              <a:rPr lang="en-US" dirty="0"/>
              <a:t>Assumptions: The Virtual Compute docker image is named “</a:t>
            </a:r>
            <a:r>
              <a:rPr lang="en-US" dirty="0" err="1"/>
              <a:t>dind:bionic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Build the tenant VM docker image using the file </a:t>
            </a:r>
            <a:r>
              <a:rPr lang="en-US" dirty="0" err="1"/>
              <a:t>Inside_Dockerfile</a:t>
            </a:r>
            <a:endParaRPr lang="en-US" dirty="0"/>
          </a:p>
          <a:p>
            <a:pPr lvl="1"/>
            <a:r>
              <a:rPr lang="en-US" dirty="0"/>
              <a:t>Assumptions: The tenant VM docker image is named “</a:t>
            </a:r>
            <a:r>
              <a:rPr lang="en-US" dirty="0" err="1"/>
              <a:t>base_image:bionic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Run a unsecure docker registry service: </a:t>
            </a:r>
          </a:p>
          <a:p>
            <a:pPr lvl="1"/>
            <a:r>
              <a:rPr lang="en-US" dirty="0"/>
              <a:t>Instructions: </a:t>
            </a:r>
            <a:r>
              <a:rPr lang="en-US" dirty="0">
                <a:hlinkClick r:id="rId3"/>
              </a:rPr>
              <a:t>https://docs.docker.com/registry/insecure/</a:t>
            </a:r>
            <a:endParaRPr lang="en-US" dirty="0"/>
          </a:p>
          <a:p>
            <a:pPr lvl="1"/>
            <a:r>
              <a:rPr lang="en-US" dirty="0"/>
              <a:t>Push the </a:t>
            </a:r>
            <a:r>
              <a:rPr lang="en-US" dirty="0" err="1"/>
              <a:t>base_image:bionic</a:t>
            </a:r>
            <a:r>
              <a:rPr lang="en-US" dirty="0"/>
              <a:t> to the registry as localhost:5000/</a:t>
            </a:r>
            <a:r>
              <a:rPr lang="en-US" dirty="0" err="1"/>
              <a:t>base_image:bionic</a:t>
            </a:r>
            <a:endParaRPr lang="en-US" dirty="0"/>
          </a:p>
          <a:p>
            <a:endParaRPr lang="en-US" dirty="0"/>
          </a:p>
          <a:p>
            <a:r>
              <a:rPr lang="en-US" dirty="0"/>
              <a:t>Create a underlay network called “</a:t>
            </a:r>
            <a:r>
              <a:rPr lang="en-US" dirty="0" err="1"/>
              <a:t>csc_underlay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Command: docker network create </a:t>
            </a:r>
            <a:r>
              <a:rPr lang="en-US" dirty="0" err="1"/>
              <a:t>csc_underlay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779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A9505-673C-4F5E-90A0-4091D5A02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14ECA-5C01-474D-B16A-12B0606A7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/home/stack/</a:t>
            </a:r>
            <a:r>
              <a:rPr lang="en-US" dirty="0" err="1"/>
              <a:t>devstack</a:t>
            </a:r>
            <a:r>
              <a:rPr lang="en-US" dirty="0"/>
              <a:t> folder</a:t>
            </a:r>
          </a:p>
          <a:p>
            <a:pPr lvl="1"/>
            <a:r>
              <a:rPr lang="en-US" dirty="0"/>
              <a:t>Execute ./unstack.sh</a:t>
            </a:r>
          </a:p>
          <a:p>
            <a:endParaRPr lang="en-US" dirty="0"/>
          </a:p>
          <a:p>
            <a:r>
              <a:rPr lang="en-US" dirty="0"/>
              <a:t>In the </a:t>
            </a:r>
            <a:r>
              <a:rPr lang="en-US" dirty="0" err="1"/>
              <a:t>local.conf</a:t>
            </a:r>
            <a:r>
              <a:rPr lang="en-US" dirty="0"/>
              <a:t> change the username: password of ml2_odl to </a:t>
            </a:r>
            <a:r>
              <a:rPr lang="en-US" dirty="0" err="1"/>
              <a:t>admin:admin</a:t>
            </a:r>
            <a:endParaRPr lang="en-US" dirty="0"/>
          </a:p>
          <a:p>
            <a:endParaRPr lang="en-US" dirty="0"/>
          </a:p>
          <a:p>
            <a:r>
              <a:rPr lang="en-US" dirty="0"/>
              <a:t>Run: ./stack.sh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51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CC708-A637-4579-8BB2-FC3260ABC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CD9F4-2371-44BD-B596-72CA46915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Install Kafka on a server (ideally in the VM with </a:t>
            </a:r>
            <a:r>
              <a:rPr lang="en-US" dirty="0" err="1"/>
              <a:t>devstack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Installation Instructions: </a:t>
            </a:r>
            <a:r>
              <a:rPr lang="en-US" dirty="0">
                <a:hlinkClick r:id="rId2"/>
              </a:rPr>
              <a:t>https://kafka.apache.org/quickstart</a:t>
            </a:r>
            <a:endParaRPr lang="en-US" dirty="0"/>
          </a:p>
          <a:p>
            <a:endParaRPr lang="en-US" dirty="0"/>
          </a:p>
          <a:p>
            <a:r>
              <a:rPr lang="en-US" dirty="0"/>
              <a:t>Install thrift API for python on the VM with </a:t>
            </a:r>
            <a:r>
              <a:rPr lang="en-US" dirty="0" err="1"/>
              <a:t>devstack</a:t>
            </a:r>
            <a:endParaRPr lang="en-US" dirty="0"/>
          </a:p>
          <a:p>
            <a:pPr lvl="1"/>
            <a:r>
              <a:rPr lang="en-US" dirty="0"/>
              <a:t>Installation command: </a:t>
            </a:r>
            <a:r>
              <a:rPr lang="en-US" dirty="0">
                <a:latin typeface="Century Gothic" panose="020B0502020202020204" pitchFamily="34" charset="0"/>
              </a:rPr>
              <a:t>pip install thrift</a:t>
            </a:r>
          </a:p>
          <a:p>
            <a:pPr lvl="1"/>
            <a:r>
              <a:rPr lang="en-US" dirty="0"/>
              <a:t>This is a unnecessary legacy dependency, that will be removed later</a:t>
            </a:r>
          </a:p>
          <a:p>
            <a:endParaRPr lang="en-US" dirty="0"/>
          </a:p>
          <a:p>
            <a:r>
              <a:rPr lang="en-US" dirty="0"/>
              <a:t>Install </a:t>
            </a:r>
            <a:r>
              <a:rPr lang="en-US" dirty="0" err="1"/>
              <a:t>kafka</a:t>
            </a:r>
            <a:r>
              <a:rPr lang="en-US" dirty="0"/>
              <a:t>-python on the VM with </a:t>
            </a:r>
            <a:r>
              <a:rPr lang="en-US" dirty="0" err="1"/>
              <a:t>devstack</a:t>
            </a:r>
            <a:endParaRPr lang="en-US" dirty="0"/>
          </a:p>
          <a:p>
            <a:pPr lvl="1"/>
            <a:r>
              <a:rPr lang="en-US" dirty="0"/>
              <a:t>Install command: </a:t>
            </a:r>
            <a:r>
              <a:rPr lang="en-US" sz="1500" dirty="0">
                <a:latin typeface="Century Gothic" panose="020B0502020202020204" pitchFamily="34" charset="0"/>
              </a:rPr>
              <a:t>pip install </a:t>
            </a:r>
            <a:r>
              <a:rPr lang="en-US" sz="1500" dirty="0" err="1">
                <a:latin typeface="Century Gothic" panose="020B0502020202020204" pitchFamily="34" charset="0"/>
              </a:rPr>
              <a:t>kafka</a:t>
            </a:r>
            <a:r>
              <a:rPr lang="en-US" sz="1500" dirty="0">
                <a:latin typeface="Century Gothic" panose="020B0502020202020204" pitchFamily="34" charset="0"/>
              </a:rPr>
              <a:t>-python</a:t>
            </a:r>
            <a:endParaRPr lang="en-US" sz="1400" dirty="0"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/>
              <a:t>Install </a:t>
            </a:r>
            <a:r>
              <a:rPr lang="en-US" dirty="0" err="1"/>
              <a:t>kafka</a:t>
            </a:r>
            <a:r>
              <a:rPr lang="en-US" dirty="0"/>
              <a:t>-python on the server hosting the simulator</a:t>
            </a:r>
          </a:p>
          <a:p>
            <a:pPr lvl="1"/>
            <a:r>
              <a:rPr lang="en-US" dirty="0"/>
              <a:t>Install command: </a:t>
            </a:r>
            <a:r>
              <a:rPr lang="en-US" sz="1700" dirty="0">
                <a:latin typeface="Century Gothic" panose="020B0502020202020204" pitchFamily="34" charset="0"/>
              </a:rPr>
              <a:t>pip install </a:t>
            </a:r>
            <a:r>
              <a:rPr lang="en-US" sz="1700" dirty="0" err="1">
                <a:latin typeface="Century Gothic" panose="020B0502020202020204" pitchFamily="34" charset="0"/>
              </a:rPr>
              <a:t>kafka</a:t>
            </a:r>
            <a:r>
              <a:rPr lang="en-US" sz="1700" dirty="0">
                <a:latin typeface="Century Gothic" panose="020B0502020202020204" pitchFamily="34" charset="0"/>
              </a:rPr>
              <a:t>-python</a:t>
            </a:r>
            <a:endParaRPr lang="en-US" dirty="0">
              <a:latin typeface="Century Gothic" panose="020B0502020202020204" pitchFamily="34" charset="0"/>
            </a:endParaRPr>
          </a:p>
          <a:p>
            <a:pPr lvl="1"/>
            <a:endParaRPr lang="en-US" dirty="0">
              <a:latin typeface="Century Gothic" panose="020B0502020202020204" pitchFamily="34" charset="0"/>
            </a:endParaRPr>
          </a:p>
          <a:p>
            <a:pPr lvl="1"/>
            <a:endParaRPr lang="en-US" dirty="0">
              <a:latin typeface="Century Gothic" panose="020B0502020202020204" pitchFamily="34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699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6F56F-792A-41ED-8F48-0A7362CED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Neutron Driver for the Simulator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7DA7C-FF77-43AE-B79B-7786A645B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939"/>
            <a:ext cx="11004612" cy="266793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Create folder </a:t>
            </a:r>
            <a:r>
              <a:rPr lang="en-US" dirty="0" err="1"/>
              <a:t>Maxinet</a:t>
            </a:r>
            <a:r>
              <a:rPr lang="en-US" dirty="0"/>
              <a:t> under /opt/stack/networking-odl/</a:t>
            </a:r>
            <a:r>
              <a:rPr lang="en-US" dirty="0" err="1"/>
              <a:t>networking_odl</a:t>
            </a:r>
            <a:endParaRPr lang="en-US" dirty="0"/>
          </a:p>
          <a:p>
            <a:endParaRPr lang="en-US" dirty="0"/>
          </a:p>
          <a:p>
            <a:r>
              <a:rPr lang="en-US" dirty="0"/>
              <a:t>Copy StatelessEventHandlerForMininet.py to </a:t>
            </a:r>
            <a:r>
              <a:rPr lang="en-US" dirty="0" err="1"/>
              <a:t>Maxinet</a:t>
            </a:r>
            <a:endParaRPr lang="en-US" dirty="0"/>
          </a:p>
          <a:p>
            <a:endParaRPr lang="en-US" dirty="0"/>
          </a:p>
          <a:p>
            <a:r>
              <a:rPr lang="en-US" dirty="0"/>
              <a:t>Copy stateless folder to </a:t>
            </a:r>
            <a:r>
              <a:rPr lang="en-US" dirty="0" err="1"/>
              <a:t>Maxinet</a:t>
            </a:r>
            <a:endParaRPr lang="en-US" dirty="0"/>
          </a:p>
          <a:p>
            <a:endParaRPr lang="en-US" dirty="0"/>
          </a:p>
          <a:p>
            <a:r>
              <a:rPr lang="en-US" dirty="0"/>
              <a:t>Edit the mech_driver_v2.py  and add the following lines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2405E9-D100-40E7-BF57-08A1F7D7A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111" y="4329016"/>
            <a:ext cx="7622959" cy="193399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37CA80A-C0D4-42C8-979B-603F9D319E76}"/>
              </a:ext>
            </a:extLst>
          </p:cNvPr>
          <p:cNvSpPr/>
          <p:nvPr/>
        </p:nvSpPr>
        <p:spPr>
          <a:xfrm>
            <a:off x="2281562" y="4927107"/>
            <a:ext cx="6578354" cy="3315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18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131E7-5090-4B7D-9571-FE4F3ED83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Neutron Driver for the Simulator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62744-737D-4E18-8216-8AFC4B840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08610"/>
          </a:xfrm>
        </p:spPr>
        <p:txBody>
          <a:bodyPr/>
          <a:lstStyle/>
          <a:p>
            <a:r>
              <a:rPr lang="en-US" dirty="0"/>
              <a:t>Edit the StatelessEventHandlerForMininet.py and update with Kafka Server information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E14F15-705D-4910-BB1A-07F98B49B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813" y="2955232"/>
            <a:ext cx="7267138" cy="25849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A1EA24C-4FB2-49A5-A44B-543FB0ED0FAE}"/>
              </a:ext>
            </a:extLst>
          </p:cNvPr>
          <p:cNvSpPr/>
          <p:nvPr/>
        </p:nvSpPr>
        <p:spPr>
          <a:xfrm>
            <a:off x="2178424" y="4442908"/>
            <a:ext cx="4625788" cy="473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0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69464-4DD4-4FB8-B1BF-3DD19F488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2" y="18255"/>
            <a:ext cx="10515600" cy="1325563"/>
          </a:xfrm>
        </p:spPr>
        <p:txBody>
          <a:bodyPr/>
          <a:lstStyle/>
          <a:p>
            <a:r>
              <a:rPr lang="en-US" dirty="0"/>
              <a:t>Restart Neutron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9598B-12E8-45D0-9537-2A513A560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42" y="1225118"/>
            <a:ext cx="5127593" cy="528031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In </a:t>
            </a:r>
            <a:r>
              <a:rPr lang="en-US" dirty="0" err="1"/>
              <a:t>devstack</a:t>
            </a:r>
            <a:r>
              <a:rPr lang="en-US" dirty="0"/>
              <a:t>, the </a:t>
            </a:r>
            <a:r>
              <a:rPr lang="en-US" dirty="0" err="1"/>
              <a:t>Openstack</a:t>
            </a:r>
            <a:r>
              <a:rPr lang="en-US" dirty="0"/>
              <a:t> services are accessed using screen –r</a:t>
            </a:r>
          </a:p>
          <a:p>
            <a:pPr lvl="1"/>
            <a:r>
              <a:rPr lang="en-US" dirty="0"/>
              <a:t>Link for details: </a:t>
            </a:r>
            <a:r>
              <a:rPr lang="en-US" dirty="0">
                <a:hlinkClick r:id="rId2"/>
              </a:rPr>
              <a:t>http://www.rushiagr.com/blog/2013/06/05/linux-screens-in-devstack/</a:t>
            </a:r>
            <a:endParaRPr lang="en-US" dirty="0"/>
          </a:p>
          <a:p>
            <a:endParaRPr lang="en-US" dirty="0"/>
          </a:p>
          <a:p>
            <a:r>
              <a:rPr lang="en-US" dirty="0"/>
              <a:t>In screen, navigate to the neutron service by using CTRL-A+P or CTRL-A+N repeatedly</a:t>
            </a:r>
          </a:p>
          <a:p>
            <a:pPr lvl="1"/>
            <a:r>
              <a:rPr lang="en-US" dirty="0"/>
              <a:t>You have reached the Neutron service, if the logs on the screen are about ml2 driver</a:t>
            </a:r>
          </a:p>
          <a:p>
            <a:endParaRPr lang="en-US" dirty="0"/>
          </a:p>
          <a:p>
            <a:r>
              <a:rPr lang="en-US" dirty="0"/>
              <a:t>Press CTRL-C to kill the process</a:t>
            </a:r>
          </a:p>
          <a:p>
            <a:endParaRPr lang="en-US" dirty="0"/>
          </a:p>
          <a:p>
            <a:r>
              <a:rPr lang="en-US" dirty="0"/>
              <a:t>Press up arrow to get to the last command executed and then press enter</a:t>
            </a:r>
          </a:p>
          <a:p>
            <a:pPr lvl="1"/>
            <a:r>
              <a:rPr lang="en-US" dirty="0"/>
              <a:t>Neutron services are started </a:t>
            </a:r>
          </a:p>
          <a:p>
            <a:endParaRPr lang="en-US" dirty="0"/>
          </a:p>
          <a:p>
            <a:r>
              <a:rPr lang="en-US" dirty="0"/>
              <a:t>You should see errors on the screen pertaining to</a:t>
            </a:r>
          </a:p>
          <a:p>
            <a:pPr lvl="1"/>
            <a:r>
              <a:rPr lang="en-US" dirty="0"/>
              <a:t>Unable to reach the port 9090 </a:t>
            </a:r>
          </a:p>
          <a:p>
            <a:pPr lvl="1"/>
            <a:r>
              <a:rPr lang="en-US" dirty="0"/>
              <a:t>Unable to access the ODL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105211-9416-4828-8D67-9B4636852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7093" y="2318390"/>
            <a:ext cx="6735315" cy="240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167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1005</Words>
  <Application>Microsoft Office PowerPoint</Application>
  <PresentationFormat>Widescreen</PresentationFormat>
  <Paragraphs>161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Century Gothic</vt:lpstr>
      <vt:lpstr>Office Theme</vt:lpstr>
      <vt:lpstr>How to Simulate with Docker Containers</vt:lpstr>
      <vt:lpstr>Purpose &amp; Assumptions </vt:lpstr>
      <vt:lpstr>Contents of the package</vt:lpstr>
      <vt:lpstr>Preparation</vt:lpstr>
      <vt:lpstr>Preparation</vt:lpstr>
      <vt:lpstr>Preparation</vt:lpstr>
      <vt:lpstr>Neutron Driver for the Simulator</vt:lpstr>
      <vt:lpstr>Neutron Driver for the Simulator</vt:lpstr>
      <vt:lpstr>Restart Neutron</vt:lpstr>
      <vt:lpstr>DeployODL</vt:lpstr>
      <vt:lpstr>Deploy ODL</vt:lpstr>
      <vt:lpstr> Preparing the Simulator </vt:lpstr>
      <vt:lpstr>Start the Simulator</vt:lpstr>
      <vt:lpstr>Post Install Testing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Simulate with Docker Containers</dc:title>
  <dc:creator>Ashvin Lakshmikantha</dc:creator>
  <cp:lastModifiedBy>Ashvin Lakshmikantha</cp:lastModifiedBy>
  <cp:revision>34</cp:revision>
  <dcterms:created xsi:type="dcterms:W3CDTF">2019-04-30T13:33:18Z</dcterms:created>
  <dcterms:modified xsi:type="dcterms:W3CDTF">2020-01-07T08:25:02Z</dcterms:modified>
</cp:coreProperties>
</file>